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21.xml" ContentType="application/vnd.openxmlformats-officedocument.drawingml.chartshapes+xml"/>
  <Override PartName="/ppt/drawings/drawing19.xml" ContentType="application/vnd.openxmlformats-officedocument.drawingml.chartshapes+xml"/>
  <Override PartName="/ppt/drawings/drawing18.xml" ContentType="application/vnd.openxmlformats-officedocument.drawingml.chartshapes+xml"/>
  <Override PartName="/ppt/drawings/drawing20.xml" ContentType="application/vnd.openxmlformats-officedocument.drawingml.chartshapes+xml"/>
  <Override PartName="/ppt/drawings/drawing17.xml" ContentType="application/vnd.openxmlformats-officedocument.drawingml.chartshapes+xml"/>
  <Override PartName="/ppt/drawings/drawing16.xml" ContentType="application/vnd.openxmlformats-officedocument.drawingml.chartshapes+xml"/>
  <Override PartName="/ppt/drawings/drawing15.xml" ContentType="application/vnd.openxmlformats-officedocument.drawingml.chartshapes+xml"/>
  <Override PartName="/ppt/drawings/drawing7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colors5.xml" ContentType="application/vnd.ms-office.chartcolorstyle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theme/theme2.xml" ContentType="application/vnd.openxmlformats-officedocument.theme+xml"/>
  <Override PartName="/ppt/charts/chart16.xml" ContentType="application/vnd.openxmlformats-officedocument.drawingml.chart+xml"/>
  <Override PartName="/ppt/charts/style5.xml" ContentType="application/vnd.ms-office.chartstyl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theme/theme6.xml" ContentType="application/vnd.openxmlformats-officedocument.them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3.xml" ContentType="application/vnd.openxmlformats-officedocument.drawingml.chart+xml"/>
  <Override PartName="/ppt/charts/chart32.xml" ContentType="application/vnd.openxmlformats-officedocument.drawingml.chart+xml"/>
  <Override PartName="/ppt/theme/themeOverride13.xml" ContentType="application/vnd.openxmlformats-officedocument.themeOverride+xml"/>
  <Override PartName="/ppt/charts/chart31.xml" ContentType="application/vnd.openxmlformats-officedocument.drawingml.chart+xml"/>
  <Override PartName="/ppt/charts/colors12.xml" ContentType="application/vnd.ms-office.chartcolorstyle+xml"/>
  <Override PartName="/ppt/charts/style12.xml" ContentType="application/vnd.ms-office.chartstyle+xml"/>
  <Override PartName="/ppt/notesMasters/notesMaster1.xml" ContentType="application/vnd.openxmlformats-officedocument.presentationml.notesMaster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39.xml" ContentType="application/vnd.openxmlformats-officedocument.drawingml.chart+xml"/>
  <Override PartName="/ppt/charts/chart38.xml" ContentType="application/vnd.openxmlformats-officedocument.drawingml.chart+xml"/>
  <Override PartName="/ppt/charts/chart37.xml" ContentType="application/vnd.openxmlformats-officedocument.drawingml.chart+xml"/>
  <Override PartName="/ppt/theme/theme1.xml" ContentType="application/vnd.openxmlformats-officedocument.theme+xml"/>
  <Override PartName="/ppt/theme/themeOverride14.xml" ContentType="application/vnd.openxmlformats-officedocument.themeOverride+xml"/>
  <Override PartName="/ppt/charts/chart36.xml" ContentType="application/vnd.openxmlformats-officedocument.drawingml.chart+xml"/>
  <Override PartName="/ppt/charts/colors11.xml" ContentType="application/vnd.ms-office.chartcolorstyle+xml"/>
  <Override PartName="/ppt/charts/chart30.xml" ContentType="application/vnd.openxmlformats-officedocument.drawingml.chart+xml"/>
  <Override PartName="/ppt/charts/chart29.xml" ContentType="application/vnd.openxmlformats-officedocument.drawingml.chart+xml"/>
  <Override PartName="/ppt/charts/chart25.xml" ContentType="application/vnd.openxmlformats-officedocument.drawingml.chart+xml"/>
  <Override PartName="/ppt/theme/themeOverride12.xml" ContentType="application/vnd.openxmlformats-officedocument.themeOverride+xml"/>
  <Override PartName="/ppt/charts/chart24.xml" ContentType="application/vnd.openxmlformats-officedocument.drawingml.chart+xml"/>
  <Override PartName="/ppt/charts/chart23.xml" ContentType="application/vnd.openxmlformats-officedocument.drawingml.chart+xml"/>
  <Override PartName="/ppt/charts/chart22.xml" ContentType="application/vnd.openxmlformats-officedocument.drawingml.chart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charts/style11.xml" ContentType="application/vnd.ms-office.chartstyle+xml"/>
  <Override PartName="/ppt/charts/style7.xml" ContentType="application/vnd.ms-office.chartstyle+xml"/>
  <Override PartName="/ppt/charts/chart28.xml" ContentType="application/vnd.openxmlformats-officedocument.drawingml.chart+xml"/>
  <Override PartName="/ppt/charts/colors10.xml" ContentType="application/vnd.ms-office.chartcolorstyle+xml"/>
  <Override PartName="/ppt/charts/colors9.xml" ContentType="application/vnd.ms-office.chartcolorstyle+xml"/>
  <Override PartName="/ppt/charts/colors7.xml" ContentType="application/vnd.ms-office.chartcolorstyle+xml"/>
  <Override PartName="/ppt/charts/style9.xml" ContentType="application/vnd.ms-office.chartstyle+xml"/>
  <Override PartName="/ppt/charts/chart27.xml" ContentType="application/vnd.openxmlformats-officedocument.drawingml.chart+xml"/>
  <Override PartName="/ppt/charts/colors8.xml" ContentType="application/vnd.ms-office.chartcolorstyle+xml"/>
  <Override PartName="/ppt/charts/chart26.xml" ContentType="application/vnd.openxmlformats-officedocument.drawingml.chart+xml"/>
  <Override PartName="/ppt/charts/style8.xml" ContentType="application/vnd.ms-office.chartstyle+xml"/>
  <Override PartName="/ppt/charts/style10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41"/>
  </p:notesMasterIdLst>
  <p:handoutMasterIdLst>
    <p:handoutMasterId r:id="rId42"/>
  </p:handoutMasterIdLst>
  <p:sldIdLst>
    <p:sldId id="529" r:id="rId5"/>
    <p:sldId id="607" r:id="rId6"/>
    <p:sldId id="616" r:id="rId7"/>
    <p:sldId id="656" r:id="rId8"/>
    <p:sldId id="645" r:id="rId9"/>
    <p:sldId id="649" r:id="rId10"/>
    <p:sldId id="663" r:id="rId11"/>
    <p:sldId id="659" r:id="rId12"/>
    <p:sldId id="618" r:id="rId13"/>
    <p:sldId id="647" r:id="rId14"/>
    <p:sldId id="650" r:id="rId15"/>
    <p:sldId id="657" r:id="rId16"/>
    <p:sldId id="606" r:id="rId17"/>
    <p:sldId id="632" r:id="rId18"/>
    <p:sldId id="637" r:id="rId19"/>
    <p:sldId id="609" r:id="rId20"/>
    <p:sldId id="610" r:id="rId21"/>
    <p:sldId id="611" r:id="rId22"/>
    <p:sldId id="612" r:id="rId23"/>
    <p:sldId id="628" r:id="rId24"/>
    <p:sldId id="652" r:id="rId25"/>
    <p:sldId id="641" r:id="rId26"/>
    <p:sldId id="646" r:id="rId27"/>
    <p:sldId id="614" r:id="rId28"/>
    <p:sldId id="615" r:id="rId29"/>
    <p:sldId id="653" r:id="rId30"/>
    <p:sldId id="654" r:id="rId31"/>
    <p:sldId id="655" r:id="rId32"/>
    <p:sldId id="608" r:id="rId33"/>
    <p:sldId id="621" r:id="rId34"/>
    <p:sldId id="622" r:id="rId35"/>
    <p:sldId id="623" r:id="rId36"/>
    <p:sldId id="624" r:id="rId37"/>
    <p:sldId id="625" r:id="rId38"/>
    <p:sldId id="626" r:id="rId39"/>
    <p:sldId id="629" r:id="rId40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7"/>
            <p14:sldId id="616"/>
            <p14:sldId id="656"/>
            <p14:sldId id="645"/>
            <p14:sldId id="649"/>
            <p14:sldId id="663"/>
            <p14:sldId id="659"/>
            <p14:sldId id="618"/>
            <p14:sldId id="647"/>
            <p14:sldId id="650"/>
            <p14:sldId id="657"/>
            <p14:sldId id="606"/>
            <p14:sldId id="632"/>
            <p14:sldId id="637"/>
            <p14:sldId id="609"/>
            <p14:sldId id="610"/>
            <p14:sldId id="611"/>
            <p14:sldId id="612"/>
            <p14:sldId id="628"/>
            <p14:sldId id="652"/>
            <p14:sldId id="641"/>
            <p14:sldId id="646"/>
            <p14:sldId id="614"/>
            <p14:sldId id="615"/>
            <p14:sldId id="653"/>
            <p14:sldId id="654"/>
            <p14:sldId id="655"/>
            <p14:sldId id="608"/>
            <p14:sldId id="621"/>
            <p14:sldId id="622"/>
            <p14:sldId id="623"/>
            <p14:sldId id="624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4472C4"/>
    <a:srgbClr val="4490C4"/>
    <a:srgbClr val="404040"/>
    <a:srgbClr val="5B9BD5"/>
    <a:srgbClr val="C00000"/>
    <a:srgbClr val="6600CC"/>
    <a:srgbClr val="0033CC"/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9800" autoAdjust="0"/>
  </p:normalViewPr>
  <p:slideViewPr>
    <p:cSldViewPr snapToGrid="0">
      <p:cViewPr varScale="1">
        <p:scale>
          <a:sx n="80" d="100"/>
          <a:sy n="80" d="100"/>
        </p:scale>
        <p:origin x="102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mvsrvyhmm\Vyhmm\KOMA7\znkh\Dover\1-6%202021\&#1512;&#1497;&#1489;&#1497;&#1514;\22.2.21\&#1496;&#1497;&#1493;&#1496;&#1493;&#1514;\&#1488;&#1511;&#1505;&#1500;&#1497;&#1501;%20&#1500;&#1513;&#1511;&#1508;&#1497;&#1501;%20&#1489;&#1502;&#1510;&#1490;&#1514;\&#1514;&#1512;&#1493;&#1502;&#1514;%20&#1505;&#1506;&#1497;&#1508;&#1497;%20&#1502;&#1513;&#1504;&#1492;%20-%20&#1513;&#1504;&#1514;&#1497;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dovrot\Desktop\&#1512;&#1497;&#1489;&#1497;&#1514;%20&#1508;&#1489;&#1512;&#1493;&#1488;&#1512;%2021\&#1511;&#1493;&#1489;&#1509;%20&#1504;&#1514;&#1493;&#1504;&#1497;&#1501;%20-%20&#1492;&#1493;&#1491;&#1506;&#1514;%20&#1492;&#1512;&#1497;&#1489;&#1497;&#1514;%20(1).xlsm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vrot\Desktop\&#1512;&#1497;&#1489;&#1497;&#1514;%20&#1508;&#1489;&#1512;&#1493;&#1488;&#1512;%2021\&#1511;&#1493;&#1489;&#1509;%20&#1504;&#1514;&#1493;&#1504;&#1497;&#1501;%20-%20&#1492;&#1493;&#1491;&#1506;&#1514;%20&#1492;&#1512;&#1497;&#1489;&#1497;&#1514;%20(1).xlsm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dovrot\Desktop\&#1512;&#1497;&#1489;&#1497;&#1514;%20&#1508;&#1489;&#1512;&#1493;&#1488;&#1512;%2021\&#1511;&#1493;&#1489;&#1509;%20&#1504;&#1514;&#1493;&#1504;&#1497;&#1501;%20-%20&#1492;&#1493;&#1491;&#1506;&#1514;%20&#1492;&#1512;&#1497;&#1489;&#1497;&#1514;%20(1).xlsm" TargetMode="External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../embeddings/oleObject2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../embeddings/oleObject3.bin"/><Relationship Id="rId1" Type="http://schemas.openxmlformats.org/officeDocument/2006/relationships/image" Target="../media/image5.png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../embeddings/oleObject4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mvsrvyhmm\Vyhmm\KOMA7\znkh\Dover\1-6%202021\&#1512;&#1497;&#1489;&#1497;&#1514;\22.2.21\&#1496;&#1497;&#1493;&#1496;&#1493;&#1514;\&#1488;&#1511;&#1505;&#1500;&#1497;&#1501;%20&#1500;&#1513;&#1511;&#1508;&#1497;&#1501;%20&#1489;&#1502;&#1510;&#1490;&#1514;\&#1512;&#1497;&#1489;&#1497;&#1493;&#1514;%20&#1512;&#1497;&#1488;&#1500;&#1497;&#1493;&#1514;%20(002)%20(00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internet\Downloads\&#1495;&#1493;&#1502;&#1512;&#1514;%20&#1502;&#1490;&#1489;&#1500;&#1514;%20&#1488;&#1513;&#1512;&#1488;&#1497;.xls" TargetMode="External"/><Relationship Id="rId1" Type="http://schemas.openxmlformats.org/officeDocument/2006/relationships/themeOverride" Target="../theme/themeOverride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56w\AppData\Local\Microsoft\Windows\INetCache\Content.Outlook\3VIOKOYI\&#1512;&#1497;&#1499;&#1493;&#1494;%20&#1504;&#1514;&#1493;&#1504;&#1497;&#1501;%20&#1492;&#1502;&#1506;&#1512;&#1499;&#1514;%20&#1492;&#1489;&#1504;&#1511;&#1488;&#1497;&#1514;%20&#1500;&#1514;&#1488;&#1512;&#1497;&#1498;%2031.01.2021%20-%20&#1500;&#1492;&#1508;&#1510;&#1492;%20&#1502;&#1495;&#1493;&#1509;%20&#1500;&#1508;&#1497;&#1511;&#1493;&#1495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56w\AppData\Local\Microsoft\Windows\INetCache\Content.Outlook\3VIOKOYI\&#1512;&#1497;&#1499;&#1493;&#1494;%20&#1504;&#1514;&#1493;&#1504;&#1497;&#1501;%20&#1492;&#1502;&#1506;&#1512;&#1499;&#1514;%20&#1492;&#1489;&#1504;&#1511;&#1488;&#1497;&#1514;%20&#1500;&#1514;&#1488;&#1512;&#1497;&#1498;%2031.01.2021%20-%20&#1500;&#1492;&#1508;&#1510;&#1492;%20&#1502;&#1495;&#1493;&#1509;%20&#1500;&#1508;&#1497;&#1511;&#1493;&#149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56w\AppData\Local\Microsoft\Windows\INetCache\Content.Outlook\3VIOKOYI\&#1512;&#1497;&#1499;&#1493;&#1494;%20&#1504;&#1514;&#1493;&#1504;&#1497;&#1501;%20&#1492;&#1502;&#1506;&#1512;&#1499;&#1514;%20&#1492;&#1489;&#1504;&#1511;&#1488;&#1497;&#1514;%20&#1500;&#1514;&#1488;&#1512;&#1497;&#1498;%2031.01.2021%20-%20&#1500;&#1492;&#1508;&#1510;&#1492;%20&#1502;&#1495;&#1493;&#1509;%20&#1500;&#1508;&#1497;&#1511;&#1493;&#1495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56w\AppData\Local\Microsoft\Windows\INetCache\Content.Outlook\3VIOKOYI\&#1512;&#1497;&#1499;&#1493;&#1494;%20&#1504;&#1514;&#1493;&#1504;&#1497;&#1501;%20&#1492;&#1502;&#1506;&#1512;&#1499;&#1514;%20&#1492;&#1489;&#1504;&#1511;&#1488;&#1497;&#1514;%20&#1500;&#1514;&#1488;&#1512;&#1497;&#1498;%2031.01.2021%20-%20&#1500;&#1492;&#1508;&#1510;&#1492;%20&#1502;&#1495;&#1493;&#1509;%20&#1500;&#1508;&#1497;&#1511;&#1493;&#1495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yhmm\Vyhmm\KOMA7\znkh\Dover\1-6%202021\&#1512;&#1497;&#1489;&#1497;&#1514;\22.2.21\&#1496;&#1497;&#1493;&#1496;&#1493;&#1514;\&#1488;&#1511;&#1505;&#1500;&#1497;&#1501;%20&#1500;&#1513;&#1511;&#1508;&#1497;&#1501;%20&#1489;&#1502;&#1510;&#1490;&#1514;\&#1492;&#1513;&#1497;&#1504;&#1493;&#1497;%20&#1489;&#1492;&#1493;&#1510;&#1488;&#1492;%20&#1489;&#1499;.&#148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56w\AppData\Local\Microsoft\Windows\INetCache\Content.Outlook\3VIOKOYI\&#1512;&#1497;&#1499;&#1493;&#1494;%20&#1504;&#1514;&#1493;&#1504;&#1497;&#1501;%20&#1492;&#1502;&#1506;&#1512;&#1499;&#1514;%20&#1492;&#1489;&#1504;&#1511;&#1488;&#1497;&#1514;%20&#1500;&#1514;&#1488;&#1512;&#1497;&#1498;%2031.01.2021%20-%20&#1500;&#1492;&#1508;&#1510;&#1492;%20&#1502;&#1495;&#1493;&#1509;%20&#1500;&#1508;&#1497;&#1511;&#1493;&#1495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3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../embeddings/oleObject6.bin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../embeddings/oleObject7.bin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4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../embeddings/oleObject8.bin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../embeddings/oleObject9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u56q\Downloads\&#1492;&#1493;&#1510;&#1488;&#1492;%20&#1489;&#1499;&#1512;&#1496;&#1497;&#1505;&#1497;%20&#1488;&#1513;&#1512;&#1488;&#1497;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mvsrvyhmm\Vyhmm\KOMA7\znkh\Dover\1-6%202021\&#1512;&#1497;&#1489;&#1497;&#1514;\22.2.21\&#1496;&#1497;&#1493;&#1496;&#1493;&#1514;\&#1488;&#1511;&#1505;&#1500;&#1497;&#1501;%20&#1500;&#1513;&#1511;&#1508;&#1497;&#1501;%20&#1489;&#1502;&#1510;&#1490;&#1514;\&#1504;&#1497;&#1497;&#1491;&#1493;&#1514;%20&#1506;&#1501;%20&#1505;&#1490;&#1512;&#1497;&#150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vrot\Downloads\&#1490;&#1512;&#1508;&#1497;&#1501;%20&#1500;&#1492;&#1493;&#1491;&#1506;&#1514;%20&#1492;&#1512;&#1497;&#1489;&#1497;&#1514;%20-%20&#1511;&#1493;&#1512;&#1493;&#1504;&#1492;%20-%20&#1495;&#1491;&#1513;%20(1)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dovrot\Desktop\&#1512;&#1497;&#1489;&#1497;&#1514;%20&#1508;&#1489;&#1512;&#1493;&#1488;&#1512;%2021\&#1490;&#1512;&#1508;&#1497;&#1501;%20&#1500;&#1492;&#1493;&#1491;&#1506;&#1514;%20&#1492;&#1512;&#1497;&#1489;&#1497;&#1514;%20-%20&#1511;&#1493;&#1512;&#1493;&#1504;&#1492;%20-%20&#1495;&#1491;&#1513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273\Desktop\&#1488;&#1497;&#1493;&#1512;%20&#1492;&#1513;&#1497;&#1504;&#1493;&#1497;%20&#1489;&#1513;&#1497;&#1506;&#1493;&#1512;%20&#1492;&#1488;&#1489;&#1496;&#1500;&#1492;%20&#1492;&#1506;&#1504;&#1508;&#1497;%20&#1500;&#1502;&#1510;&#1490;&#1514;%20&#1492;&#1512;&#1497;&#1489;&#1497;&#151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</a:t>
            </a:r>
            <a:r>
              <a:rPr lang="he-IL" sz="1800" b="1" i="0" baseline="0" dirty="0">
                <a:effectLst/>
              </a:rPr>
              <a:t>: 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2020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25751098096632502"/>
          <c:y val="3.570495392111860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19312648614847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נתונים'!$A$4:$A$35</c:f>
              <c:strCache>
                <c:ptCount val="32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</c:strCache>
            </c:strRef>
          </c:cat>
          <c:val>
            <c:numRef>
              <c:f>'איור 11 נתונים'!$C$4:$C$35</c:f>
              <c:numCache>
                <c:formatCode>0.0</c:formatCode>
                <c:ptCount val="32"/>
                <c:pt idx="0">
                  <c:v>4.7194466548444058</c:v>
                </c:pt>
                <c:pt idx="1">
                  <c:v>7.5099863425719615</c:v>
                </c:pt>
                <c:pt idx="2">
                  <c:v>4.2996825791822957</c:v>
                </c:pt>
                <c:pt idx="3">
                  <c:v>3.2096538623114457</c:v>
                </c:pt>
                <c:pt idx="4">
                  <c:v>4.6614373409336274</c:v>
                </c:pt>
                <c:pt idx="5">
                  <c:v>3.8662084730992197</c:v>
                </c:pt>
                <c:pt idx="6">
                  <c:v>2.1559669029750816</c:v>
                </c:pt>
                <c:pt idx="7">
                  <c:v>6.428591513455828</c:v>
                </c:pt>
                <c:pt idx="8">
                  <c:v>0.87044716309023773</c:v>
                </c:pt>
                <c:pt idx="9">
                  <c:v>2.9544713024720615E-2</c:v>
                </c:pt>
                <c:pt idx="10">
                  <c:v>0.69763164957252766</c:v>
                </c:pt>
                <c:pt idx="11">
                  <c:v>3.3016405812401839</c:v>
                </c:pt>
                <c:pt idx="12">
                  <c:v>3.3016933810171789</c:v>
                </c:pt>
                <c:pt idx="13">
                  <c:v>7.2721464468125774</c:v>
                </c:pt>
                <c:pt idx="14">
                  <c:v>4.5720462826110531</c:v>
                </c:pt>
                <c:pt idx="15">
                  <c:v>3.8014130156505122</c:v>
                </c:pt>
                <c:pt idx="16">
                  <c:v>0.35234787779654386</c:v>
                </c:pt>
                <c:pt idx="17">
                  <c:v>5.0556179026070014</c:v>
                </c:pt>
                <c:pt idx="18">
                  <c:v>4.8730397734744857</c:v>
                </c:pt>
                <c:pt idx="19">
                  <c:v>4.2356910994191921</c:v>
                </c:pt>
                <c:pt idx="20">
                  <c:v>4.6554697342691354</c:v>
                </c:pt>
                <c:pt idx="21">
                  <c:v>1.3850817736616339</c:v>
                </c:pt>
                <c:pt idx="22">
                  <c:v>2.921831400896191</c:v>
                </c:pt>
                <c:pt idx="23">
                  <c:v>2.9683469870048329</c:v>
                </c:pt>
                <c:pt idx="24">
                  <c:v>5.3965494107771406</c:v>
                </c:pt>
                <c:pt idx="25">
                  <c:v>0.7206789551691406</c:v>
                </c:pt>
                <c:pt idx="26">
                  <c:v>4.0703015170682422</c:v>
                </c:pt>
                <c:pt idx="27">
                  <c:v>4.6432743559293055</c:v>
                </c:pt>
                <c:pt idx="28">
                  <c:v>-6.7818016440077233</c:v>
                </c:pt>
                <c:pt idx="29">
                  <c:v>-29.857086475145245</c:v>
                </c:pt>
                <c:pt idx="30">
                  <c:v>41.513977578705628</c:v>
                </c:pt>
                <c:pt idx="31">
                  <c:v>6.3043033046698449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0-4153-8D81-298001F839E6}"/>
            </c:ext>
          </c:extLst>
        </c:ser>
        <c:ser>
          <c:idx val="0"/>
          <c:order val="1"/>
          <c:spPr>
            <a:pattFill prst="wdUp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Up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1AE0-4153-8D81-298001F839E6}"/>
              </c:ext>
            </c:extLst>
          </c:dPt>
          <c:dPt>
            <c:idx val="27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AE0-4153-8D81-298001F839E6}"/>
              </c:ext>
            </c:extLst>
          </c:dPt>
          <c:dPt>
            <c:idx val="30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AE0-4153-8D81-298001F839E6}"/>
              </c:ext>
            </c:extLst>
          </c:dPt>
          <c:dPt>
            <c:idx val="31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AE0-4153-8D81-298001F839E6}"/>
              </c:ext>
            </c:extLst>
          </c:dPt>
          <c:dPt>
            <c:idx val="32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AE0-4153-8D81-298001F839E6}"/>
              </c:ext>
            </c:extLst>
          </c:dPt>
          <c:dPt>
            <c:idx val="33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1AE0-4153-8D81-298001F839E6}"/>
              </c:ext>
            </c:extLst>
          </c:dPt>
          <c:dPt>
            <c:idx val="34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prstClr val="white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1AE0-4153-8D81-298001F839E6}"/>
              </c:ext>
            </c:extLst>
          </c:dPt>
          <c:dPt>
            <c:idx val="35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1AE0-4153-8D81-298001F839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נתונים'!$A$4:$A$39</c:f>
              <c:strCache>
                <c:ptCount val="36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2021O</c:v>
                </c:pt>
                <c:pt idx="33">
                  <c:v>2021P</c:v>
                </c:pt>
                <c:pt idx="34">
                  <c:v>2022O</c:v>
                </c:pt>
                <c:pt idx="35">
                  <c:v>2022P</c:v>
                </c:pt>
              </c:strCache>
            </c:strRef>
          </c:cat>
          <c:val>
            <c:numRef>
              <c:f>'איור 11 נתונים'!$E$4:$E$39</c:f>
              <c:numCache>
                <c:formatCode>General</c:formatCode>
                <c:ptCount val="36"/>
                <c:pt idx="32" formatCode="0.0">
                  <c:v>6.3</c:v>
                </c:pt>
                <c:pt idx="33" formatCode="0.0">
                  <c:v>3.5</c:v>
                </c:pt>
                <c:pt idx="34" formatCode="0.0">
                  <c:v>5.8</c:v>
                </c:pt>
                <c:pt idx="35" formatCode="0.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AE0-4153-8D81-298001F83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4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9320743761145E-2"/>
          <c:y val="5.3408627882200528E-2"/>
          <c:w val="0.91079496631979795"/>
          <c:h val="0.70812216908635217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'נתונים- תרומות כללי'!$B$2</c:f>
              <c:strCache>
                <c:ptCount val="1"/>
                <c:pt idx="0">
                  <c:v>דיור (24.7%)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'נתונים- תרומות כללי'!$A$4:$A$150</c:f>
              <c:numCache>
                <c:formatCode>m/d/yyyy</c:formatCode>
                <c:ptCount val="147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  <c:pt idx="144">
                  <c:v>44227</c:v>
                </c:pt>
              </c:numCache>
            </c:numRef>
          </c:cat>
          <c:val>
            <c:numRef>
              <c:f>'נתונים- תרומות כללי'!$B$4:$B$1500</c:f>
              <c:numCache>
                <c:formatCode>0.0</c:formatCode>
                <c:ptCount val="1497"/>
                <c:pt idx="0">
                  <c:v>2.5924993658787288</c:v>
                </c:pt>
                <c:pt idx="1">
                  <c:v>3.3243548158750809</c:v>
                </c:pt>
                <c:pt idx="2">
                  <c:v>3.6361760531917779</c:v>
                </c:pt>
                <c:pt idx="3">
                  <c:v>3.4948229929113057</c:v>
                </c:pt>
                <c:pt idx="4">
                  <c:v>3.5897996591214496</c:v>
                </c:pt>
                <c:pt idx="5">
                  <c:v>3.789661755145072</c:v>
                </c:pt>
                <c:pt idx="6">
                  <c:v>3.2613131346804285</c:v>
                </c:pt>
                <c:pt idx="7">
                  <c:v>2.6282347158099824</c:v>
                </c:pt>
                <c:pt idx="8">
                  <c:v>2.3432347974445547</c:v>
                </c:pt>
                <c:pt idx="9">
                  <c:v>2.2638135453298567</c:v>
                </c:pt>
                <c:pt idx="10">
                  <c:v>1.8167418080576214</c:v>
                </c:pt>
                <c:pt idx="11">
                  <c:v>1.2745641449416365</c:v>
                </c:pt>
                <c:pt idx="12">
                  <c:v>1.2971238743245923</c:v>
                </c:pt>
                <c:pt idx="13">
                  <c:v>1.1460523897058923</c:v>
                </c:pt>
                <c:pt idx="14">
                  <c:v>0.92429420015457442</c:v>
                </c:pt>
                <c:pt idx="15">
                  <c:v>1.0687481537146009</c:v>
                </c:pt>
                <c:pt idx="16">
                  <c:v>1.1058632711885388</c:v>
                </c:pt>
                <c:pt idx="17">
                  <c:v>1.1237591911764717</c:v>
                </c:pt>
                <c:pt idx="18">
                  <c:v>1.286661015200826</c:v>
                </c:pt>
                <c:pt idx="19">
                  <c:v>1.3994775845864782</c:v>
                </c:pt>
                <c:pt idx="20">
                  <c:v>1.4064920413098883</c:v>
                </c:pt>
                <c:pt idx="21">
                  <c:v>1.0602984783115712</c:v>
                </c:pt>
                <c:pt idx="22">
                  <c:v>0.89976393442621294</c:v>
                </c:pt>
                <c:pt idx="23">
                  <c:v>1.1254630576208398</c:v>
                </c:pt>
                <c:pt idx="24">
                  <c:v>1.4449690515283928</c:v>
                </c:pt>
                <c:pt idx="25">
                  <c:v>1.6006416850393836</c:v>
                </c:pt>
                <c:pt idx="26">
                  <c:v>1.5691064301075341</c:v>
                </c:pt>
                <c:pt idx="27">
                  <c:v>1.478305509911414</c:v>
                </c:pt>
                <c:pt idx="28">
                  <c:v>1.5750700186226765</c:v>
                </c:pt>
                <c:pt idx="29">
                  <c:v>1.5516022098555657</c:v>
                </c:pt>
                <c:pt idx="30">
                  <c:v>1.3853174820016978</c:v>
                </c:pt>
                <c:pt idx="31">
                  <c:v>1.3000811930195504</c:v>
                </c:pt>
                <c:pt idx="32">
                  <c:v>1.3814567481346431</c:v>
                </c:pt>
                <c:pt idx="33">
                  <c:v>1.6123489095099874</c:v>
                </c:pt>
                <c:pt idx="34">
                  <c:v>1.4067649083985356</c:v>
                </c:pt>
                <c:pt idx="35">
                  <c:v>1.2847759716473408</c:v>
                </c:pt>
                <c:pt idx="36">
                  <c:v>1.2539028508771786</c:v>
                </c:pt>
                <c:pt idx="37">
                  <c:v>1.1542852063106535</c:v>
                </c:pt>
                <c:pt idx="38">
                  <c:v>1.1242683333333463</c:v>
                </c:pt>
                <c:pt idx="39">
                  <c:v>1.1651151410858744</c:v>
                </c:pt>
                <c:pt idx="40">
                  <c:v>0.96050555145204153</c:v>
                </c:pt>
                <c:pt idx="41">
                  <c:v>0.86273766015543218</c:v>
                </c:pt>
                <c:pt idx="42">
                  <c:v>1.0304859958747947</c:v>
                </c:pt>
                <c:pt idx="43">
                  <c:v>0.97859114085011034</c:v>
                </c:pt>
                <c:pt idx="44">
                  <c:v>0.7097251875435534</c:v>
                </c:pt>
                <c:pt idx="45">
                  <c:v>0.5688432320766178</c:v>
                </c:pt>
                <c:pt idx="46">
                  <c:v>0.71190931987713124</c:v>
                </c:pt>
                <c:pt idx="47">
                  <c:v>0.83376510277389104</c:v>
                </c:pt>
                <c:pt idx="48">
                  <c:v>0.72316184024404195</c:v>
                </c:pt>
                <c:pt idx="49">
                  <c:v>0.62402557272709447</c:v>
                </c:pt>
                <c:pt idx="50">
                  <c:v>0.73108630139212405</c:v>
                </c:pt>
                <c:pt idx="51">
                  <c:v>0.74993681224919551</c:v>
                </c:pt>
                <c:pt idx="52">
                  <c:v>0.75840298081840407</c:v>
                </c:pt>
                <c:pt idx="53">
                  <c:v>0.81285055283409502</c:v>
                </c:pt>
                <c:pt idx="54">
                  <c:v>0.80031053205441349</c:v>
                </c:pt>
                <c:pt idx="55">
                  <c:v>0.69804059621037939</c:v>
                </c:pt>
                <c:pt idx="56">
                  <c:v>0.69974028638284524</c:v>
                </c:pt>
                <c:pt idx="57">
                  <c:v>0.93953233998708618</c:v>
                </c:pt>
                <c:pt idx="58">
                  <c:v>0.90929906614465794</c:v>
                </c:pt>
                <c:pt idx="59">
                  <c:v>0.73783377888514823</c:v>
                </c:pt>
                <c:pt idx="60">
                  <c:v>0.60926337449755852</c:v>
                </c:pt>
                <c:pt idx="61">
                  <c:v>0.79016917379670126</c:v>
                </c:pt>
                <c:pt idx="62">
                  <c:v>0.81316621847022619</c:v>
                </c:pt>
                <c:pt idx="63">
                  <c:v>0.60795850810654006</c:v>
                </c:pt>
                <c:pt idx="64">
                  <c:v>0.60616374733716227</c:v>
                </c:pt>
                <c:pt idx="65">
                  <c:v>0.60553398947128423</c:v>
                </c:pt>
                <c:pt idx="66">
                  <c:v>0.5746662221693839</c:v>
                </c:pt>
                <c:pt idx="67">
                  <c:v>0.5251259905800354</c:v>
                </c:pt>
                <c:pt idx="68">
                  <c:v>0.55379475136973433</c:v>
                </c:pt>
                <c:pt idx="69">
                  <c:v>0.5801144197391418</c:v>
                </c:pt>
                <c:pt idx="70">
                  <c:v>0.70750744395226572</c:v>
                </c:pt>
                <c:pt idx="71">
                  <c:v>0.81402463568235117</c:v>
                </c:pt>
                <c:pt idx="72">
                  <c:v>0.67865718705979405</c:v>
                </c:pt>
                <c:pt idx="73">
                  <c:v>0.61357244391245191</c:v>
                </c:pt>
                <c:pt idx="74">
                  <c:v>0.57355176994417967</c:v>
                </c:pt>
                <c:pt idx="75">
                  <c:v>0.52539170625775811</c:v>
                </c:pt>
                <c:pt idx="76">
                  <c:v>0.52417564888048174</c:v>
                </c:pt>
                <c:pt idx="77">
                  <c:v>0.55242290556658791</c:v>
                </c:pt>
                <c:pt idx="78">
                  <c:v>0.58511899131230294</c:v>
                </c:pt>
                <c:pt idx="79">
                  <c:v>0.64382846198547983</c:v>
                </c:pt>
                <c:pt idx="80">
                  <c:v>0.67490366867745455</c:v>
                </c:pt>
                <c:pt idx="81">
                  <c:v>0.52679733612566482</c:v>
                </c:pt>
                <c:pt idx="82">
                  <c:v>0.47528608885118395</c:v>
                </c:pt>
                <c:pt idx="83">
                  <c:v>0.55423172043702951</c:v>
                </c:pt>
                <c:pt idx="84">
                  <c:v>0.6692455278420294</c:v>
                </c:pt>
                <c:pt idx="85">
                  <c:v>0.69514207251420357</c:v>
                </c:pt>
                <c:pt idx="86">
                  <c:v>0.61610340447027201</c:v>
                </c:pt>
                <c:pt idx="87">
                  <c:v>0.69790773108024695</c:v>
                </c:pt>
                <c:pt idx="88">
                  <c:v>0.61720512715360998</c:v>
                </c:pt>
                <c:pt idx="89">
                  <c:v>0.53630114266189599</c:v>
                </c:pt>
                <c:pt idx="90">
                  <c:v>0.58046649191606525</c:v>
                </c:pt>
                <c:pt idx="91">
                  <c:v>0.5050889971090966</c:v>
                </c:pt>
                <c:pt idx="92">
                  <c:v>0.50805238435934708</c:v>
                </c:pt>
                <c:pt idx="93">
                  <c:v>0.53656867470350678</c:v>
                </c:pt>
                <c:pt idx="94">
                  <c:v>0.50854108478614601</c:v>
                </c:pt>
                <c:pt idx="95">
                  <c:v>0.3811093386947827</c:v>
                </c:pt>
                <c:pt idx="96">
                  <c:v>0.36493715772934399</c:v>
                </c:pt>
                <c:pt idx="97">
                  <c:v>0.41783496762213551</c:v>
                </c:pt>
                <c:pt idx="98">
                  <c:v>0.52313975271637703</c:v>
                </c:pt>
                <c:pt idx="99">
                  <c:v>0.45069040597008286</c:v>
                </c:pt>
                <c:pt idx="100">
                  <c:v>0.37336559348946347</c:v>
                </c:pt>
                <c:pt idx="101">
                  <c:v>0.39663342876898083</c:v>
                </c:pt>
                <c:pt idx="102">
                  <c:v>0.33339465178677491</c:v>
                </c:pt>
                <c:pt idx="103">
                  <c:v>0.39020190293716533</c:v>
                </c:pt>
                <c:pt idx="104">
                  <c:v>0.46783683144859795</c:v>
                </c:pt>
                <c:pt idx="105">
                  <c:v>0.54347820172310113</c:v>
                </c:pt>
                <c:pt idx="106">
                  <c:v>0.54128005046003236</c:v>
                </c:pt>
                <c:pt idx="107">
                  <c:v>0.61809601384161683</c:v>
                </c:pt>
                <c:pt idx="108">
                  <c:v>0.58829458016238578</c:v>
                </c:pt>
                <c:pt idx="109">
                  <c:v>0.43316266515271462</c:v>
                </c:pt>
                <c:pt idx="110">
                  <c:v>0.45323530898321895</c:v>
                </c:pt>
                <c:pt idx="111">
                  <c:v>0.5577116043174849</c:v>
                </c:pt>
                <c:pt idx="112">
                  <c:v>0.63496485946245373</c:v>
                </c:pt>
                <c:pt idx="113">
                  <c:v>0.70624710790005962</c:v>
                </c:pt>
                <c:pt idx="114">
                  <c:v>0.47683630257631027</c:v>
                </c:pt>
                <c:pt idx="115">
                  <c:v>0.42414801921992734</c:v>
                </c:pt>
                <c:pt idx="116">
                  <c:v>0.47355727197870445</c:v>
                </c:pt>
                <c:pt idx="117">
                  <c:v>0.575983228274903</c:v>
                </c:pt>
                <c:pt idx="118">
                  <c:v>0.55194738439860502</c:v>
                </c:pt>
                <c:pt idx="119">
                  <c:v>0.50132317851050989</c:v>
                </c:pt>
                <c:pt idx="120">
                  <c:v>0.50071534838885978</c:v>
                </c:pt>
                <c:pt idx="121">
                  <c:v>0.6504627079569848</c:v>
                </c:pt>
                <c:pt idx="122">
                  <c:v>0.629831925055791</c:v>
                </c:pt>
                <c:pt idx="123">
                  <c:v>0.53456578729209958</c:v>
                </c:pt>
                <c:pt idx="124">
                  <c:v>0.53245441412573458</c:v>
                </c:pt>
                <c:pt idx="125">
                  <c:v>0.4342688115590761</c:v>
                </c:pt>
                <c:pt idx="126">
                  <c:v>0.53444779961758704</c:v>
                </c:pt>
                <c:pt idx="127">
                  <c:v>0.53973943765379362</c:v>
                </c:pt>
                <c:pt idx="128">
                  <c:v>0.44605462913638072</c:v>
                </c:pt>
                <c:pt idx="129">
                  <c:v>0.32836712517071048</c:v>
                </c:pt>
                <c:pt idx="130">
                  <c:v>0.37396391535497492</c:v>
                </c:pt>
                <c:pt idx="131">
                  <c:v>0.52124850587358595</c:v>
                </c:pt>
                <c:pt idx="132">
                  <c:v>0.54015490376885678</c:v>
                </c:pt>
                <c:pt idx="133">
                  <c:v>0.46515662695751692</c:v>
                </c:pt>
                <c:pt idx="134">
                  <c:v>0.48627504519839254</c:v>
                </c:pt>
                <c:pt idx="135">
                  <c:v>0.46460711304057439</c:v>
                </c:pt>
                <c:pt idx="136">
                  <c:v>0.39166106077165885</c:v>
                </c:pt>
                <c:pt idx="137">
                  <c:v>0.34239847775014903</c:v>
                </c:pt>
                <c:pt idx="138">
                  <c:v>0.292344798434445</c:v>
                </c:pt>
                <c:pt idx="139">
                  <c:v>0.16985910051242473</c:v>
                </c:pt>
                <c:pt idx="140">
                  <c:v>0.19355963559262726</c:v>
                </c:pt>
                <c:pt idx="141">
                  <c:v>0.19450489919039407</c:v>
                </c:pt>
                <c:pt idx="142">
                  <c:v>9.6868262102513786E-2</c:v>
                </c:pt>
                <c:pt idx="143">
                  <c:v>-4.8062453988442978E-2</c:v>
                </c:pt>
                <c:pt idx="144">
                  <c:v>0.12097768037497454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F-4B39-BD1F-7C06F830F22B}"/>
            </c:ext>
          </c:extLst>
        </c:ser>
        <c:ser>
          <c:idx val="7"/>
          <c:order val="2"/>
          <c:tx>
            <c:strRef>
              <c:f>'נתונים- תרומות כללי'!$E$2</c:f>
              <c:strCache>
                <c:ptCount val="1"/>
                <c:pt idx="0">
                  <c:v>תקשורת (1.8%)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c:spPr>
          <c:invertIfNegative val="0"/>
          <c:cat>
            <c:numRef>
              <c:f>'נתונים- תרומות כללי'!$A$4:$A$150</c:f>
              <c:numCache>
                <c:formatCode>m/d/yyyy</c:formatCode>
                <c:ptCount val="147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  <c:pt idx="144">
                  <c:v>44227</c:v>
                </c:pt>
              </c:numCache>
            </c:numRef>
          </c:cat>
          <c:val>
            <c:numRef>
              <c:f>'נתונים- תרומות כללי'!$E$4:$E$1500</c:f>
              <c:numCache>
                <c:formatCode>0.0</c:formatCode>
                <c:ptCount val="1497"/>
                <c:pt idx="0">
                  <c:v>0.22627763726461939</c:v>
                </c:pt>
                <c:pt idx="1">
                  <c:v>0.24884962092895382</c:v>
                </c:pt>
                <c:pt idx="2">
                  <c:v>0.20544186549891574</c:v>
                </c:pt>
                <c:pt idx="3">
                  <c:v>0.12991512692506363</c:v>
                </c:pt>
                <c:pt idx="4">
                  <c:v>0.13110515691315383</c:v>
                </c:pt>
                <c:pt idx="5">
                  <c:v>0.17582796232789411</c:v>
                </c:pt>
                <c:pt idx="6">
                  <c:v>0.21780208163243606</c:v>
                </c:pt>
                <c:pt idx="7">
                  <c:v>0.22065585781719946</c:v>
                </c:pt>
                <c:pt idx="8">
                  <c:v>0.21751732339793015</c:v>
                </c:pt>
                <c:pt idx="9">
                  <c:v>0.21837829281043197</c:v>
                </c:pt>
                <c:pt idx="10">
                  <c:v>0.20588751315400211</c:v>
                </c:pt>
                <c:pt idx="11">
                  <c:v>0.10724887234064308</c:v>
                </c:pt>
                <c:pt idx="12">
                  <c:v>0.1291983074497165</c:v>
                </c:pt>
                <c:pt idx="13">
                  <c:v>0.12906634844598824</c:v>
                </c:pt>
                <c:pt idx="14">
                  <c:v>0.14224514138526378</c:v>
                </c:pt>
                <c:pt idx="15">
                  <c:v>0.14181767627544281</c:v>
                </c:pt>
                <c:pt idx="16">
                  <c:v>0.14127222367438338</c:v>
                </c:pt>
                <c:pt idx="17">
                  <c:v>0.12224828813557853</c:v>
                </c:pt>
                <c:pt idx="18">
                  <c:v>8.4784564784564712E-2</c:v>
                </c:pt>
                <c:pt idx="19">
                  <c:v>7.5359198152031598E-2</c:v>
                </c:pt>
                <c:pt idx="20">
                  <c:v>7.969911046892883E-2</c:v>
                </c:pt>
                <c:pt idx="21">
                  <c:v>8.0235546789392792E-2</c:v>
                </c:pt>
                <c:pt idx="22">
                  <c:v>0.17873769297025113</c:v>
                </c:pt>
                <c:pt idx="23">
                  <c:v>0.28306747363374885</c:v>
                </c:pt>
                <c:pt idx="24">
                  <c:v>0.23499089792060565</c:v>
                </c:pt>
                <c:pt idx="25">
                  <c:v>0.27801779233054696</c:v>
                </c:pt>
                <c:pt idx="26">
                  <c:v>0.26649821086881215</c:v>
                </c:pt>
                <c:pt idx="27">
                  <c:v>0.2613084791713548</c:v>
                </c:pt>
                <c:pt idx="28">
                  <c:v>0.25955205121611991</c:v>
                </c:pt>
                <c:pt idx="29">
                  <c:v>0.23355087032417221</c:v>
                </c:pt>
                <c:pt idx="30">
                  <c:v>0.17833620321537311</c:v>
                </c:pt>
                <c:pt idx="31">
                  <c:v>0.1592309434968017</c:v>
                </c:pt>
                <c:pt idx="32">
                  <c:v>0.17053892452363467</c:v>
                </c:pt>
                <c:pt idx="33">
                  <c:v>0.17136246688836779</c:v>
                </c:pt>
                <c:pt idx="34">
                  <c:v>7.7635289042413597E-2</c:v>
                </c:pt>
                <c:pt idx="35">
                  <c:v>-3.5980719409534602E-2</c:v>
                </c:pt>
                <c:pt idx="36">
                  <c:v>-1.2510025275221548E-2</c:v>
                </c:pt>
                <c:pt idx="37">
                  <c:v>-6.5827710840031986E-2</c:v>
                </c:pt>
                <c:pt idx="38">
                  <c:v>-6.1238578329882457E-2</c:v>
                </c:pt>
                <c:pt idx="39">
                  <c:v>-6.4821089738566054E-2</c:v>
                </c:pt>
                <c:pt idx="40">
                  <c:v>-6.8152919277669449E-2</c:v>
                </c:pt>
                <c:pt idx="41">
                  <c:v>-0.12877466307864965</c:v>
                </c:pt>
                <c:pt idx="42">
                  <c:v>-0.11384875259875316</c:v>
                </c:pt>
                <c:pt idx="43">
                  <c:v>-0.13742530210672632</c:v>
                </c:pt>
                <c:pt idx="44">
                  <c:v>-0.1259894356652525</c:v>
                </c:pt>
                <c:pt idx="45">
                  <c:v>-0.12578180236926878</c:v>
                </c:pt>
                <c:pt idx="46">
                  <c:v>-0.19065304681639714</c:v>
                </c:pt>
                <c:pt idx="47">
                  <c:v>-0.29373100303951311</c:v>
                </c:pt>
                <c:pt idx="48">
                  <c:v>-0.33441418497868458</c:v>
                </c:pt>
                <c:pt idx="49">
                  <c:v>-0.37257053907712945</c:v>
                </c:pt>
                <c:pt idx="50">
                  <c:v>-0.43296331838647778</c:v>
                </c:pt>
                <c:pt idx="51">
                  <c:v>-0.41662745392803524</c:v>
                </c:pt>
                <c:pt idx="52">
                  <c:v>-0.4566730994401324</c:v>
                </c:pt>
                <c:pt idx="53">
                  <c:v>-0.40800610363470929</c:v>
                </c:pt>
                <c:pt idx="54">
                  <c:v>-0.37985163985755083</c:v>
                </c:pt>
                <c:pt idx="55">
                  <c:v>-0.35788496206694853</c:v>
                </c:pt>
                <c:pt idx="56">
                  <c:v>-0.37117750272436806</c:v>
                </c:pt>
                <c:pt idx="57">
                  <c:v>-0.37439566252531331</c:v>
                </c:pt>
                <c:pt idx="58">
                  <c:v>-0.32708563794874668</c:v>
                </c:pt>
                <c:pt idx="59">
                  <c:v>-0.23258019114626163</c:v>
                </c:pt>
                <c:pt idx="60">
                  <c:v>-0.1828649938296994</c:v>
                </c:pt>
                <c:pt idx="61">
                  <c:v>-0.20981005707925363</c:v>
                </c:pt>
                <c:pt idx="62">
                  <c:v>-0.14247621192631157</c:v>
                </c:pt>
                <c:pt idx="63">
                  <c:v>-0.14203050949067139</c:v>
                </c:pt>
                <c:pt idx="64">
                  <c:v>-9.923051173080305E-2</c:v>
                </c:pt>
                <c:pt idx="65">
                  <c:v>-0.11472069463704405</c:v>
                </c:pt>
                <c:pt idx="66">
                  <c:v>-0.11458806955653882</c:v>
                </c:pt>
                <c:pt idx="67">
                  <c:v>-0.19288642157140473</c:v>
                </c:pt>
                <c:pt idx="68">
                  <c:v>-0.1933426545980817</c:v>
                </c:pt>
                <c:pt idx="69">
                  <c:v>-0.18985765929821583</c:v>
                </c:pt>
                <c:pt idx="70">
                  <c:v>-0.18985765929821583</c:v>
                </c:pt>
                <c:pt idx="71">
                  <c:v>-0.18774125596184463</c:v>
                </c:pt>
                <c:pt idx="72">
                  <c:v>-0.1663488450251723</c:v>
                </c:pt>
                <c:pt idx="73">
                  <c:v>-0.16335612373478614</c:v>
                </c:pt>
                <c:pt idx="74">
                  <c:v>-0.18169901807338901</c:v>
                </c:pt>
                <c:pt idx="75">
                  <c:v>-0.18374613435769305</c:v>
                </c:pt>
                <c:pt idx="76">
                  <c:v>-0.18520316385164301</c:v>
                </c:pt>
                <c:pt idx="77">
                  <c:v>-0.18234181193807186</c:v>
                </c:pt>
                <c:pt idx="78">
                  <c:v>-0.18215479469505846</c:v>
                </c:pt>
                <c:pt idx="79">
                  <c:v>-0.16347612132072398</c:v>
                </c:pt>
                <c:pt idx="80">
                  <c:v>-0.16188049244220623</c:v>
                </c:pt>
                <c:pt idx="81">
                  <c:v>-0.18379594246675951</c:v>
                </c:pt>
                <c:pt idx="82">
                  <c:v>-0.18720611695932374</c:v>
                </c:pt>
                <c:pt idx="83">
                  <c:v>-0.19134370064185174</c:v>
                </c:pt>
                <c:pt idx="84">
                  <c:v>-0.19130175154028298</c:v>
                </c:pt>
                <c:pt idx="85">
                  <c:v>-0.14621383647798761</c:v>
                </c:pt>
                <c:pt idx="86">
                  <c:v>-0.12650642398532205</c:v>
                </c:pt>
                <c:pt idx="87">
                  <c:v>-0.1278837831266717</c:v>
                </c:pt>
                <c:pt idx="88">
                  <c:v>-0.12580928093950933</c:v>
                </c:pt>
                <c:pt idx="89">
                  <c:v>-0.12566995726183547</c:v>
                </c:pt>
                <c:pt idx="90">
                  <c:v>-0.11878963110667994</c:v>
                </c:pt>
                <c:pt idx="91">
                  <c:v>-8.4508267387248828E-2</c:v>
                </c:pt>
                <c:pt idx="92">
                  <c:v>-8.7966430177424809E-2</c:v>
                </c:pt>
                <c:pt idx="93">
                  <c:v>-7.9548367038340048E-2</c:v>
                </c:pt>
                <c:pt idx="94">
                  <c:v>-7.9364609519762847E-2</c:v>
                </c:pt>
                <c:pt idx="95">
                  <c:v>-7.9705812759948341E-2</c:v>
                </c:pt>
                <c:pt idx="96">
                  <c:v>-7.1991602828954837E-2</c:v>
                </c:pt>
                <c:pt idx="97">
                  <c:v>-9.2213187399107485E-2</c:v>
                </c:pt>
                <c:pt idx="98">
                  <c:v>-9.8535579454549341E-2</c:v>
                </c:pt>
                <c:pt idx="99">
                  <c:v>-9.5970978093676218E-2</c:v>
                </c:pt>
                <c:pt idx="100">
                  <c:v>-0.10743077716362481</c:v>
                </c:pt>
                <c:pt idx="101">
                  <c:v>-0.10917079549516467</c:v>
                </c:pt>
                <c:pt idx="102">
                  <c:v>-0.1195631121831864</c:v>
                </c:pt>
                <c:pt idx="103">
                  <c:v>-0.15447098731564926</c:v>
                </c:pt>
                <c:pt idx="104">
                  <c:v>-0.14773307225670365</c:v>
                </c:pt>
                <c:pt idx="105">
                  <c:v>-0.14047733416493671</c:v>
                </c:pt>
                <c:pt idx="106">
                  <c:v>-0.14468470301353559</c:v>
                </c:pt>
                <c:pt idx="107">
                  <c:v>-0.14941299881913803</c:v>
                </c:pt>
                <c:pt idx="108">
                  <c:v>-0.14684118278238614</c:v>
                </c:pt>
                <c:pt idx="109">
                  <c:v>-0.13904206649798592</c:v>
                </c:pt>
                <c:pt idx="110">
                  <c:v>-0.13446801022870417</c:v>
                </c:pt>
                <c:pt idx="111">
                  <c:v>-0.13444750824305221</c:v>
                </c:pt>
                <c:pt idx="112">
                  <c:v>-0.12030699063618415</c:v>
                </c:pt>
                <c:pt idx="113">
                  <c:v>-0.12961772582884395</c:v>
                </c:pt>
                <c:pt idx="114">
                  <c:v>-0.12373179728596655</c:v>
                </c:pt>
                <c:pt idx="115">
                  <c:v>-9.7493424134557319E-2</c:v>
                </c:pt>
                <c:pt idx="116">
                  <c:v>-9.6313674414651884E-2</c:v>
                </c:pt>
                <c:pt idx="117">
                  <c:v>-9.7077969731857283E-2</c:v>
                </c:pt>
                <c:pt idx="118">
                  <c:v>-9.3001082990349884E-2</c:v>
                </c:pt>
                <c:pt idx="119">
                  <c:v>-9.1351504243296702E-2</c:v>
                </c:pt>
                <c:pt idx="120">
                  <c:v>-8.8798390100216687E-2</c:v>
                </c:pt>
                <c:pt idx="121">
                  <c:v>-8.3161458088561721E-2</c:v>
                </c:pt>
                <c:pt idx="122">
                  <c:v>-8.1969324526011855E-2</c:v>
                </c:pt>
                <c:pt idx="123">
                  <c:v>-8.6883722847588662E-2</c:v>
                </c:pt>
                <c:pt idx="124">
                  <c:v>-9.1167296099691569E-2</c:v>
                </c:pt>
                <c:pt idx="125">
                  <c:v>-7.8200255615391803E-2</c:v>
                </c:pt>
                <c:pt idx="126">
                  <c:v>-7.8592888414597745E-2</c:v>
                </c:pt>
                <c:pt idx="127">
                  <c:v>-6.9534875154924167E-2</c:v>
                </c:pt>
                <c:pt idx="128">
                  <c:v>-6.9096371268680221E-2</c:v>
                </c:pt>
                <c:pt idx="129">
                  <c:v>-7.7580283970763719E-2</c:v>
                </c:pt>
                <c:pt idx="130">
                  <c:v>-8.0780000324056273E-2</c:v>
                </c:pt>
                <c:pt idx="131">
                  <c:v>-8.7310615078596179E-2</c:v>
                </c:pt>
                <c:pt idx="132">
                  <c:v>-8.0268613867565258E-2</c:v>
                </c:pt>
                <c:pt idx="133">
                  <c:v>-8.1006522196507391E-2</c:v>
                </c:pt>
                <c:pt idx="134">
                  <c:v>-7.4744684100666842E-2</c:v>
                </c:pt>
                <c:pt idx="135">
                  <c:v>-6.8901979457179768E-2</c:v>
                </c:pt>
                <c:pt idx="136">
                  <c:v>-6.4878563885955587E-2</c:v>
                </c:pt>
                <c:pt idx="137">
                  <c:v>-6.298648758882068E-2</c:v>
                </c:pt>
                <c:pt idx="138">
                  <c:v>-6.6484039577233534E-2</c:v>
                </c:pt>
                <c:pt idx="139">
                  <c:v>-7.041450963122467E-2</c:v>
                </c:pt>
                <c:pt idx="140">
                  <c:v>-6.5699928812607417E-2</c:v>
                </c:pt>
                <c:pt idx="141">
                  <c:v>-5.7913207687707545E-2</c:v>
                </c:pt>
                <c:pt idx="142">
                  <c:v>-6.4251765833161029E-2</c:v>
                </c:pt>
                <c:pt idx="143">
                  <c:v>-6.8453471304370905E-2</c:v>
                </c:pt>
                <c:pt idx="144">
                  <c:v>-6.556276348119093E-2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F-4B39-BD1F-7C06F830F22B}"/>
            </c:ext>
          </c:extLst>
        </c:ser>
        <c:ser>
          <c:idx val="0"/>
          <c:order val="3"/>
          <c:tx>
            <c:strRef>
              <c:f>'נתונים- תרומות כללי'!$C$2</c:f>
              <c:strCache>
                <c:ptCount val="1"/>
                <c:pt idx="0">
                  <c:v>מזון (14.6%)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cat>
            <c:numRef>
              <c:f>'נתונים- תרומות כללי'!$A$4:$A$150</c:f>
              <c:numCache>
                <c:formatCode>m/d/yyyy</c:formatCode>
                <c:ptCount val="147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  <c:pt idx="144">
                  <c:v>44227</c:v>
                </c:pt>
              </c:numCache>
            </c:numRef>
          </c:cat>
          <c:val>
            <c:numRef>
              <c:f>'נתונים- תרומות כללי'!$C$4:$C$1500</c:f>
              <c:numCache>
                <c:formatCode>0.0</c:formatCode>
                <c:ptCount val="1497"/>
                <c:pt idx="0">
                  <c:v>1.0492074893617029</c:v>
                </c:pt>
                <c:pt idx="1">
                  <c:v>0.91420325244456713</c:v>
                </c:pt>
                <c:pt idx="2">
                  <c:v>0.73877665637442513</c:v>
                </c:pt>
                <c:pt idx="3">
                  <c:v>0.57789353217965234</c:v>
                </c:pt>
                <c:pt idx="4">
                  <c:v>0.23446963869600085</c:v>
                </c:pt>
                <c:pt idx="5">
                  <c:v>0.16788898832982657</c:v>
                </c:pt>
                <c:pt idx="6">
                  <c:v>0.18139530524904685</c:v>
                </c:pt>
                <c:pt idx="7">
                  <c:v>0.2224179746328887</c:v>
                </c:pt>
                <c:pt idx="8">
                  <c:v>0.22820042756687997</c:v>
                </c:pt>
                <c:pt idx="9">
                  <c:v>0.16965901793902424</c:v>
                </c:pt>
                <c:pt idx="10">
                  <c:v>0.20106421307966224</c:v>
                </c:pt>
                <c:pt idx="11">
                  <c:v>0.16627850356570437</c:v>
                </c:pt>
                <c:pt idx="12">
                  <c:v>0.25742260178240861</c:v>
                </c:pt>
                <c:pt idx="13">
                  <c:v>0.22922034504335495</c:v>
                </c:pt>
                <c:pt idx="14">
                  <c:v>0.20094078478628161</c:v>
                </c:pt>
                <c:pt idx="15">
                  <c:v>0.18585969958453055</c:v>
                </c:pt>
                <c:pt idx="16">
                  <c:v>0.19999085889889853</c:v>
                </c:pt>
                <c:pt idx="17">
                  <c:v>0.18446819219593313</c:v>
                </c:pt>
                <c:pt idx="18">
                  <c:v>0</c:v>
                </c:pt>
                <c:pt idx="19">
                  <c:v>6.9329795325678706E-2</c:v>
                </c:pt>
                <c:pt idx="20">
                  <c:v>9.6888477140919194E-2</c:v>
                </c:pt>
                <c:pt idx="21">
                  <c:v>0.16626644448593991</c:v>
                </c:pt>
                <c:pt idx="22">
                  <c:v>0.22341230153915195</c:v>
                </c:pt>
                <c:pt idx="23">
                  <c:v>0.29437824556971531</c:v>
                </c:pt>
                <c:pt idx="24">
                  <c:v>0.39416108737864225</c:v>
                </c:pt>
                <c:pt idx="25">
                  <c:v>0.51770306315129655</c:v>
                </c:pt>
                <c:pt idx="26">
                  <c:v>0.57757749440170814</c:v>
                </c:pt>
                <c:pt idx="27">
                  <c:v>0.60732842825417999</c:v>
                </c:pt>
                <c:pt idx="28">
                  <c:v>0.704426003617588</c:v>
                </c:pt>
                <c:pt idx="29">
                  <c:v>0.82854291198030161</c:v>
                </c:pt>
                <c:pt idx="30">
                  <c:v>0.80482252816534205</c:v>
                </c:pt>
                <c:pt idx="31">
                  <c:v>0.67643259424418178</c:v>
                </c:pt>
                <c:pt idx="32">
                  <c:v>0.39809406799479513</c:v>
                </c:pt>
                <c:pt idx="33">
                  <c:v>0.34088175898411727</c:v>
                </c:pt>
                <c:pt idx="34">
                  <c:v>0.36841209208374737</c:v>
                </c:pt>
                <c:pt idx="35">
                  <c:v>0.31558519959013681</c:v>
                </c:pt>
                <c:pt idx="36">
                  <c:v>0.26620797161621695</c:v>
                </c:pt>
                <c:pt idx="37">
                  <c:v>0.13219090875177519</c:v>
                </c:pt>
                <c:pt idx="38">
                  <c:v>6.5839524145092809E-2</c:v>
                </c:pt>
                <c:pt idx="39">
                  <c:v>-1.3054521476876099E-2</c:v>
                </c:pt>
                <c:pt idx="40">
                  <c:v>-0.11604146972628475</c:v>
                </c:pt>
                <c:pt idx="41">
                  <c:v>-0.21669230499183328</c:v>
                </c:pt>
                <c:pt idx="42">
                  <c:v>-0.21855438921421722</c:v>
                </c:pt>
                <c:pt idx="43">
                  <c:v>-7.6764353228879964E-2</c:v>
                </c:pt>
                <c:pt idx="44">
                  <c:v>0.22006595347870567</c:v>
                </c:pt>
                <c:pt idx="45">
                  <c:v>0.31245991754466262</c:v>
                </c:pt>
                <c:pt idx="46">
                  <c:v>0.40742003853564762</c:v>
                </c:pt>
                <c:pt idx="47">
                  <c:v>0.54810859039115489</c:v>
                </c:pt>
                <c:pt idx="48">
                  <c:v>0.50326121164928694</c:v>
                </c:pt>
                <c:pt idx="49">
                  <c:v>0.64315283243425547</c:v>
                </c:pt>
                <c:pt idx="50">
                  <c:v>0.57903868114956858</c:v>
                </c:pt>
                <c:pt idx="51">
                  <c:v>0.71684221571363704</c:v>
                </c:pt>
                <c:pt idx="52">
                  <c:v>0.74961581504647534</c:v>
                </c:pt>
                <c:pt idx="53">
                  <c:v>0.86112965939623975</c:v>
                </c:pt>
                <c:pt idx="54">
                  <c:v>1.0049652206549677</c:v>
                </c:pt>
                <c:pt idx="55">
                  <c:v>0.90360524187061408</c:v>
                </c:pt>
                <c:pt idx="56">
                  <c:v>0.84525661568869959</c:v>
                </c:pt>
                <c:pt idx="57">
                  <c:v>0.76358373098265042</c:v>
                </c:pt>
                <c:pt idx="58">
                  <c:v>0.54126354756473105</c:v>
                </c:pt>
                <c:pt idx="59">
                  <c:v>0.47166979238715978</c:v>
                </c:pt>
                <c:pt idx="60">
                  <c:v>0.32970950927501463</c:v>
                </c:pt>
                <c:pt idx="61">
                  <c:v>0.13569690265486675</c:v>
                </c:pt>
                <c:pt idx="62">
                  <c:v>0.20415057915057958</c:v>
                </c:pt>
                <c:pt idx="63">
                  <c:v>2.6905997963990187E-2</c:v>
                </c:pt>
                <c:pt idx="64">
                  <c:v>5.3708428742773477E-2</c:v>
                </c:pt>
                <c:pt idx="65">
                  <c:v>-9.31835532692184E-2</c:v>
                </c:pt>
                <c:pt idx="66">
                  <c:v>-0.19777156647116426</c:v>
                </c:pt>
                <c:pt idx="67">
                  <c:v>-0.20954675685254934</c:v>
                </c:pt>
                <c:pt idx="68">
                  <c:v>-0.40487072037401278</c:v>
                </c:pt>
                <c:pt idx="69">
                  <c:v>-0.36188367605711391</c:v>
                </c:pt>
                <c:pt idx="70">
                  <c:v>-0.30037082019218275</c:v>
                </c:pt>
                <c:pt idx="71">
                  <c:v>-0.33923982789322338</c:v>
                </c:pt>
                <c:pt idx="72">
                  <c:v>-0.26879150564242615</c:v>
                </c:pt>
                <c:pt idx="73">
                  <c:v>-0.20204517261707272</c:v>
                </c:pt>
                <c:pt idx="74">
                  <c:v>-0.23081976151295158</c:v>
                </c:pt>
                <c:pt idx="75">
                  <c:v>-0.16310663606748441</c:v>
                </c:pt>
                <c:pt idx="76">
                  <c:v>-0.14867524653071124</c:v>
                </c:pt>
                <c:pt idx="77">
                  <c:v>-8.1660692645397853E-2</c:v>
                </c:pt>
                <c:pt idx="78">
                  <c:v>-1.1413090503156241E-3</c:v>
                </c:pt>
                <c:pt idx="79">
                  <c:v>-4.2047429172229367E-2</c:v>
                </c:pt>
                <c:pt idx="80">
                  <c:v>7.7426819024404653E-2</c:v>
                </c:pt>
                <c:pt idx="81">
                  <c:v>9.5057678023931044E-2</c:v>
                </c:pt>
                <c:pt idx="82">
                  <c:v>1.0560834301075636E-2</c:v>
                </c:pt>
                <c:pt idx="83">
                  <c:v>-1.8622073214605739E-2</c:v>
                </c:pt>
                <c:pt idx="84">
                  <c:v>-1.3993939393939482E-2</c:v>
                </c:pt>
                <c:pt idx="85">
                  <c:v>-4.2024653618395254E-2</c:v>
                </c:pt>
                <c:pt idx="86">
                  <c:v>-9.8456035140268447E-2</c:v>
                </c:pt>
                <c:pt idx="87">
                  <c:v>-0.16793192715984384</c:v>
                </c:pt>
                <c:pt idx="88">
                  <c:v>-0.13881026259077245</c:v>
                </c:pt>
                <c:pt idx="89">
                  <c:v>-0.23550651187746469</c:v>
                </c:pt>
                <c:pt idx="90">
                  <c:v>-0.27427339037307441</c:v>
                </c:pt>
                <c:pt idx="91">
                  <c:v>-0.23242376944965323</c:v>
                </c:pt>
                <c:pt idx="92">
                  <c:v>-0.21985842113794604</c:v>
                </c:pt>
                <c:pt idx="93">
                  <c:v>-0.24561551269501061</c:v>
                </c:pt>
                <c:pt idx="94">
                  <c:v>-0.19336021497214523</c:v>
                </c:pt>
                <c:pt idx="95">
                  <c:v>-0.20800103867058439</c:v>
                </c:pt>
                <c:pt idx="96">
                  <c:v>-0.11073924520319518</c:v>
                </c:pt>
                <c:pt idx="97">
                  <c:v>-6.9937598891385719E-2</c:v>
                </c:pt>
                <c:pt idx="98">
                  <c:v>-5.040934270112876E-4</c:v>
                </c:pt>
                <c:pt idx="99">
                  <c:v>5.5246751287354005E-2</c:v>
                </c:pt>
                <c:pt idx="100">
                  <c:v>-2.7888304469063697E-2</c:v>
                </c:pt>
                <c:pt idx="101">
                  <c:v>2.8086222280642965E-2</c:v>
                </c:pt>
                <c:pt idx="102">
                  <c:v>1.4772373041470483E-2</c:v>
                </c:pt>
                <c:pt idx="103">
                  <c:v>2.8226203562660302E-2</c:v>
                </c:pt>
                <c:pt idx="104">
                  <c:v>2.8198146717336191E-2</c:v>
                </c:pt>
                <c:pt idx="105">
                  <c:v>-1.4373967167504356E-2</c:v>
                </c:pt>
                <c:pt idx="106">
                  <c:v>2.7611416284626204E-2</c:v>
                </c:pt>
                <c:pt idx="107">
                  <c:v>2.9070831143457366E-2</c:v>
                </c:pt>
                <c:pt idx="108">
                  <c:v>0</c:v>
                </c:pt>
                <c:pt idx="109">
                  <c:v>0</c:v>
                </c:pt>
                <c:pt idx="110">
                  <c:v>-4.1162999999999561E-2</c:v>
                </c:pt>
                <c:pt idx="111">
                  <c:v>1.3625403947679795E-2</c:v>
                </c:pt>
                <c:pt idx="112">
                  <c:v>-2.7360246276066039E-2</c:v>
                </c:pt>
                <c:pt idx="113">
                  <c:v>5.4178914091956354E-2</c:v>
                </c:pt>
                <c:pt idx="114">
                  <c:v>0.14989073142428072</c:v>
                </c:pt>
                <c:pt idx="115">
                  <c:v>8.2001654171445032E-2</c:v>
                </c:pt>
                <c:pt idx="116">
                  <c:v>0.17696677446677503</c:v>
                </c:pt>
                <c:pt idx="117">
                  <c:v>0.16383766850535209</c:v>
                </c:pt>
                <c:pt idx="118">
                  <c:v>0.12288089709897215</c:v>
                </c:pt>
                <c:pt idx="119">
                  <c:v>0.17820714384632344</c:v>
                </c:pt>
                <c:pt idx="120">
                  <c:v>0.20107128251565412</c:v>
                </c:pt>
                <c:pt idx="121">
                  <c:v>0.18763664613377504</c:v>
                </c:pt>
                <c:pt idx="122">
                  <c:v>0.20267664205669725</c:v>
                </c:pt>
                <c:pt idx="123">
                  <c:v>8.5941441077104525E-2</c:v>
                </c:pt>
                <c:pt idx="124">
                  <c:v>0.25754913798747658</c:v>
                </c:pt>
                <c:pt idx="125">
                  <c:v>0.19937147340752398</c:v>
                </c:pt>
                <c:pt idx="126">
                  <c:v>0.17155538994145667</c:v>
                </c:pt>
                <c:pt idx="127">
                  <c:v>0.21609524312161935</c:v>
                </c:pt>
                <c:pt idx="128">
                  <c:v>2.9053939221804444E-2</c:v>
                </c:pt>
                <c:pt idx="129">
                  <c:v>9.9994063374226186E-2</c:v>
                </c:pt>
                <c:pt idx="130">
                  <c:v>0.18615721981738165</c:v>
                </c:pt>
                <c:pt idx="131">
                  <c:v>0.15859452915741551</c:v>
                </c:pt>
                <c:pt idx="132">
                  <c:v>2.8584036044973442E-2</c:v>
                </c:pt>
                <c:pt idx="133">
                  <c:v>0</c:v>
                </c:pt>
                <c:pt idx="134">
                  <c:v>0.11434007501305565</c:v>
                </c:pt>
                <c:pt idx="135">
                  <c:v>0.25853494790199888</c:v>
                </c:pt>
                <c:pt idx="136">
                  <c:v>4.325741839762922E-2</c:v>
                </c:pt>
                <c:pt idx="137">
                  <c:v>0</c:v>
                </c:pt>
                <c:pt idx="138">
                  <c:v>-2.8529426600985505E-2</c:v>
                </c:pt>
                <c:pt idx="139">
                  <c:v>-2.8500616500988459E-2</c:v>
                </c:pt>
                <c:pt idx="140">
                  <c:v>-4.3005142341680277E-2</c:v>
                </c:pt>
                <c:pt idx="141">
                  <c:v>-8.4912186238957743E-2</c:v>
                </c:pt>
                <c:pt idx="142">
                  <c:v>-9.8966110019646752E-2</c:v>
                </c:pt>
                <c:pt idx="143">
                  <c:v>-8.5333040323293544E-2</c:v>
                </c:pt>
                <c:pt idx="144">
                  <c:v>2.8870777753320392E-2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F-4B39-BD1F-7C06F830F22B}"/>
            </c:ext>
          </c:extLst>
        </c:ser>
        <c:ser>
          <c:idx val="3"/>
          <c:order val="4"/>
          <c:tx>
            <c:strRef>
              <c:f>'נתונים- תרומות כללי'!$D$2</c:f>
              <c:strCache>
                <c:ptCount val="1"/>
                <c:pt idx="0">
                  <c:v>ירקות ופירות (3.3%)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92D050"/>
              </a:solidFill>
            </a:ln>
          </c:spPr>
          <c:invertIfNegative val="0"/>
          <c:cat>
            <c:numRef>
              <c:f>'נתונים- תרומות כללי'!$A$4:$A$150</c:f>
              <c:numCache>
                <c:formatCode>m/d/yyyy</c:formatCode>
                <c:ptCount val="147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  <c:pt idx="144">
                  <c:v>44227</c:v>
                </c:pt>
              </c:numCache>
            </c:numRef>
          </c:cat>
          <c:val>
            <c:numRef>
              <c:f>'נתונים- תרומות כללי'!$D$4:$D$1500</c:f>
              <c:numCache>
                <c:formatCode>0.0</c:formatCode>
                <c:ptCount val="1497"/>
                <c:pt idx="0">
                  <c:v>-0.29428759497907886</c:v>
                </c:pt>
                <c:pt idx="1">
                  <c:v>-0.4715193335331942</c:v>
                </c:pt>
                <c:pt idx="2">
                  <c:v>-0.21002905686214549</c:v>
                </c:pt>
                <c:pt idx="3">
                  <c:v>-0.30615326636383228</c:v>
                </c:pt>
                <c:pt idx="4">
                  <c:v>-0.20316293991114906</c:v>
                </c:pt>
                <c:pt idx="5">
                  <c:v>3.4665124225354678E-2</c:v>
                </c:pt>
                <c:pt idx="6">
                  <c:v>4.7024355650873796E-2</c:v>
                </c:pt>
                <c:pt idx="7">
                  <c:v>4.1324933937939241E-2</c:v>
                </c:pt>
                <c:pt idx="8">
                  <c:v>-7.2393721949145548E-2</c:v>
                </c:pt>
                <c:pt idx="9">
                  <c:v>-0.1514902973909911</c:v>
                </c:pt>
                <c:pt idx="10">
                  <c:v>-1.0727938638931791E-2</c:v>
                </c:pt>
                <c:pt idx="11">
                  <c:v>0.28363602033681301</c:v>
                </c:pt>
                <c:pt idx="12">
                  <c:v>0.20038571380713935</c:v>
                </c:pt>
                <c:pt idx="13">
                  <c:v>0.26637733971291894</c:v>
                </c:pt>
                <c:pt idx="14">
                  <c:v>9.7745080029326525E-2</c:v>
                </c:pt>
                <c:pt idx="15">
                  <c:v>9.0923393954791681E-2</c:v>
                </c:pt>
                <c:pt idx="16">
                  <c:v>6.1447573727162433E-2</c:v>
                </c:pt>
                <c:pt idx="17">
                  <c:v>0.19528993438068776</c:v>
                </c:pt>
                <c:pt idx="18">
                  <c:v>0.1177703883416355</c:v>
                </c:pt>
                <c:pt idx="19">
                  <c:v>3.3665277060027032E-2</c:v>
                </c:pt>
                <c:pt idx="20">
                  <c:v>0.55552813110322208</c:v>
                </c:pt>
                <c:pt idx="21">
                  <c:v>0.80937191643306372</c:v>
                </c:pt>
                <c:pt idx="22">
                  <c:v>0.67332425993463807</c:v>
                </c:pt>
                <c:pt idx="23">
                  <c:v>0.61769378556255228</c:v>
                </c:pt>
                <c:pt idx="24">
                  <c:v>0.55745771517671638</c:v>
                </c:pt>
                <c:pt idx="25">
                  <c:v>0.57315903841684834</c:v>
                </c:pt>
                <c:pt idx="26">
                  <c:v>0.46842611854764771</c:v>
                </c:pt>
                <c:pt idx="27">
                  <c:v>0.38715625824999417</c:v>
                </c:pt>
                <c:pt idx="28">
                  <c:v>0.23610450674596406</c:v>
                </c:pt>
                <c:pt idx="29">
                  <c:v>0.15406444310312348</c:v>
                </c:pt>
                <c:pt idx="30">
                  <c:v>6.693675700428707E-2</c:v>
                </c:pt>
                <c:pt idx="31">
                  <c:v>4.3232749052091124E-2</c:v>
                </c:pt>
                <c:pt idx="32">
                  <c:v>-0.39968897067707349</c:v>
                </c:pt>
                <c:pt idx="33">
                  <c:v>-0.47500550273202846</c:v>
                </c:pt>
                <c:pt idx="34">
                  <c:v>-0.28910903687772566</c:v>
                </c:pt>
                <c:pt idx="35">
                  <c:v>-0.2494081658108378</c:v>
                </c:pt>
                <c:pt idx="36">
                  <c:v>-0.28273815441754208</c:v>
                </c:pt>
                <c:pt idx="37">
                  <c:v>-0.20807918322452446</c:v>
                </c:pt>
                <c:pt idx="38">
                  <c:v>-0.12385056897953078</c:v>
                </c:pt>
                <c:pt idx="39">
                  <c:v>-0.12489392887448875</c:v>
                </c:pt>
                <c:pt idx="40">
                  <c:v>3.9001251413857435E-2</c:v>
                </c:pt>
                <c:pt idx="41">
                  <c:v>-8.273774039643958E-2</c:v>
                </c:pt>
                <c:pt idx="42">
                  <c:v>-2.1154068136272734E-2</c:v>
                </c:pt>
                <c:pt idx="43">
                  <c:v>0.17835217944249246</c:v>
                </c:pt>
                <c:pt idx="44">
                  <c:v>0.48412831635266212</c:v>
                </c:pt>
                <c:pt idx="45">
                  <c:v>0.40621388554003274</c:v>
                </c:pt>
                <c:pt idx="46">
                  <c:v>1.9866470801456822E-2</c:v>
                </c:pt>
                <c:pt idx="47">
                  <c:v>-5.2019460722393551E-2</c:v>
                </c:pt>
                <c:pt idx="48">
                  <c:v>0.17377455754470111</c:v>
                </c:pt>
                <c:pt idx="49">
                  <c:v>0.11304495482991521</c:v>
                </c:pt>
                <c:pt idx="50">
                  <c:v>5.3900957178855589E-2</c:v>
                </c:pt>
                <c:pt idx="51">
                  <c:v>0.14074994465222182</c:v>
                </c:pt>
                <c:pt idx="52">
                  <c:v>2.4438882935089928E-2</c:v>
                </c:pt>
                <c:pt idx="53">
                  <c:v>0.22355537438290554</c:v>
                </c:pt>
                <c:pt idx="54">
                  <c:v>0.28426982372202492</c:v>
                </c:pt>
                <c:pt idx="55">
                  <c:v>-2.350098733425374E-2</c:v>
                </c:pt>
                <c:pt idx="56">
                  <c:v>-0.10900858005485396</c:v>
                </c:pt>
                <c:pt idx="57">
                  <c:v>0.13205675202447156</c:v>
                </c:pt>
                <c:pt idx="58">
                  <c:v>0.26738014391571446</c:v>
                </c:pt>
                <c:pt idx="59">
                  <c:v>0.35607062402895523</c:v>
                </c:pt>
                <c:pt idx="60">
                  <c:v>0.20486242909643451</c:v>
                </c:pt>
                <c:pt idx="61">
                  <c:v>7.8674181630723691E-2</c:v>
                </c:pt>
                <c:pt idx="62">
                  <c:v>0.15775703645320213</c:v>
                </c:pt>
                <c:pt idx="63">
                  <c:v>2.0459492472069494E-2</c:v>
                </c:pt>
                <c:pt idx="64">
                  <c:v>2.8866578735798572E-2</c:v>
                </c:pt>
                <c:pt idx="65">
                  <c:v>-6.3259427139684743E-2</c:v>
                </c:pt>
                <c:pt idx="66">
                  <c:v>-9.9931025953217095E-2</c:v>
                </c:pt>
                <c:pt idx="67">
                  <c:v>9.8520161048464935E-2</c:v>
                </c:pt>
                <c:pt idx="68">
                  <c:v>5.9093816239955297E-3</c:v>
                </c:pt>
                <c:pt idx="69">
                  <c:v>-0.14068530481283414</c:v>
                </c:pt>
                <c:pt idx="70">
                  <c:v>-9.8543011213346729E-2</c:v>
                </c:pt>
                <c:pt idx="71">
                  <c:v>-0.27207800534186022</c:v>
                </c:pt>
                <c:pt idx="72">
                  <c:v>-0.25684094148265652</c:v>
                </c:pt>
                <c:pt idx="73">
                  <c:v>-0.14902960354806308</c:v>
                </c:pt>
                <c:pt idx="74">
                  <c:v>-0.18820537957289024</c:v>
                </c:pt>
                <c:pt idx="75">
                  <c:v>5.1573486593682508E-2</c:v>
                </c:pt>
                <c:pt idx="76">
                  <c:v>0.16917525279742199</c:v>
                </c:pt>
                <c:pt idx="77">
                  <c:v>0.13964964619167353</c:v>
                </c:pt>
                <c:pt idx="78">
                  <c:v>0.11019490396904598</c:v>
                </c:pt>
                <c:pt idx="79">
                  <c:v>-6.3809743845680902E-2</c:v>
                </c:pt>
                <c:pt idx="80">
                  <c:v>0.25706850938920001</c:v>
                </c:pt>
                <c:pt idx="81">
                  <c:v>0.42231894628861433</c:v>
                </c:pt>
                <c:pt idx="82">
                  <c:v>0.45280129125425722</c:v>
                </c:pt>
                <c:pt idx="83">
                  <c:v>0.42441327572159182</c:v>
                </c:pt>
                <c:pt idx="84">
                  <c:v>0.35038898986779998</c:v>
                </c:pt>
                <c:pt idx="85">
                  <c:v>0.26489921399594313</c:v>
                </c:pt>
                <c:pt idx="86">
                  <c:v>0.18919775094959998</c:v>
                </c:pt>
                <c:pt idx="87">
                  <c:v>-5.1522286271007627E-2</c:v>
                </c:pt>
                <c:pt idx="88">
                  <c:v>-3.8284869062426341E-2</c:v>
                </c:pt>
                <c:pt idx="89">
                  <c:v>-3.2541978670297157E-2</c:v>
                </c:pt>
                <c:pt idx="90">
                  <c:v>9.8501788469768425E-2</c:v>
                </c:pt>
                <c:pt idx="91">
                  <c:v>0.17433058679379104</c:v>
                </c:pt>
                <c:pt idx="92">
                  <c:v>-0.1100932690884885</c:v>
                </c:pt>
                <c:pt idx="93">
                  <c:v>-0.19551479045676823</c:v>
                </c:pt>
                <c:pt idx="94">
                  <c:v>-0.27072903019264832</c:v>
                </c:pt>
                <c:pt idx="95">
                  <c:v>-8.0503221228432689E-2</c:v>
                </c:pt>
                <c:pt idx="96">
                  <c:v>-7.5484331827342752E-2</c:v>
                </c:pt>
                <c:pt idx="97">
                  <c:v>8.4972831891678605E-2</c:v>
                </c:pt>
                <c:pt idx="98">
                  <c:v>0.21320040892481251</c:v>
                </c:pt>
                <c:pt idx="99">
                  <c:v>0.27249372353833995</c:v>
                </c:pt>
                <c:pt idx="100">
                  <c:v>0.18699978914745971</c:v>
                </c:pt>
                <c:pt idx="101">
                  <c:v>7.3044471984219317E-2</c:v>
                </c:pt>
                <c:pt idx="102">
                  <c:v>-9.4194149256061482E-2</c:v>
                </c:pt>
                <c:pt idx="103">
                  <c:v>-7.2869749993839883E-2</c:v>
                </c:pt>
                <c:pt idx="104">
                  <c:v>6.540159619793158E-2</c:v>
                </c:pt>
                <c:pt idx="105">
                  <c:v>5.3420306489909246E-2</c:v>
                </c:pt>
                <c:pt idx="106">
                  <c:v>1.3779049621024733E-2</c:v>
                </c:pt>
                <c:pt idx="107">
                  <c:v>-0.11127663448187121</c:v>
                </c:pt>
                <c:pt idx="108">
                  <c:v>-0.10987736578835587</c:v>
                </c:pt>
                <c:pt idx="109">
                  <c:v>-0.15225703922702918</c:v>
                </c:pt>
                <c:pt idx="110">
                  <c:v>-0.23085790503875914</c:v>
                </c:pt>
                <c:pt idx="111">
                  <c:v>-0.18037016431621092</c:v>
                </c:pt>
                <c:pt idx="112">
                  <c:v>-3.2216624473754105E-2</c:v>
                </c:pt>
                <c:pt idx="113">
                  <c:v>0.25295300790115</c:v>
                </c:pt>
                <c:pt idx="114">
                  <c:v>0.32691903835990704</c:v>
                </c:pt>
                <c:pt idx="115">
                  <c:v>0.20837112758026188</c:v>
                </c:pt>
                <c:pt idx="116">
                  <c:v>0.17106360660615999</c:v>
                </c:pt>
                <c:pt idx="117">
                  <c:v>0.14765402737562516</c:v>
                </c:pt>
                <c:pt idx="118">
                  <c:v>0.28781800321486017</c:v>
                </c:pt>
                <c:pt idx="119">
                  <c:v>0.38872684034158478</c:v>
                </c:pt>
                <c:pt idx="120">
                  <c:v>0.49544872738129214</c:v>
                </c:pt>
                <c:pt idx="121">
                  <c:v>0.53464795412663713</c:v>
                </c:pt>
                <c:pt idx="122">
                  <c:v>0.65339707655917445</c:v>
                </c:pt>
                <c:pt idx="123">
                  <c:v>0.52063122080545965</c:v>
                </c:pt>
                <c:pt idx="124">
                  <c:v>0.38579292140629484</c:v>
                </c:pt>
                <c:pt idx="125">
                  <c:v>-1.9394781549009598E-2</c:v>
                </c:pt>
                <c:pt idx="126">
                  <c:v>-0.19076028637529432</c:v>
                </c:pt>
                <c:pt idx="127">
                  <c:v>-2.9399797515977575E-2</c:v>
                </c:pt>
                <c:pt idx="128">
                  <c:v>-3.1186635567964287E-3</c:v>
                </c:pt>
                <c:pt idx="129">
                  <c:v>4.4008200859043708E-2</c:v>
                </c:pt>
                <c:pt idx="130">
                  <c:v>-4.6805166957724128E-3</c:v>
                </c:pt>
                <c:pt idx="131">
                  <c:v>-8.9448816136815434E-2</c:v>
                </c:pt>
                <c:pt idx="132">
                  <c:v>-9.4422473320778688E-2</c:v>
                </c:pt>
                <c:pt idx="133">
                  <c:v>-0.12731760743984608</c:v>
                </c:pt>
                <c:pt idx="134">
                  <c:v>-0.13581815327498187</c:v>
                </c:pt>
                <c:pt idx="135">
                  <c:v>1.4959112181579911E-2</c:v>
                </c:pt>
                <c:pt idx="136">
                  <c:v>-7.8792494617802661E-2</c:v>
                </c:pt>
                <c:pt idx="137">
                  <c:v>3.0354023537438966E-2</c:v>
                </c:pt>
                <c:pt idx="138">
                  <c:v>0.1710453684210532</c:v>
                </c:pt>
                <c:pt idx="139">
                  <c:v>6.4027391732726632E-2</c:v>
                </c:pt>
                <c:pt idx="140">
                  <c:v>6.8480702396544399E-2</c:v>
                </c:pt>
                <c:pt idx="141">
                  <c:v>9.4284002514339479E-2</c:v>
                </c:pt>
                <c:pt idx="142">
                  <c:v>0.12275946215139474</c:v>
                </c:pt>
                <c:pt idx="143">
                  <c:v>0.14735436192292084</c:v>
                </c:pt>
                <c:pt idx="144">
                  <c:v>-2.924990235856402E-2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F-4B39-BD1F-7C06F830F22B}"/>
            </c:ext>
          </c:extLst>
        </c:ser>
        <c:ser>
          <c:idx val="6"/>
          <c:order val="5"/>
          <c:tx>
            <c:strRef>
              <c:f>'נתונים- תרומות כללי'!$F$2</c:f>
              <c:strCache>
                <c:ptCount val="1"/>
                <c:pt idx="0">
                  <c:v>אנרגיה (5.1%)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cat>
            <c:numRef>
              <c:f>'נתונים- תרומות כללי'!$A$4:$A$150</c:f>
              <c:numCache>
                <c:formatCode>m/d/yyyy</c:formatCode>
                <c:ptCount val="147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  <c:pt idx="144">
                  <c:v>44227</c:v>
                </c:pt>
              </c:numCache>
            </c:numRef>
          </c:cat>
          <c:val>
            <c:numRef>
              <c:f>'נתונים- תרומות כללי'!$F$4:$F$1500</c:f>
              <c:numCache>
                <c:formatCode>General</c:formatCode>
                <c:ptCount val="1497"/>
                <c:pt idx="0" formatCode="0.0">
                  <c:v>0</c:v>
                </c:pt>
                <c:pt idx="12" formatCode="0.0">
                  <c:v>1.2429893424845426</c:v>
                </c:pt>
                <c:pt idx="13" formatCode="0.0">
                  <c:v>0.80869861903932672</c:v>
                </c:pt>
                <c:pt idx="14" formatCode="0.0">
                  <c:v>0.78184070587802812</c:v>
                </c:pt>
                <c:pt idx="15" formatCode="0.0">
                  <c:v>0.50711153364016293</c:v>
                </c:pt>
                <c:pt idx="16" formatCode="0.0">
                  <c:v>0.54724974337269683</c:v>
                </c:pt>
                <c:pt idx="17" formatCode="0.0">
                  <c:v>3.8518139977770635E-2</c:v>
                </c:pt>
                <c:pt idx="18" formatCode="0.0">
                  <c:v>1.8949294372881328E-2</c:v>
                </c:pt>
                <c:pt idx="19" formatCode="0.0">
                  <c:v>1.2700796849712743E-2</c:v>
                </c:pt>
                <c:pt idx="20" formatCode="0.0">
                  <c:v>-6.1407088655368529E-2</c:v>
                </c:pt>
                <c:pt idx="21" formatCode="0.0">
                  <c:v>4.6135120088135799E-2</c:v>
                </c:pt>
                <c:pt idx="22" formatCode="0.0">
                  <c:v>-4.8271717230584738E-2</c:v>
                </c:pt>
                <c:pt idx="23" formatCode="0.0">
                  <c:v>-3.0796656860833792E-2</c:v>
                </c:pt>
                <c:pt idx="24" formatCode="0.0">
                  <c:v>0.2624184001237902</c:v>
                </c:pt>
                <c:pt idx="25" formatCode="0.0">
                  <c:v>0.3719091400174897</c:v>
                </c:pt>
                <c:pt idx="26" formatCode="0.0">
                  <c:v>0.51909499582606211</c:v>
                </c:pt>
                <c:pt idx="27" formatCode="0.0">
                  <c:v>0.52858010094734498</c:v>
                </c:pt>
                <c:pt idx="28" formatCode="0.0">
                  <c:v>0.60308822269307738</c:v>
                </c:pt>
                <c:pt idx="29" formatCode="0.0">
                  <c:v>0.70383850646347967</c:v>
                </c:pt>
                <c:pt idx="30" formatCode="0.0">
                  <c:v>0.45510398298850335</c:v>
                </c:pt>
                <c:pt idx="31" formatCode="0.0">
                  <c:v>0.6182195912973345</c:v>
                </c:pt>
                <c:pt idx="32" formatCode="0.0">
                  <c:v>0.78608833257985544</c:v>
                </c:pt>
                <c:pt idx="33" formatCode="0.0">
                  <c:v>0.77566945966711098</c:v>
                </c:pt>
                <c:pt idx="34" formatCode="0.0">
                  <c:v>0.73383761530293079</c:v>
                </c:pt>
                <c:pt idx="35" formatCode="0.0">
                  <c:v>0.61875258286733315</c:v>
                </c:pt>
                <c:pt idx="36" formatCode="0.0">
                  <c:v>0.40013239971533948</c:v>
                </c:pt>
                <c:pt idx="37" formatCode="0.0">
                  <c:v>0.52972385421075419</c:v>
                </c:pt>
                <c:pt idx="38" formatCode="0.0">
                  <c:v>0.58335711517616751</c:v>
                </c:pt>
                <c:pt idx="39" formatCode="0.0">
                  <c:v>0.74353506311707274</c:v>
                </c:pt>
                <c:pt idx="40" formatCode="0.0">
                  <c:v>0.54951977592405798</c:v>
                </c:pt>
                <c:pt idx="41" formatCode="0.0">
                  <c:v>0.52079227917139037</c:v>
                </c:pt>
                <c:pt idx="42" formatCode="0.0">
                  <c:v>0.55132415097121046</c:v>
                </c:pt>
                <c:pt idx="43" formatCode="0.0">
                  <c:v>0.65615560929830585</c:v>
                </c:pt>
                <c:pt idx="44" formatCode="0.0">
                  <c:v>0.83552752799722863</c:v>
                </c:pt>
                <c:pt idx="45" formatCode="0.0">
                  <c:v>0.66730001963210206</c:v>
                </c:pt>
                <c:pt idx="46" formatCode="0.0">
                  <c:v>0.41437385250423814</c:v>
                </c:pt>
                <c:pt idx="47" formatCode="0.0">
                  <c:v>0.43480415775447356</c:v>
                </c:pt>
                <c:pt idx="48" formatCode="0.0">
                  <c:v>0.39375227832711562</c:v>
                </c:pt>
                <c:pt idx="49" formatCode="0.0">
                  <c:v>0.42673688604773213</c:v>
                </c:pt>
                <c:pt idx="50" formatCode="0.0">
                  <c:v>0.31328970165890269</c:v>
                </c:pt>
                <c:pt idx="51" formatCode="0.0">
                  <c:v>-0.11600208490863381</c:v>
                </c:pt>
                <c:pt idx="52" formatCode="0.0">
                  <c:v>-0.13156561997152505</c:v>
                </c:pt>
                <c:pt idx="53" formatCode="0.0">
                  <c:v>0.24726554406307602</c:v>
                </c:pt>
                <c:pt idx="54" formatCode="0.0">
                  <c:v>0.31368449527216258</c:v>
                </c:pt>
                <c:pt idx="55" formatCode="0.0">
                  <c:v>0.15663654784802372</c:v>
                </c:pt>
                <c:pt idx="56" formatCode="0.0">
                  <c:v>-2.9304850054499978E-2</c:v>
                </c:pt>
                <c:pt idx="57" formatCode="0.0">
                  <c:v>-9.2321271776060698E-2</c:v>
                </c:pt>
                <c:pt idx="58" formatCode="0.0">
                  <c:v>3.608031309013348E-2</c:v>
                </c:pt>
                <c:pt idx="59" formatCode="0.0">
                  <c:v>0.11789007033692905</c:v>
                </c:pt>
                <c:pt idx="60" formatCode="0.0">
                  <c:v>0.15649036123017468</c:v>
                </c:pt>
                <c:pt idx="61" formatCode="0.0">
                  <c:v>-5.0943726781376354E-2</c:v>
                </c:pt>
                <c:pt idx="62" formatCode="0.0">
                  <c:v>-2.5642376880436177E-2</c:v>
                </c:pt>
                <c:pt idx="63" formatCode="0.0">
                  <c:v>0.15798201065492787</c:v>
                </c:pt>
                <c:pt idx="64" formatCode="0.0">
                  <c:v>0.28500855294089977</c:v>
                </c:pt>
                <c:pt idx="65" formatCode="0.0">
                  <c:v>9.9989118284581624E-3</c:v>
                </c:pt>
                <c:pt idx="66" formatCode="0.0">
                  <c:v>0.10079797943126233</c:v>
                </c:pt>
                <c:pt idx="67" formatCode="0.0">
                  <c:v>-0.10172088359486454</c:v>
                </c:pt>
                <c:pt idx="68" formatCode="0.0">
                  <c:v>-0.23649796743132212</c:v>
                </c:pt>
                <c:pt idx="69" formatCode="0.0">
                  <c:v>-5.686922893390628E-2</c:v>
                </c:pt>
                <c:pt idx="70" formatCode="0.0">
                  <c:v>-0.14795755685559625</c:v>
                </c:pt>
                <c:pt idx="71" formatCode="0.0">
                  <c:v>-0.28918396648495931</c:v>
                </c:pt>
                <c:pt idx="72" formatCode="0.0">
                  <c:v>-0.65200974028622094</c:v>
                </c:pt>
                <c:pt idx="73" formatCode="0.0">
                  <c:v>-1.0041549493897572</c:v>
                </c:pt>
                <c:pt idx="74" formatCode="0.0">
                  <c:v>-0.86780461850623314</c:v>
                </c:pt>
                <c:pt idx="75" formatCode="0.0">
                  <c:v>-0.81453496930866065</c:v>
                </c:pt>
                <c:pt idx="76" formatCode="0.0">
                  <c:v>-0.79041587028255333</c:v>
                </c:pt>
                <c:pt idx="77" formatCode="0.0">
                  <c:v>-0.76165527641727404</c:v>
                </c:pt>
                <c:pt idx="78" formatCode="0.0">
                  <c:v>-0.80881897734086616</c:v>
                </c:pt>
                <c:pt idx="79" formatCode="0.0">
                  <c:v>-0.85380682416615783</c:v>
                </c:pt>
                <c:pt idx="80" formatCode="0.0">
                  <c:v>-1.0911452082116038</c:v>
                </c:pt>
                <c:pt idx="81" formatCode="0.0">
                  <c:v>-1.1582642470476188</c:v>
                </c:pt>
                <c:pt idx="82" formatCode="0.0">
                  <c:v>-1.0952287977745681</c:v>
                </c:pt>
                <c:pt idx="83" formatCode="0.0">
                  <c:v>-1.0047952196977479</c:v>
                </c:pt>
                <c:pt idx="84" formatCode="0.0">
                  <c:v>-0.82013824171860195</c:v>
                </c:pt>
                <c:pt idx="85" formatCode="0.0">
                  <c:v>-0.45040012881750607</c:v>
                </c:pt>
                <c:pt idx="86" formatCode="0.0">
                  <c:v>-0.78003473554341951</c:v>
                </c:pt>
                <c:pt idx="87" formatCode="0.0">
                  <c:v>-0.63373388083985238</c:v>
                </c:pt>
                <c:pt idx="88" formatCode="0.0">
                  <c:v>-0.67646519043977726</c:v>
                </c:pt>
                <c:pt idx="89" formatCode="0.0">
                  <c:v>-0.58197390955746586</c:v>
                </c:pt>
                <c:pt idx="90" formatCode="0.0">
                  <c:v>-0.60677968355608303</c:v>
                </c:pt>
                <c:pt idx="91" formatCode="0.0">
                  <c:v>-0.6141479687678485</c:v>
                </c:pt>
                <c:pt idx="92" formatCode="0.0">
                  <c:v>-0.18774180544058294</c:v>
                </c:pt>
                <c:pt idx="93" formatCode="0.0">
                  <c:v>-0.11962868441984786</c:v>
                </c:pt>
                <c:pt idx="94" formatCode="0.0">
                  <c:v>4.8288985212629996E-2</c:v>
                </c:pt>
                <c:pt idx="95" formatCode="0.0">
                  <c:v>-1.3167157826953851E-2</c:v>
                </c:pt>
                <c:pt idx="96" formatCode="0.0">
                  <c:v>0.30154151685369868</c:v>
                </c:pt>
                <c:pt idx="97" formatCode="0.0">
                  <c:v>0.33621148288549402</c:v>
                </c:pt>
                <c:pt idx="98" formatCode="0.0">
                  <c:v>0.40833679638146864</c:v>
                </c:pt>
                <c:pt idx="99" formatCode="0.0">
                  <c:v>0.15990665954348504</c:v>
                </c:pt>
                <c:pt idx="100" formatCode="0.0">
                  <c:v>0.18203117826411677</c:v>
                </c:pt>
                <c:pt idx="101" formatCode="0.0">
                  <c:v>7.6326169977255928E-2</c:v>
                </c:pt>
                <c:pt idx="102" formatCode="0.0">
                  <c:v>-2.4517653521673215E-2</c:v>
                </c:pt>
                <c:pt idx="103" formatCode="0.0">
                  <c:v>0.21848108087795665</c:v>
                </c:pt>
                <c:pt idx="104" formatCode="0.0">
                  <c:v>0.10621619220625748</c:v>
                </c:pt>
                <c:pt idx="105" formatCode="0.0">
                  <c:v>0.19164976525096092</c:v>
                </c:pt>
                <c:pt idx="106" formatCode="0.0">
                  <c:v>0.10988051749309495</c:v>
                </c:pt>
                <c:pt idx="107" formatCode="0.0">
                  <c:v>0.19876715104078671</c:v>
                </c:pt>
                <c:pt idx="108" formatCode="0.0">
                  <c:v>1.3434633488569055E-2</c:v>
                </c:pt>
                <c:pt idx="109" formatCode="0.0">
                  <c:v>4.4326304774208923E-2</c:v>
                </c:pt>
                <c:pt idx="110" formatCode="0.0">
                  <c:v>1.3279339680582581E-2</c:v>
                </c:pt>
                <c:pt idx="111" formatCode="0.0">
                  <c:v>0.18034719991835235</c:v>
                </c:pt>
                <c:pt idx="112" formatCode="0.0">
                  <c:v>0.2177489661852185</c:v>
                </c:pt>
                <c:pt idx="113" formatCode="0.0">
                  <c:v>0.31334591832727593</c:v>
                </c:pt>
                <c:pt idx="114" formatCode="0.0">
                  <c:v>0.3834746115783999</c:v>
                </c:pt>
                <c:pt idx="115" formatCode="0.0">
                  <c:v>0.32728340322201582</c:v>
                </c:pt>
                <c:pt idx="116" formatCode="0.0">
                  <c:v>0.31055304243156096</c:v>
                </c:pt>
                <c:pt idx="117" formatCode="0.0">
                  <c:v>0.26334678902245179</c:v>
                </c:pt>
                <c:pt idx="118" formatCode="0.0">
                  <c:v>0.21225817411614006</c:v>
                </c:pt>
                <c:pt idx="119" formatCode="0.0">
                  <c:v>-8.5650609229855137E-2</c:v>
                </c:pt>
                <c:pt idx="120" formatCode="0.0">
                  <c:v>-0.10848728971807964</c:v>
                </c:pt>
                <c:pt idx="121" formatCode="0.0">
                  <c:v>-9.4302537219186452E-2</c:v>
                </c:pt>
                <c:pt idx="122" formatCode="0.0">
                  <c:v>7.3716259344800805E-2</c:v>
                </c:pt>
                <c:pt idx="123" formatCode="0.0">
                  <c:v>7.7818422141702814E-2</c:v>
                </c:pt>
                <c:pt idx="124" formatCode="0.0">
                  <c:v>0.10884304600594191</c:v>
                </c:pt>
                <c:pt idx="125" formatCode="0.0">
                  <c:v>-4.2631735738384503E-2</c:v>
                </c:pt>
                <c:pt idx="126" formatCode="0.0">
                  <c:v>-4.3432528619981148E-2</c:v>
                </c:pt>
                <c:pt idx="127" formatCode="0.0">
                  <c:v>-8.7514812904079073E-2</c:v>
                </c:pt>
                <c:pt idx="128" formatCode="0.0">
                  <c:v>-0.19547196678591539</c:v>
                </c:pt>
                <c:pt idx="129" formatCode="0.0">
                  <c:v>-0.14032023993842965</c:v>
                </c:pt>
                <c:pt idx="130" formatCode="0.0">
                  <c:v>-0.11996214937372694</c:v>
                </c:pt>
                <c:pt idx="131" formatCode="0.0">
                  <c:v>0.15072924584665706</c:v>
                </c:pt>
                <c:pt idx="132" formatCode="0.0">
                  <c:v>7.1650240984413929E-2</c:v>
                </c:pt>
                <c:pt idx="133" formatCode="0.0">
                  <c:v>-7.601478486027205E-2</c:v>
                </c:pt>
                <c:pt idx="134" formatCode="0.0">
                  <c:v>-0.22097000812620876</c:v>
                </c:pt>
                <c:pt idx="135" formatCode="0.0">
                  <c:v>-0.84092335412064378</c:v>
                </c:pt>
                <c:pt idx="136" formatCode="0.0">
                  <c:v>-0.99247750458308825</c:v>
                </c:pt>
                <c:pt idx="137" formatCode="0.0">
                  <c:v>-0.7124403681678132</c:v>
                </c:pt>
                <c:pt idx="138" formatCode="0.0">
                  <c:v>-0.53525083689789865</c:v>
                </c:pt>
                <c:pt idx="139" formatCode="0.0">
                  <c:v>-0.53124345068467271</c:v>
                </c:pt>
                <c:pt idx="140" formatCode="0.0">
                  <c:v>-0.41932522341326234</c:v>
                </c:pt>
                <c:pt idx="141" formatCode="0.0">
                  <c:v>-0.49856104780230459</c:v>
                </c:pt>
                <c:pt idx="142" formatCode="0.0">
                  <c:v>-0.53166164899540247</c:v>
                </c:pt>
                <c:pt idx="143" formatCode="0.0">
                  <c:v>-0.4978385320495583</c:v>
                </c:pt>
                <c:pt idx="144" formatCode="0.0">
                  <c:v>-0.36906813058285093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F-4B39-BD1F-7C06F830F22B}"/>
            </c:ext>
          </c:extLst>
        </c:ser>
        <c:ser>
          <c:idx val="4"/>
          <c:order val="6"/>
          <c:tx>
            <c:strRef>
              <c:f>'נתונים- תרומות כללי'!$I$2</c:f>
              <c:strCache>
                <c:ptCount val="1"/>
                <c:pt idx="0">
                  <c:v>שאר הסעיפים* (33.3%)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'נתונים- תרומות כללי'!$A$4:$A$150</c:f>
              <c:numCache>
                <c:formatCode>m/d/yyyy</c:formatCode>
                <c:ptCount val="147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  <c:pt idx="144">
                  <c:v>44227</c:v>
                </c:pt>
              </c:numCache>
            </c:numRef>
          </c:cat>
          <c:val>
            <c:numRef>
              <c:f>'נתונים- תרומות כללי'!$I$4:$I$1500</c:f>
              <c:numCache>
                <c:formatCode>General</c:formatCode>
                <c:ptCount val="1497"/>
                <c:pt idx="12" formatCode="0.0">
                  <c:v>0.30152496504889736</c:v>
                </c:pt>
                <c:pt idx="13" formatCode="0.0">
                  <c:v>0.66841090192168418</c:v>
                </c:pt>
                <c:pt idx="14" formatCode="0.0">
                  <c:v>0.64760092869326247</c:v>
                </c:pt>
                <c:pt idx="15" formatCode="0.0">
                  <c:v>0.76762477781576921</c:v>
                </c:pt>
                <c:pt idx="16" formatCode="0.0">
                  <c:v>0.68923021547033692</c:v>
                </c:pt>
                <c:pt idx="17" formatCode="0.0">
                  <c:v>0.52896504093568364</c:v>
                </c:pt>
                <c:pt idx="18" formatCode="0.0">
                  <c:v>0.1655842811447219</c:v>
                </c:pt>
                <c:pt idx="19" formatCode="0.0">
                  <c:v>8.058819222846858E-2</c:v>
                </c:pt>
                <c:pt idx="20" formatCode="0.0">
                  <c:v>0.1643056612572571</c:v>
                </c:pt>
                <c:pt idx="21" formatCode="0.0">
                  <c:v>0.12468126705942595</c:v>
                </c:pt>
                <c:pt idx="22" formatCode="0.0">
                  <c:v>0.12083448243322437</c:v>
                </c:pt>
                <c:pt idx="23" formatCode="0.0">
                  <c:v>0.16420378309350614</c:v>
                </c:pt>
                <c:pt idx="24" formatCode="0.0">
                  <c:v>0.46016361355707014</c:v>
                </c:pt>
                <c:pt idx="25" formatCode="0.0">
                  <c:v>0.62189036251114249</c:v>
                </c:pt>
                <c:pt idx="26" formatCode="0.0">
                  <c:v>0.63505461864219814</c:v>
                </c:pt>
                <c:pt idx="27" formatCode="0.0">
                  <c:v>0.42347363948292482</c:v>
                </c:pt>
                <c:pt idx="28" formatCode="0.0">
                  <c:v>0.43289268891868904</c:v>
                </c:pt>
                <c:pt idx="29" formatCode="0.0">
                  <c:v>0.41621946225728124</c:v>
                </c:pt>
                <c:pt idx="30" formatCode="0.0">
                  <c:v>0.163950077697955</c:v>
                </c:pt>
                <c:pt idx="31" formatCode="0.0">
                  <c:v>0.33832246932013943</c:v>
                </c:pt>
                <c:pt idx="32" formatCode="0.0">
                  <c:v>0.28271691734352489</c:v>
                </c:pt>
                <c:pt idx="33" formatCode="0.0">
                  <c:v>0.15892676697660368</c:v>
                </c:pt>
                <c:pt idx="34" formatCode="0.0">
                  <c:v>0.15388048989523551</c:v>
                </c:pt>
                <c:pt idx="35" formatCode="0.0">
                  <c:v>0.1359987177167219</c:v>
                </c:pt>
                <c:pt idx="36" formatCode="0.0">
                  <c:v>0.24005703805453038</c:v>
                </c:pt>
                <c:pt idx="37" formatCode="0.0">
                  <c:v>3.0390311637447542E-2</c:v>
                </c:pt>
                <c:pt idx="38" formatCode="0.0">
                  <c:v>0.21235035155223714</c:v>
                </c:pt>
                <c:pt idx="39" formatCode="0.0">
                  <c:v>0.39870428185337614</c:v>
                </c:pt>
                <c:pt idx="40" formatCode="0.0">
                  <c:v>0.2252189213474094</c:v>
                </c:pt>
                <c:pt idx="41" formatCode="0.0">
                  <c:v>-4.0076562925050796E-2</c:v>
                </c:pt>
                <c:pt idx="42" formatCode="0.0">
                  <c:v>0.13752803215869425</c:v>
                </c:pt>
                <c:pt idx="43" formatCode="0.0">
                  <c:v>0.25942852893183455</c:v>
                </c:pt>
                <c:pt idx="44" formatCode="0.0">
                  <c:v>0.25948721935796226</c:v>
                </c:pt>
                <c:pt idx="45" formatCode="0.0">
                  <c:v>0.18429806903344814</c:v>
                </c:pt>
                <c:pt idx="46" formatCode="0.0">
                  <c:v>0.30921990660670717</c:v>
                </c:pt>
                <c:pt idx="47" formatCode="0.0">
                  <c:v>0.36650163620595544</c:v>
                </c:pt>
                <c:pt idx="48" formatCode="0.0">
                  <c:v>0.19102853222685101</c:v>
                </c:pt>
                <c:pt idx="49" formatCode="0.0">
                  <c:v>0.20478392515219124</c:v>
                </c:pt>
                <c:pt idx="50" formatCode="0.0">
                  <c:v>0.15918540083164778</c:v>
                </c:pt>
                <c:pt idx="51" formatCode="0.0">
                  <c:v>-4.1351013473022169E-2</c:v>
                </c:pt>
                <c:pt idx="52" formatCode="0.0">
                  <c:v>0.13187653836434077</c:v>
                </c:pt>
                <c:pt idx="53" formatCode="0.0">
                  <c:v>0.38442710962204663</c:v>
                </c:pt>
                <c:pt idx="54" formatCode="0.0">
                  <c:v>0.29601613900053048</c:v>
                </c:pt>
                <c:pt idx="55" formatCode="0.0">
                  <c:v>9.4104527916535785E-2</c:v>
                </c:pt>
                <c:pt idx="56" formatCode="0.0">
                  <c:v>2.006318752447922E-2</c:v>
                </c:pt>
                <c:pt idx="57" formatCode="0.0">
                  <c:v>0.14767910495703385</c:v>
                </c:pt>
                <c:pt idx="58" formatCode="0.0">
                  <c:v>0.15757042158214341</c:v>
                </c:pt>
                <c:pt idx="59" formatCode="0.0">
                  <c:v>7.4112699007530258E-2</c:v>
                </c:pt>
                <c:pt idx="60" formatCode="0.0">
                  <c:v>1.8096764088964656E-2</c:v>
                </c:pt>
                <c:pt idx="61" formatCode="0.0">
                  <c:v>0.17358446502132607</c:v>
                </c:pt>
                <c:pt idx="62" formatCode="0.0">
                  <c:v>8.339981720791112E-2</c:v>
                </c:pt>
                <c:pt idx="63" formatCode="0.0">
                  <c:v>1.38872695539205E-3</c:v>
                </c:pt>
                <c:pt idx="64" formatCode="0.0">
                  <c:v>-0.18089313814631636</c:v>
                </c:pt>
                <c:pt idx="65" formatCode="0.0">
                  <c:v>-0.10553146184690887</c:v>
                </c:pt>
                <c:pt idx="66" formatCode="0.0">
                  <c:v>-0.11056818073366387</c:v>
                </c:pt>
                <c:pt idx="67" formatCode="0.0">
                  <c:v>-0.22100091368836694</c:v>
                </c:pt>
                <c:pt idx="68" formatCode="0.0">
                  <c:v>-9.877895969620068E-2</c:v>
                </c:pt>
                <c:pt idx="69" formatCode="0.0">
                  <c:v>-0.19092806046712649</c:v>
                </c:pt>
                <c:pt idx="70" formatCode="0.0">
                  <c:v>-0.1378592307158949</c:v>
                </c:pt>
                <c:pt idx="71" formatCode="0.0">
                  <c:v>-8.6511056281151633E-3</c:v>
                </c:pt>
                <c:pt idx="72" formatCode="0.0">
                  <c:v>6.0969758872993052E-2</c:v>
                </c:pt>
                <c:pt idx="73" formatCode="0.0">
                  <c:v>-0.13656737007245789</c:v>
                </c:pt>
                <c:pt idx="74" formatCode="0.0">
                  <c:v>-0.1744330860284028</c:v>
                </c:pt>
                <c:pt idx="75" formatCode="0.0">
                  <c:v>1.7248353296048458E-2</c:v>
                </c:pt>
                <c:pt idx="76" formatCode="0.0">
                  <c:v>-5.2257893732706062E-2</c:v>
                </c:pt>
                <c:pt idx="77" formatCode="0.0">
                  <c:v>-0.15499765032395663</c:v>
                </c:pt>
                <c:pt idx="78" formatCode="0.0">
                  <c:v>-0.11997725362236766</c:v>
                </c:pt>
                <c:pt idx="79" formatCode="0.0">
                  <c:v>-6.9452734901970459E-2</c:v>
                </c:pt>
                <c:pt idx="80" formatCode="0.0">
                  <c:v>-0.20017623643709825</c:v>
                </c:pt>
                <c:pt idx="81" formatCode="0.0">
                  <c:v>-0.34650737288169869</c:v>
                </c:pt>
                <c:pt idx="82" formatCode="0.0">
                  <c:v>-0.49188626348806364</c:v>
                </c:pt>
                <c:pt idx="83" formatCode="0.0">
                  <c:v>-0.64710551197021593</c:v>
                </c:pt>
                <c:pt idx="84" formatCode="0.0">
                  <c:v>-0.49312770150650054</c:v>
                </c:pt>
                <c:pt idx="85" formatCode="0.0">
                  <c:v>-0.43591345995030539</c:v>
                </c:pt>
                <c:pt idx="86" formatCode="0.0">
                  <c:v>-0.40745362229750598</c:v>
                </c:pt>
                <c:pt idx="87" formatCode="0.0">
                  <c:v>-0.55093076580570022</c:v>
                </c:pt>
                <c:pt idx="88" formatCode="0.0">
                  <c:v>-0.30360299341207853</c:v>
                </c:pt>
                <c:pt idx="89" formatCode="0.0">
                  <c:v>-0.26001474117196866</c:v>
                </c:pt>
                <c:pt idx="90" formatCode="0.0">
                  <c:v>-0.24231293547821575</c:v>
                </c:pt>
                <c:pt idx="91" formatCode="0.0">
                  <c:v>-0.32963852045143649</c:v>
                </c:pt>
                <c:pt idx="92" formatCode="0.0">
                  <c:v>-0.37698951857480917</c:v>
                </c:pt>
                <c:pt idx="93" formatCode="0.0">
                  <c:v>-0.22681470387469632</c:v>
                </c:pt>
                <c:pt idx="94" formatCode="0.0">
                  <c:v>-0.42417080525032158</c:v>
                </c:pt>
                <c:pt idx="95" formatCode="0.0">
                  <c:v>-0.33410896855183331</c:v>
                </c:pt>
                <c:pt idx="96" formatCode="0.0">
                  <c:v>-0.41175578369425847</c:v>
                </c:pt>
                <c:pt idx="97" formatCode="0.0">
                  <c:v>-0.39887374312291457</c:v>
                </c:pt>
                <c:pt idx="98" formatCode="0.0">
                  <c:v>-0.30165203061033985</c:v>
                </c:pt>
                <c:pt idx="99" formatCode="0.0">
                  <c:v>-0.2707771201453113</c:v>
                </c:pt>
                <c:pt idx="100" formatCode="0.0">
                  <c:v>7.1034390704214356E-2</c:v>
                </c:pt>
                <c:pt idx="101" formatCode="0.0">
                  <c:v>-0.7247745649781876</c:v>
                </c:pt>
                <c:pt idx="102" formatCode="0.0">
                  <c:v>-0.81772395066252557</c:v>
                </c:pt>
                <c:pt idx="103" formatCode="0.0">
                  <c:v>-0.58899173790040515</c:v>
                </c:pt>
                <c:pt idx="104" formatCode="0.0">
                  <c:v>-0.48102818904490774</c:v>
                </c:pt>
                <c:pt idx="105" formatCode="0.0">
                  <c:v>-0.50937859207107883</c:v>
                </c:pt>
                <c:pt idx="106" formatCode="0.0">
                  <c:v>-0.29454154256762144</c:v>
                </c:pt>
                <c:pt idx="107" formatCode="0.0">
                  <c:v>-0.25602120223497482</c:v>
                </c:pt>
                <c:pt idx="108" formatCode="0.0">
                  <c:v>-0.33297831556657326</c:v>
                </c:pt>
                <c:pt idx="109" formatCode="0.0">
                  <c:v>-9.2294372470430264E-2</c:v>
                </c:pt>
                <c:pt idx="110" formatCode="0.0">
                  <c:v>9.8692742957264823E-3</c:v>
                </c:pt>
                <c:pt idx="111" formatCode="0.0">
                  <c:v>-4.3586385835943431E-2</c:v>
                </c:pt>
                <c:pt idx="112" formatCode="0.0">
                  <c:v>-0.27571421162692766</c:v>
                </c:pt>
                <c:pt idx="113" formatCode="0.0">
                  <c:v>3.8736630311424047E-2</c:v>
                </c:pt>
                <c:pt idx="114" formatCode="0.0">
                  <c:v>0.18204839222083447</c:v>
                </c:pt>
                <c:pt idx="115" formatCode="0.0">
                  <c:v>0.22421140798172035</c:v>
                </c:pt>
                <c:pt idx="116" formatCode="0.0">
                  <c:v>0.14271922927395786</c:v>
                </c:pt>
                <c:pt idx="117" formatCode="0.0">
                  <c:v>6.2468364066017745E-2</c:v>
                </c:pt>
                <c:pt idx="118" formatCode="0.0">
                  <c:v>7.2699133093909074E-2</c:v>
                </c:pt>
                <c:pt idx="119" formatCode="0.0">
                  <c:v>-0.11236135627899235</c:v>
                </c:pt>
                <c:pt idx="120" formatCode="0.0">
                  <c:v>0.14609203546964644</c:v>
                </c:pt>
                <c:pt idx="121" formatCode="0.0">
                  <c:v>-3.7624426257811594E-2</c:v>
                </c:pt>
                <c:pt idx="122" formatCode="0.0">
                  <c:v>-8.5863499004041666E-2</c:v>
                </c:pt>
                <c:pt idx="123" formatCode="0.0">
                  <c:v>5.1819250080493706E-2</c:v>
                </c:pt>
                <c:pt idx="124" formatCode="0.0">
                  <c:v>0.22176934567574635</c:v>
                </c:pt>
                <c:pt idx="125" formatCode="0.0">
                  <c:v>0.15110669556661571</c:v>
                </c:pt>
                <c:pt idx="126" formatCode="0.0">
                  <c:v>-5.4349062258049585E-2</c:v>
                </c:pt>
                <c:pt idx="127" formatCode="0.0">
                  <c:v>-0.12391111128494392</c:v>
                </c:pt>
                <c:pt idx="128" formatCode="0.0">
                  <c:v>-6.7827539833575812E-2</c:v>
                </c:pt>
                <c:pt idx="129" formatCode="0.0">
                  <c:v>8.2535277147255226E-2</c:v>
                </c:pt>
                <c:pt idx="130" formatCode="0.0">
                  <c:v>-0.17424002028122187</c:v>
                </c:pt>
                <c:pt idx="131" formatCode="0.0">
                  <c:v>-0.19990194867260647</c:v>
                </c:pt>
                <c:pt idx="132" formatCode="0.0">
                  <c:v>-0.26727948405044333</c:v>
                </c:pt>
                <c:pt idx="133" formatCode="0.0">
                  <c:v>-0.18766364748653708</c:v>
                </c:pt>
                <c:pt idx="134" formatCode="0.0">
                  <c:v>-0.23619787401944489</c:v>
                </c:pt>
                <c:pt idx="135" formatCode="0.0">
                  <c:v>-0.40558648679773807</c:v>
                </c:pt>
                <c:pt idx="136" formatCode="0.0">
                  <c:v>-0.79400842531979599</c:v>
                </c:pt>
                <c:pt idx="137" formatCode="0.0">
                  <c:v>-0.501303674950759</c:v>
                </c:pt>
                <c:pt idx="138" formatCode="0.0">
                  <c:v>-0.35042550812054429</c:v>
                </c:pt>
                <c:pt idx="139" formatCode="0.0">
                  <c:v>-0.29100847538410024</c:v>
                </c:pt>
                <c:pt idx="140" formatCode="0.0">
                  <c:v>-0.32232871989632572</c:v>
                </c:pt>
                <c:pt idx="141" formatCode="0.0">
                  <c:v>-0.40410866160022213</c:v>
                </c:pt>
                <c:pt idx="142" formatCode="0.0">
                  <c:v>-8.07993390593158E-2</c:v>
                </c:pt>
                <c:pt idx="143" formatCode="0.0">
                  <c:v>-0.13070748856419734</c:v>
                </c:pt>
                <c:pt idx="144" formatCode="0.0">
                  <c:v>-0.12734704297430638</c:v>
                </c:pt>
                <c:pt idx="145" formatCode="0.0">
                  <c:v>0</c:v>
                </c:pt>
                <c:pt idx="146" formatCode="0.0">
                  <c:v>0</c:v>
                </c:pt>
                <c:pt idx="147" formatCode="0.0">
                  <c:v>0</c:v>
                </c:pt>
                <c:pt idx="148" formatCode="0.0">
                  <c:v>0</c:v>
                </c:pt>
                <c:pt idx="149" formatCode="0.0">
                  <c:v>0</c:v>
                </c:pt>
                <c:pt idx="150" formatCode="0.0">
                  <c:v>0</c:v>
                </c:pt>
                <c:pt idx="151" formatCode="0.0">
                  <c:v>0</c:v>
                </c:pt>
                <c:pt idx="152" formatCode="0.0">
                  <c:v>0</c:v>
                </c:pt>
                <c:pt idx="153" formatCode="0.0">
                  <c:v>0</c:v>
                </c:pt>
                <c:pt idx="154" formatCode="0.0">
                  <c:v>0</c:v>
                </c:pt>
                <c:pt idx="155" formatCode="0.0">
                  <c:v>0</c:v>
                </c:pt>
                <c:pt idx="156" formatCode="0.0">
                  <c:v>0</c:v>
                </c:pt>
                <c:pt idx="157" formatCode="0.0">
                  <c:v>0</c:v>
                </c:pt>
                <c:pt idx="158" formatCode="0.0">
                  <c:v>0</c:v>
                </c:pt>
                <c:pt idx="159" formatCode="0.0">
                  <c:v>0</c:v>
                </c:pt>
                <c:pt idx="160" formatCode="0.0">
                  <c:v>0</c:v>
                </c:pt>
                <c:pt idx="161" formatCode="0.0">
                  <c:v>0</c:v>
                </c:pt>
                <c:pt idx="162" formatCode="0.0">
                  <c:v>0</c:v>
                </c:pt>
                <c:pt idx="163" formatCode="0.0">
                  <c:v>0</c:v>
                </c:pt>
                <c:pt idx="164" formatCode="0.0">
                  <c:v>0</c:v>
                </c:pt>
                <c:pt idx="165" formatCode="0.0">
                  <c:v>0</c:v>
                </c:pt>
                <c:pt idx="166" formatCode="0.0">
                  <c:v>0</c:v>
                </c:pt>
                <c:pt idx="167" formatCode="0.0">
                  <c:v>0</c:v>
                </c:pt>
                <c:pt idx="168" formatCode="0.0">
                  <c:v>0</c:v>
                </c:pt>
                <c:pt idx="169" formatCode="0.0">
                  <c:v>0</c:v>
                </c:pt>
                <c:pt idx="170" formatCode="0.0">
                  <c:v>0</c:v>
                </c:pt>
                <c:pt idx="171" formatCode="0.0">
                  <c:v>0</c:v>
                </c:pt>
                <c:pt idx="172" formatCode="0.0">
                  <c:v>0</c:v>
                </c:pt>
                <c:pt idx="173" formatCode="0.0">
                  <c:v>0</c:v>
                </c:pt>
                <c:pt idx="174" formatCode="0.0">
                  <c:v>0</c:v>
                </c:pt>
                <c:pt idx="175" formatCode="0.0">
                  <c:v>0</c:v>
                </c:pt>
                <c:pt idx="176" formatCode="0.0">
                  <c:v>0</c:v>
                </c:pt>
                <c:pt idx="177" formatCode="0.0">
                  <c:v>0</c:v>
                </c:pt>
                <c:pt idx="178" formatCode="0.0">
                  <c:v>0</c:v>
                </c:pt>
                <c:pt idx="179" formatCode="0.0">
                  <c:v>0</c:v>
                </c:pt>
                <c:pt idx="180" formatCode="0.0">
                  <c:v>0</c:v>
                </c:pt>
                <c:pt idx="181" formatCode="0.0">
                  <c:v>0</c:v>
                </c:pt>
                <c:pt idx="182" formatCode="0.0">
                  <c:v>0</c:v>
                </c:pt>
                <c:pt idx="183" formatCode="0.0">
                  <c:v>0</c:v>
                </c:pt>
                <c:pt idx="184" formatCode="0.0">
                  <c:v>0</c:v>
                </c:pt>
                <c:pt idx="185" formatCode="0.0">
                  <c:v>0</c:v>
                </c:pt>
                <c:pt idx="186" formatCode="0.0">
                  <c:v>0</c:v>
                </c:pt>
                <c:pt idx="187" formatCode="0.0">
                  <c:v>0</c:v>
                </c:pt>
                <c:pt idx="188" formatCode="0.0">
                  <c:v>0</c:v>
                </c:pt>
                <c:pt idx="189" formatCode="0.0">
                  <c:v>0</c:v>
                </c:pt>
                <c:pt idx="190" formatCode="0.0">
                  <c:v>0</c:v>
                </c:pt>
                <c:pt idx="191" formatCode="0.0">
                  <c:v>0</c:v>
                </c:pt>
                <c:pt idx="192" formatCode="0.0">
                  <c:v>0</c:v>
                </c:pt>
                <c:pt idx="193" formatCode="0.0">
                  <c:v>0</c:v>
                </c:pt>
                <c:pt idx="194" formatCode="0.0">
                  <c:v>0</c:v>
                </c:pt>
                <c:pt idx="195" formatCode="0.0">
                  <c:v>0</c:v>
                </c:pt>
                <c:pt idx="196" formatCode="0.0">
                  <c:v>0</c:v>
                </c:pt>
                <c:pt idx="197" formatCode="0.0">
                  <c:v>0</c:v>
                </c:pt>
                <c:pt idx="198" formatCode="0.0">
                  <c:v>0</c:v>
                </c:pt>
                <c:pt idx="199" formatCode="0.0">
                  <c:v>0</c:v>
                </c:pt>
                <c:pt idx="200" formatCode="0.0">
                  <c:v>0</c:v>
                </c:pt>
                <c:pt idx="201" formatCode="0.0">
                  <c:v>0</c:v>
                </c:pt>
                <c:pt idx="202" formatCode="0.0">
                  <c:v>0</c:v>
                </c:pt>
                <c:pt idx="203" formatCode="0.0">
                  <c:v>0</c:v>
                </c:pt>
                <c:pt idx="204" formatCode="0.0">
                  <c:v>0</c:v>
                </c:pt>
                <c:pt idx="205" formatCode="0.0">
                  <c:v>0</c:v>
                </c:pt>
                <c:pt idx="206" formatCode="0.0">
                  <c:v>0</c:v>
                </c:pt>
                <c:pt idx="207" formatCode="0.0">
                  <c:v>0</c:v>
                </c:pt>
                <c:pt idx="208" formatCode="0.0">
                  <c:v>0</c:v>
                </c:pt>
                <c:pt idx="209" formatCode="0.0">
                  <c:v>0</c:v>
                </c:pt>
                <c:pt idx="210" formatCode="0.0">
                  <c:v>0</c:v>
                </c:pt>
                <c:pt idx="211" formatCode="0.0">
                  <c:v>0</c:v>
                </c:pt>
                <c:pt idx="212" formatCode="0.0">
                  <c:v>0</c:v>
                </c:pt>
                <c:pt idx="213" formatCode="0.0">
                  <c:v>0</c:v>
                </c:pt>
                <c:pt idx="214" formatCode="0.0">
                  <c:v>0</c:v>
                </c:pt>
                <c:pt idx="215" formatCode="0.0">
                  <c:v>0</c:v>
                </c:pt>
                <c:pt idx="216" formatCode="0.0">
                  <c:v>0</c:v>
                </c:pt>
                <c:pt idx="217" formatCode="0.0">
                  <c:v>0</c:v>
                </c:pt>
                <c:pt idx="218" formatCode="0.0">
                  <c:v>0</c:v>
                </c:pt>
                <c:pt idx="219" formatCode="0.0">
                  <c:v>0</c:v>
                </c:pt>
                <c:pt idx="220" formatCode="0.0">
                  <c:v>0</c:v>
                </c:pt>
                <c:pt idx="221" formatCode="0.0">
                  <c:v>0</c:v>
                </c:pt>
                <c:pt idx="222" formatCode="0.0">
                  <c:v>0</c:v>
                </c:pt>
                <c:pt idx="223" formatCode="0.0">
                  <c:v>0</c:v>
                </c:pt>
                <c:pt idx="224" formatCode="0.0">
                  <c:v>0</c:v>
                </c:pt>
                <c:pt idx="225" formatCode="0.0">
                  <c:v>0</c:v>
                </c:pt>
                <c:pt idx="226" formatCode="0.0">
                  <c:v>0</c:v>
                </c:pt>
                <c:pt idx="227" formatCode="0.0">
                  <c:v>0</c:v>
                </c:pt>
                <c:pt idx="228" formatCode="0.0">
                  <c:v>0</c:v>
                </c:pt>
                <c:pt idx="229" formatCode="0.0">
                  <c:v>0</c:v>
                </c:pt>
                <c:pt idx="230" formatCode="0.0">
                  <c:v>0</c:v>
                </c:pt>
                <c:pt idx="231" formatCode="0.0">
                  <c:v>0</c:v>
                </c:pt>
                <c:pt idx="232" formatCode="0.0">
                  <c:v>0</c:v>
                </c:pt>
                <c:pt idx="233" formatCode="0.0">
                  <c:v>0</c:v>
                </c:pt>
                <c:pt idx="234" formatCode="0.0">
                  <c:v>0</c:v>
                </c:pt>
                <c:pt idx="235" formatCode="0.0">
                  <c:v>0</c:v>
                </c:pt>
                <c:pt idx="236" formatCode="0.0">
                  <c:v>0</c:v>
                </c:pt>
                <c:pt idx="237" formatCode="0.0">
                  <c:v>0</c:v>
                </c:pt>
                <c:pt idx="238" formatCode="0.0">
                  <c:v>0</c:v>
                </c:pt>
                <c:pt idx="239" formatCode="0.0">
                  <c:v>0</c:v>
                </c:pt>
                <c:pt idx="240" formatCode="0.0">
                  <c:v>0</c:v>
                </c:pt>
                <c:pt idx="241" formatCode="0.0">
                  <c:v>0</c:v>
                </c:pt>
                <c:pt idx="242" formatCode="0.0">
                  <c:v>0</c:v>
                </c:pt>
                <c:pt idx="243" formatCode="0.0">
                  <c:v>0</c:v>
                </c:pt>
                <c:pt idx="244" formatCode="0.0">
                  <c:v>0</c:v>
                </c:pt>
                <c:pt idx="245" formatCode="0.0">
                  <c:v>0</c:v>
                </c:pt>
                <c:pt idx="246" formatCode="0.0">
                  <c:v>0</c:v>
                </c:pt>
                <c:pt idx="247" formatCode="0.0">
                  <c:v>0</c:v>
                </c:pt>
                <c:pt idx="248" formatCode="0.0">
                  <c:v>0</c:v>
                </c:pt>
                <c:pt idx="249" formatCode="0.0">
                  <c:v>0</c:v>
                </c:pt>
                <c:pt idx="250" formatCode="0.0">
                  <c:v>0</c:v>
                </c:pt>
                <c:pt idx="251" formatCode="0.0">
                  <c:v>0</c:v>
                </c:pt>
                <c:pt idx="252" formatCode="0.0">
                  <c:v>0</c:v>
                </c:pt>
                <c:pt idx="253" formatCode="0.0">
                  <c:v>0</c:v>
                </c:pt>
                <c:pt idx="254" formatCode="0.0">
                  <c:v>0</c:v>
                </c:pt>
                <c:pt idx="255" formatCode="0.0">
                  <c:v>0</c:v>
                </c:pt>
                <c:pt idx="256" formatCode="0.0">
                  <c:v>0</c:v>
                </c:pt>
                <c:pt idx="257" formatCode="0.0">
                  <c:v>0</c:v>
                </c:pt>
                <c:pt idx="258" formatCode="0.0">
                  <c:v>0</c:v>
                </c:pt>
                <c:pt idx="259" formatCode="0.0">
                  <c:v>0</c:v>
                </c:pt>
                <c:pt idx="260" formatCode="0.0">
                  <c:v>0</c:v>
                </c:pt>
                <c:pt idx="261" formatCode="0.0">
                  <c:v>0</c:v>
                </c:pt>
                <c:pt idx="262" formatCode="0.0">
                  <c:v>0</c:v>
                </c:pt>
                <c:pt idx="263" formatCode="0.0">
                  <c:v>0</c:v>
                </c:pt>
                <c:pt idx="264" formatCode="0.0">
                  <c:v>0</c:v>
                </c:pt>
                <c:pt idx="265" formatCode="0.0">
                  <c:v>0</c:v>
                </c:pt>
                <c:pt idx="266" formatCode="0.0">
                  <c:v>0</c:v>
                </c:pt>
                <c:pt idx="267" formatCode="0.0">
                  <c:v>0</c:v>
                </c:pt>
                <c:pt idx="268" formatCode="0.0">
                  <c:v>0</c:v>
                </c:pt>
                <c:pt idx="269" formatCode="0.0">
                  <c:v>0</c:v>
                </c:pt>
                <c:pt idx="270" formatCode="0.0">
                  <c:v>0</c:v>
                </c:pt>
                <c:pt idx="271" formatCode="0.0">
                  <c:v>0</c:v>
                </c:pt>
                <c:pt idx="272" formatCode="0.0">
                  <c:v>0</c:v>
                </c:pt>
                <c:pt idx="273" formatCode="0.0">
                  <c:v>0</c:v>
                </c:pt>
                <c:pt idx="274" formatCode="0.0">
                  <c:v>0</c:v>
                </c:pt>
                <c:pt idx="275" formatCode="0.0">
                  <c:v>0</c:v>
                </c:pt>
                <c:pt idx="276" formatCode="0.0">
                  <c:v>0</c:v>
                </c:pt>
                <c:pt idx="277" formatCode="0.0">
                  <c:v>0</c:v>
                </c:pt>
                <c:pt idx="278" formatCode="0.0">
                  <c:v>0</c:v>
                </c:pt>
                <c:pt idx="279" formatCode="0.0">
                  <c:v>0</c:v>
                </c:pt>
                <c:pt idx="280" formatCode="0.0">
                  <c:v>0</c:v>
                </c:pt>
                <c:pt idx="281" formatCode="0.0">
                  <c:v>0</c:v>
                </c:pt>
                <c:pt idx="282" formatCode="0.0">
                  <c:v>0</c:v>
                </c:pt>
                <c:pt idx="283" formatCode="0.0">
                  <c:v>0</c:v>
                </c:pt>
                <c:pt idx="284" formatCode="0.0">
                  <c:v>0</c:v>
                </c:pt>
                <c:pt idx="285" formatCode="0.0">
                  <c:v>0</c:v>
                </c:pt>
                <c:pt idx="286" formatCode="0.0">
                  <c:v>0</c:v>
                </c:pt>
                <c:pt idx="287" formatCode="0.0">
                  <c:v>0</c:v>
                </c:pt>
                <c:pt idx="288" formatCode="0.0">
                  <c:v>0</c:v>
                </c:pt>
                <c:pt idx="289" formatCode="0.0">
                  <c:v>0</c:v>
                </c:pt>
                <c:pt idx="290" formatCode="0.0">
                  <c:v>0</c:v>
                </c:pt>
                <c:pt idx="291" formatCode="0.0">
                  <c:v>0</c:v>
                </c:pt>
                <c:pt idx="292" formatCode="0.0">
                  <c:v>0</c:v>
                </c:pt>
                <c:pt idx="293" formatCode="0.0">
                  <c:v>0</c:v>
                </c:pt>
                <c:pt idx="294" formatCode="0.0">
                  <c:v>0</c:v>
                </c:pt>
                <c:pt idx="295" formatCode="0.0">
                  <c:v>0</c:v>
                </c:pt>
                <c:pt idx="296" formatCode="0.0">
                  <c:v>0</c:v>
                </c:pt>
                <c:pt idx="297" formatCode="0.0">
                  <c:v>0</c:v>
                </c:pt>
                <c:pt idx="298" formatCode="0.0">
                  <c:v>0</c:v>
                </c:pt>
                <c:pt idx="299" formatCode="0.0">
                  <c:v>0</c:v>
                </c:pt>
                <c:pt idx="300" formatCode="0.0">
                  <c:v>0</c:v>
                </c:pt>
                <c:pt idx="301" formatCode="0.0">
                  <c:v>0</c:v>
                </c:pt>
                <c:pt idx="302" formatCode="0.0">
                  <c:v>0</c:v>
                </c:pt>
                <c:pt idx="303" formatCode="0.0">
                  <c:v>0</c:v>
                </c:pt>
                <c:pt idx="304" formatCode="0.0">
                  <c:v>0</c:v>
                </c:pt>
                <c:pt idx="305" formatCode="0.0">
                  <c:v>0</c:v>
                </c:pt>
                <c:pt idx="306" formatCode="0.0">
                  <c:v>0</c:v>
                </c:pt>
                <c:pt idx="307" formatCode="0.0">
                  <c:v>0</c:v>
                </c:pt>
                <c:pt idx="308" formatCode="0.0">
                  <c:v>0</c:v>
                </c:pt>
                <c:pt idx="309" formatCode="0.0">
                  <c:v>0</c:v>
                </c:pt>
                <c:pt idx="310" formatCode="0.0">
                  <c:v>0</c:v>
                </c:pt>
                <c:pt idx="311" formatCode="0.0">
                  <c:v>0</c:v>
                </c:pt>
                <c:pt idx="312" formatCode="0.0">
                  <c:v>0</c:v>
                </c:pt>
                <c:pt idx="313" formatCode="0.0">
                  <c:v>0</c:v>
                </c:pt>
                <c:pt idx="314" formatCode="0.0">
                  <c:v>0</c:v>
                </c:pt>
                <c:pt idx="315" formatCode="0.0">
                  <c:v>0</c:v>
                </c:pt>
                <c:pt idx="316" formatCode="0.0">
                  <c:v>0</c:v>
                </c:pt>
                <c:pt idx="317" formatCode="0.0">
                  <c:v>0</c:v>
                </c:pt>
                <c:pt idx="318" formatCode="0.0">
                  <c:v>0</c:v>
                </c:pt>
                <c:pt idx="319" formatCode="0.0">
                  <c:v>0</c:v>
                </c:pt>
                <c:pt idx="320" formatCode="0.0">
                  <c:v>0</c:v>
                </c:pt>
                <c:pt idx="321" formatCode="0.0">
                  <c:v>0</c:v>
                </c:pt>
                <c:pt idx="322" formatCode="0.0">
                  <c:v>0</c:v>
                </c:pt>
                <c:pt idx="323" formatCode="0.0">
                  <c:v>0</c:v>
                </c:pt>
                <c:pt idx="324" formatCode="0.0">
                  <c:v>0</c:v>
                </c:pt>
                <c:pt idx="325" formatCode="0.0">
                  <c:v>0</c:v>
                </c:pt>
                <c:pt idx="326" formatCode="0.0">
                  <c:v>0</c:v>
                </c:pt>
                <c:pt idx="327" formatCode="0.0">
                  <c:v>0</c:v>
                </c:pt>
                <c:pt idx="328" formatCode="0.0">
                  <c:v>0</c:v>
                </c:pt>
                <c:pt idx="329" formatCode="0.0">
                  <c:v>0</c:v>
                </c:pt>
                <c:pt idx="330" formatCode="0.0">
                  <c:v>0</c:v>
                </c:pt>
                <c:pt idx="331" formatCode="0.0">
                  <c:v>0</c:v>
                </c:pt>
                <c:pt idx="332" formatCode="0.0">
                  <c:v>0</c:v>
                </c:pt>
                <c:pt idx="333" formatCode="0.0">
                  <c:v>0</c:v>
                </c:pt>
                <c:pt idx="334" formatCode="0.0">
                  <c:v>0</c:v>
                </c:pt>
                <c:pt idx="335" formatCode="0.0">
                  <c:v>0</c:v>
                </c:pt>
                <c:pt idx="336" formatCode="0.0">
                  <c:v>0</c:v>
                </c:pt>
                <c:pt idx="337" formatCode="0.0">
                  <c:v>0</c:v>
                </c:pt>
                <c:pt idx="338" formatCode="0.0">
                  <c:v>0</c:v>
                </c:pt>
                <c:pt idx="339" formatCode="0.0">
                  <c:v>0</c:v>
                </c:pt>
                <c:pt idx="340" formatCode="0.0">
                  <c:v>0</c:v>
                </c:pt>
                <c:pt idx="341" formatCode="0.0">
                  <c:v>0</c:v>
                </c:pt>
                <c:pt idx="342" formatCode="0.0">
                  <c:v>0</c:v>
                </c:pt>
                <c:pt idx="343" formatCode="0.0">
                  <c:v>0</c:v>
                </c:pt>
                <c:pt idx="344" formatCode="0.0">
                  <c:v>0</c:v>
                </c:pt>
                <c:pt idx="345" formatCode="0.0">
                  <c:v>0</c:v>
                </c:pt>
                <c:pt idx="346" formatCode="0.0">
                  <c:v>0</c:v>
                </c:pt>
                <c:pt idx="347" formatCode="0.0">
                  <c:v>0</c:v>
                </c:pt>
                <c:pt idx="348" formatCode="0.0">
                  <c:v>0</c:v>
                </c:pt>
                <c:pt idx="349" formatCode="0.0">
                  <c:v>0</c:v>
                </c:pt>
                <c:pt idx="350" formatCode="0.0">
                  <c:v>0</c:v>
                </c:pt>
                <c:pt idx="351" formatCode="0.0">
                  <c:v>0</c:v>
                </c:pt>
                <c:pt idx="352" formatCode="0.0">
                  <c:v>0</c:v>
                </c:pt>
                <c:pt idx="353" formatCode="0.0">
                  <c:v>0</c:v>
                </c:pt>
                <c:pt idx="354" formatCode="0.0">
                  <c:v>0</c:v>
                </c:pt>
                <c:pt idx="355" formatCode="0.0">
                  <c:v>0</c:v>
                </c:pt>
                <c:pt idx="356" formatCode="0.0">
                  <c:v>0</c:v>
                </c:pt>
                <c:pt idx="357" formatCode="0.0">
                  <c:v>0</c:v>
                </c:pt>
                <c:pt idx="358" formatCode="0.0">
                  <c:v>0</c:v>
                </c:pt>
                <c:pt idx="359" formatCode="0.0">
                  <c:v>0</c:v>
                </c:pt>
                <c:pt idx="360" formatCode="0.0">
                  <c:v>0</c:v>
                </c:pt>
                <c:pt idx="361" formatCode="0.0">
                  <c:v>0</c:v>
                </c:pt>
                <c:pt idx="362" formatCode="0.0">
                  <c:v>0</c:v>
                </c:pt>
                <c:pt idx="363" formatCode="0.0">
                  <c:v>0</c:v>
                </c:pt>
                <c:pt idx="364" formatCode="0.0">
                  <c:v>0</c:v>
                </c:pt>
                <c:pt idx="365" formatCode="0.0">
                  <c:v>0</c:v>
                </c:pt>
                <c:pt idx="366" formatCode="0.0">
                  <c:v>0</c:v>
                </c:pt>
                <c:pt idx="367" formatCode="0.0">
                  <c:v>0</c:v>
                </c:pt>
                <c:pt idx="368" formatCode="0.0">
                  <c:v>0</c:v>
                </c:pt>
                <c:pt idx="369" formatCode="0.0">
                  <c:v>0</c:v>
                </c:pt>
                <c:pt idx="370" formatCode="0.0">
                  <c:v>0</c:v>
                </c:pt>
                <c:pt idx="371" formatCode="0.0">
                  <c:v>0</c:v>
                </c:pt>
                <c:pt idx="372" formatCode="0.0">
                  <c:v>0</c:v>
                </c:pt>
                <c:pt idx="373" formatCode="0.0">
                  <c:v>0</c:v>
                </c:pt>
                <c:pt idx="374" formatCode="0.0">
                  <c:v>0</c:v>
                </c:pt>
                <c:pt idx="375" formatCode="0.0">
                  <c:v>0</c:v>
                </c:pt>
                <c:pt idx="376" formatCode="0.0">
                  <c:v>0</c:v>
                </c:pt>
                <c:pt idx="377" formatCode="0.0">
                  <c:v>0</c:v>
                </c:pt>
                <c:pt idx="378" formatCode="0.0">
                  <c:v>0</c:v>
                </c:pt>
                <c:pt idx="379" formatCode="0.0">
                  <c:v>0</c:v>
                </c:pt>
                <c:pt idx="380" formatCode="0.0">
                  <c:v>0</c:v>
                </c:pt>
                <c:pt idx="381" formatCode="0.0">
                  <c:v>0</c:v>
                </c:pt>
                <c:pt idx="382" formatCode="0.0">
                  <c:v>0</c:v>
                </c:pt>
                <c:pt idx="383" formatCode="0.0">
                  <c:v>0</c:v>
                </c:pt>
                <c:pt idx="384" formatCode="0.0">
                  <c:v>0</c:v>
                </c:pt>
                <c:pt idx="385" formatCode="0.0">
                  <c:v>0</c:v>
                </c:pt>
                <c:pt idx="386" formatCode="0.0">
                  <c:v>0</c:v>
                </c:pt>
                <c:pt idx="387" formatCode="0.0">
                  <c:v>0</c:v>
                </c:pt>
                <c:pt idx="388" formatCode="0.0">
                  <c:v>0</c:v>
                </c:pt>
                <c:pt idx="389" formatCode="0.0">
                  <c:v>0</c:v>
                </c:pt>
                <c:pt idx="390" formatCode="0.0">
                  <c:v>0</c:v>
                </c:pt>
                <c:pt idx="391" formatCode="0.0">
                  <c:v>0</c:v>
                </c:pt>
                <c:pt idx="392" formatCode="0.0">
                  <c:v>0</c:v>
                </c:pt>
                <c:pt idx="393" formatCode="0.0">
                  <c:v>0</c:v>
                </c:pt>
                <c:pt idx="394" formatCode="0.0">
                  <c:v>0</c:v>
                </c:pt>
                <c:pt idx="395" formatCode="0.0">
                  <c:v>0</c:v>
                </c:pt>
                <c:pt idx="396" formatCode="0.0">
                  <c:v>0</c:v>
                </c:pt>
                <c:pt idx="397" formatCode="0.0">
                  <c:v>0</c:v>
                </c:pt>
                <c:pt idx="398" formatCode="0.0">
                  <c:v>0</c:v>
                </c:pt>
                <c:pt idx="399" formatCode="0.0">
                  <c:v>0</c:v>
                </c:pt>
                <c:pt idx="400" formatCode="0.0">
                  <c:v>0</c:v>
                </c:pt>
                <c:pt idx="401" formatCode="0.0">
                  <c:v>0</c:v>
                </c:pt>
                <c:pt idx="402" formatCode="0.0">
                  <c:v>0</c:v>
                </c:pt>
                <c:pt idx="403" formatCode="0.0">
                  <c:v>0</c:v>
                </c:pt>
                <c:pt idx="404" formatCode="0.0">
                  <c:v>0</c:v>
                </c:pt>
                <c:pt idx="405" formatCode="0.0">
                  <c:v>0</c:v>
                </c:pt>
                <c:pt idx="406" formatCode="0.0">
                  <c:v>0</c:v>
                </c:pt>
                <c:pt idx="407" formatCode="0.0">
                  <c:v>0</c:v>
                </c:pt>
                <c:pt idx="408" formatCode="0.0">
                  <c:v>0</c:v>
                </c:pt>
                <c:pt idx="409" formatCode="0.0">
                  <c:v>0</c:v>
                </c:pt>
                <c:pt idx="410" formatCode="0.0">
                  <c:v>0</c:v>
                </c:pt>
                <c:pt idx="411" formatCode="0.0">
                  <c:v>0</c:v>
                </c:pt>
                <c:pt idx="412" formatCode="0.0">
                  <c:v>0</c:v>
                </c:pt>
                <c:pt idx="413" formatCode="0.0">
                  <c:v>0</c:v>
                </c:pt>
                <c:pt idx="414" formatCode="0.0">
                  <c:v>0</c:v>
                </c:pt>
                <c:pt idx="415" formatCode="0.0">
                  <c:v>0</c:v>
                </c:pt>
                <c:pt idx="416" formatCode="0.0">
                  <c:v>0</c:v>
                </c:pt>
                <c:pt idx="417" formatCode="0.0">
                  <c:v>0</c:v>
                </c:pt>
                <c:pt idx="418" formatCode="0.0">
                  <c:v>0</c:v>
                </c:pt>
                <c:pt idx="419" formatCode="0.0">
                  <c:v>0</c:v>
                </c:pt>
                <c:pt idx="420" formatCode="0.0">
                  <c:v>0</c:v>
                </c:pt>
                <c:pt idx="421" formatCode="0.0">
                  <c:v>0</c:v>
                </c:pt>
                <c:pt idx="422" formatCode="0.0">
                  <c:v>0</c:v>
                </c:pt>
                <c:pt idx="423" formatCode="0.0">
                  <c:v>0</c:v>
                </c:pt>
                <c:pt idx="424" formatCode="0.0">
                  <c:v>0</c:v>
                </c:pt>
                <c:pt idx="425" formatCode="0.0">
                  <c:v>0</c:v>
                </c:pt>
                <c:pt idx="426" formatCode="0.0">
                  <c:v>0</c:v>
                </c:pt>
                <c:pt idx="427" formatCode="0.0">
                  <c:v>0</c:v>
                </c:pt>
                <c:pt idx="428" formatCode="0.0">
                  <c:v>0</c:v>
                </c:pt>
                <c:pt idx="429" formatCode="0.0">
                  <c:v>0</c:v>
                </c:pt>
                <c:pt idx="430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F-4B39-BD1F-7C06F830F22B}"/>
            </c:ext>
          </c:extLst>
        </c:ser>
        <c:ser>
          <c:idx val="8"/>
          <c:order val="8"/>
          <c:tx>
            <c:strRef>
              <c:f>'נתונים- תרומות כללי'!$G$2</c:f>
              <c:strCache>
                <c:ptCount val="1"/>
                <c:pt idx="0">
                  <c:v>בריאות, חינוך תרבות ובידור (17.2%)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invertIfNegative val="0"/>
          <c:cat>
            <c:numRef>
              <c:f>'נתונים- תרומות כללי'!$A$4:$A$1500</c:f>
              <c:numCache>
                <c:formatCode>m/d/yyyy</c:formatCode>
                <c:ptCount val="1497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  <c:pt idx="144">
                  <c:v>44227</c:v>
                </c:pt>
              </c:numCache>
            </c:numRef>
          </c:cat>
          <c:val>
            <c:numRef>
              <c:f>'נתונים- תרומות כללי'!$G$4:$G$1500</c:f>
              <c:numCache>
                <c:formatCode>0.0</c:formatCode>
                <c:ptCount val="1497"/>
                <c:pt idx="0">
                  <c:v>0.18892681579160131</c:v>
                </c:pt>
                <c:pt idx="1">
                  <c:v>0.22332532695509652</c:v>
                </c:pt>
                <c:pt idx="2">
                  <c:v>0.18952483024624528</c:v>
                </c:pt>
                <c:pt idx="3">
                  <c:v>0.14325497622764305</c:v>
                </c:pt>
                <c:pt idx="4">
                  <c:v>0.13920048698098897</c:v>
                </c:pt>
                <c:pt idx="5">
                  <c:v>0.17350688709702117</c:v>
                </c:pt>
                <c:pt idx="6">
                  <c:v>0.21148809965076662</c:v>
                </c:pt>
                <c:pt idx="7">
                  <c:v>0.2114861212679465</c:v>
                </c:pt>
                <c:pt idx="8">
                  <c:v>0.22076128804432443</c:v>
                </c:pt>
                <c:pt idx="9">
                  <c:v>0.309199291754782</c:v>
                </c:pt>
                <c:pt idx="10">
                  <c:v>0.28486515958655723</c:v>
                </c:pt>
                <c:pt idx="11">
                  <c:v>0.29786663162675925</c:v>
                </c:pt>
                <c:pt idx="12">
                  <c:v>0.34494010076305787</c:v>
                </c:pt>
                <c:pt idx="13">
                  <c:v>0.33070288316858709</c:v>
                </c:pt>
                <c:pt idx="14">
                  <c:v>0.37051614621478712</c:v>
                </c:pt>
                <c:pt idx="15">
                  <c:v>0.27415374640559464</c:v>
                </c:pt>
                <c:pt idx="16">
                  <c:v>0.27933635757038039</c:v>
                </c:pt>
                <c:pt idx="17">
                  <c:v>0.22454618418440569</c:v>
                </c:pt>
                <c:pt idx="18">
                  <c:v>0.14443227433726719</c:v>
                </c:pt>
                <c:pt idx="19">
                  <c:v>0.13840296532146396</c:v>
                </c:pt>
                <c:pt idx="20">
                  <c:v>0.14626826145343721</c:v>
                </c:pt>
                <c:pt idx="21">
                  <c:v>0.19156222778571438</c:v>
                </c:pt>
                <c:pt idx="22">
                  <c:v>0.23356786721994557</c:v>
                </c:pt>
                <c:pt idx="23">
                  <c:v>0.20758726955543216</c:v>
                </c:pt>
                <c:pt idx="24">
                  <c:v>0.20756172235314824</c:v>
                </c:pt>
                <c:pt idx="25">
                  <c:v>0.20203400490563869</c:v>
                </c:pt>
                <c:pt idx="26">
                  <c:v>0.23317789383028384</c:v>
                </c:pt>
                <c:pt idx="27">
                  <c:v>0.29588180451499196</c:v>
                </c:pt>
                <c:pt idx="28">
                  <c:v>0.27939681121612225</c:v>
                </c:pt>
                <c:pt idx="29">
                  <c:v>0.30859330517563988</c:v>
                </c:pt>
                <c:pt idx="30">
                  <c:v>0.35314575088169103</c:v>
                </c:pt>
                <c:pt idx="31">
                  <c:v>0.28468625938280434</c:v>
                </c:pt>
                <c:pt idx="32">
                  <c:v>0.31362980099618326</c:v>
                </c:pt>
                <c:pt idx="33">
                  <c:v>0.16009521047330513</c:v>
                </c:pt>
                <c:pt idx="34">
                  <c:v>9.8764515760732766E-2</c:v>
                </c:pt>
                <c:pt idx="35">
                  <c:v>0.10064678376912892</c:v>
                </c:pt>
                <c:pt idx="36">
                  <c:v>9.5732233154914817E-2</c:v>
                </c:pt>
                <c:pt idx="37">
                  <c:v>8.909569428788891E-2</c:v>
                </c:pt>
                <c:pt idx="38">
                  <c:v>5.2932359688026114E-2</c:v>
                </c:pt>
                <c:pt idx="39">
                  <c:v>2.9265684489865385E-2</c:v>
                </c:pt>
                <c:pt idx="40">
                  <c:v>5.0875529793597385E-2</c:v>
                </c:pt>
                <c:pt idx="41">
                  <c:v>4.6289793603586565E-2</c:v>
                </c:pt>
                <c:pt idx="42">
                  <c:v>-1.573275304781864E-2</c:v>
                </c:pt>
                <c:pt idx="43">
                  <c:v>6.1047993357888762E-2</c:v>
                </c:pt>
                <c:pt idx="44">
                  <c:v>-0.26756015368027408</c:v>
                </c:pt>
                <c:pt idx="45">
                  <c:v>-0.18816521386920182</c:v>
                </c:pt>
                <c:pt idx="46">
                  <c:v>-0.22982884920129654</c:v>
                </c:pt>
                <c:pt idx="47">
                  <c:v>-0.202813638747945</c:v>
                </c:pt>
                <c:pt idx="48">
                  <c:v>-0.19325212792709487</c:v>
                </c:pt>
                <c:pt idx="49">
                  <c:v>-0.18186152502784195</c:v>
                </c:pt>
                <c:pt idx="50">
                  <c:v>-0.13341837466291834</c:v>
                </c:pt>
                <c:pt idx="51">
                  <c:v>-0.22936549643535159</c:v>
                </c:pt>
                <c:pt idx="52">
                  <c:v>-0.17200753629702847</c:v>
                </c:pt>
                <c:pt idx="53">
                  <c:v>-0.12731293663103627</c:v>
                </c:pt>
                <c:pt idx="54">
                  <c:v>-0.12224454823290076</c:v>
                </c:pt>
                <c:pt idx="55">
                  <c:v>-0.1342733910714638</c:v>
                </c:pt>
                <c:pt idx="56">
                  <c:v>0.28115841661058455</c:v>
                </c:pt>
                <c:pt idx="57">
                  <c:v>0.30952981451594863</c:v>
                </c:pt>
                <c:pt idx="58">
                  <c:v>0.32488046635767304</c:v>
                </c:pt>
                <c:pt idx="59">
                  <c:v>0.29109091138391108</c:v>
                </c:pt>
                <c:pt idx="60">
                  <c:v>0.26025511795457795</c:v>
                </c:pt>
                <c:pt idx="61">
                  <c:v>0.2790398284539326</c:v>
                </c:pt>
                <c:pt idx="62">
                  <c:v>0.20317727583331843</c:v>
                </c:pt>
                <c:pt idx="63">
                  <c:v>0.31841605084022806</c:v>
                </c:pt>
                <c:pt idx="64">
                  <c:v>0.29647535202180941</c:v>
                </c:pt>
                <c:pt idx="65">
                  <c:v>0.25232137115261821</c:v>
                </c:pt>
                <c:pt idx="66">
                  <c:v>0.14122421995852219</c:v>
                </c:pt>
                <c:pt idx="67">
                  <c:v>0.10150882407868518</c:v>
                </c:pt>
                <c:pt idx="68">
                  <c:v>8.0531037141755496E-2</c:v>
                </c:pt>
                <c:pt idx="69">
                  <c:v>6.7711849011011127E-2</c:v>
                </c:pt>
                <c:pt idx="70">
                  <c:v>6.9233476201220917E-2</c:v>
                </c:pt>
                <c:pt idx="71">
                  <c:v>8.7366104317923077E-2</c:v>
                </c:pt>
                <c:pt idx="72">
                  <c:v>9.6987594773261909E-2</c:v>
                </c:pt>
                <c:pt idx="73">
                  <c:v>2.6800599352699718E-2</c:v>
                </c:pt>
                <c:pt idx="74">
                  <c:v>6.3514332983003047E-2</c:v>
                </c:pt>
                <c:pt idx="75">
                  <c:v>6.4718947360141402E-2</c:v>
                </c:pt>
                <c:pt idx="76">
                  <c:v>8.3199410249564759E-2</c:v>
                </c:pt>
                <c:pt idx="77">
                  <c:v>9.5619140132500946E-2</c:v>
                </c:pt>
                <c:pt idx="78">
                  <c:v>0.12576094991938691</c:v>
                </c:pt>
                <c:pt idx="79">
                  <c:v>0.15580065198734472</c:v>
                </c:pt>
                <c:pt idx="80">
                  <c:v>-5.6198920600358464E-2</c:v>
                </c:pt>
                <c:pt idx="81">
                  <c:v>-4.7690366486767652E-2</c:v>
                </c:pt>
                <c:pt idx="82">
                  <c:v>-6.1488536762053812E-2</c:v>
                </c:pt>
                <c:pt idx="83">
                  <c:v>-0.11384204615064206</c:v>
                </c:pt>
                <c:pt idx="84">
                  <c:v>-0.10591159322793994</c:v>
                </c:pt>
                <c:pt idx="85">
                  <c:v>-8.8534892925131864E-2</c:v>
                </c:pt>
                <c:pt idx="86">
                  <c:v>-0.10135236274485786</c:v>
                </c:pt>
                <c:pt idx="87">
                  <c:v>-7.1337683450634404E-2</c:v>
                </c:pt>
                <c:pt idx="88">
                  <c:v>-0.13744538211466745</c:v>
                </c:pt>
                <c:pt idx="89">
                  <c:v>-0.10139484492368017</c:v>
                </c:pt>
                <c:pt idx="90">
                  <c:v>-3.6213239272381827E-2</c:v>
                </c:pt>
                <c:pt idx="91">
                  <c:v>-0.1194017585473966</c:v>
                </c:pt>
                <c:pt idx="92">
                  <c:v>7.258700980862641E-2</c:v>
                </c:pt>
                <c:pt idx="93">
                  <c:v>2.934856450403299E-2</c:v>
                </c:pt>
                <c:pt idx="94">
                  <c:v>0.10837523509740085</c:v>
                </c:pt>
                <c:pt idx="95">
                  <c:v>0.13256051321888573</c:v>
                </c:pt>
                <c:pt idx="96">
                  <c:v>0.10714567299948752</c:v>
                </c:pt>
                <c:pt idx="97">
                  <c:v>0.13116316832882854</c:v>
                </c:pt>
                <c:pt idx="98">
                  <c:v>0.1723269201642309</c:v>
                </c:pt>
                <c:pt idx="99">
                  <c:v>0.13572248465918313</c:v>
                </c:pt>
                <c:pt idx="100">
                  <c:v>0.12381349118389787</c:v>
                </c:pt>
                <c:pt idx="101">
                  <c:v>5.8040981826199226E-2</c:v>
                </c:pt>
                <c:pt idx="102">
                  <c:v>5.4220306379227923E-3</c:v>
                </c:pt>
                <c:pt idx="103">
                  <c:v>7.6401358010455861E-2</c:v>
                </c:pt>
                <c:pt idx="104">
                  <c:v>5.8688966838527604E-2</c:v>
                </c:pt>
                <c:pt idx="105">
                  <c:v>7.044723381813775E-2</c:v>
                </c:pt>
                <c:pt idx="106">
                  <c:v>4.6677484581868628E-2</c:v>
                </c:pt>
                <c:pt idx="107">
                  <c:v>7.0779114635678195E-2</c:v>
                </c:pt>
                <c:pt idx="108">
                  <c:v>8.8168051287969354E-2</c:v>
                </c:pt>
                <c:pt idx="109">
                  <c:v>0.10650530987173953</c:v>
                </c:pt>
                <c:pt idx="110">
                  <c:v>0.12990519210815007</c:v>
                </c:pt>
                <c:pt idx="111">
                  <c:v>5.5234394439889062E-3</c:v>
                </c:pt>
                <c:pt idx="112">
                  <c:v>9.9408577057420316E-2</c:v>
                </c:pt>
                <c:pt idx="113">
                  <c:v>6.4156147296968058E-2</c:v>
                </c:pt>
                <c:pt idx="114">
                  <c:v>5.9641225276262141E-3</c:v>
                </c:pt>
                <c:pt idx="115">
                  <c:v>2.9082602378357952E-2</c:v>
                </c:pt>
                <c:pt idx="116">
                  <c:v>1.7864517354391787E-2</c:v>
                </c:pt>
                <c:pt idx="117">
                  <c:v>7.6630834833447001E-2</c:v>
                </c:pt>
                <c:pt idx="118">
                  <c:v>4.1808258764761685E-2</c:v>
                </c:pt>
                <c:pt idx="119">
                  <c:v>1.7919056057709454E-2</c:v>
                </c:pt>
                <c:pt idx="120">
                  <c:v>5.6159532681472286E-2</c:v>
                </c:pt>
                <c:pt idx="121">
                  <c:v>4.4340157766496545E-2</c:v>
                </c:pt>
                <c:pt idx="122">
                  <c:v>1.100158816060365E-2</c:v>
                </c:pt>
                <c:pt idx="123">
                  <c:v>0.11700038872871352</c:v>
                </c:pt>
                <c:pt idx="124">
                  <c:v>8.3769330219859842E-2</c:v>
                </c:pt>
                <c:pt idx="125">
                  <c:v>0.15607114067684813</c:v>
                </c:pt>
                <c:pt idx="126">
                  <c:v>0.1626113773885153</c:v>
                </c:pt>
                <c:pt idx="127">
                  <c:v>0.15610287544243071</c:v>
                </c:pt>
                <c:pt idx="128">
                  <c:v>0.16385330185159919</c:v>
                </c:pt>
                <c:pt idx="129">
                  <c:v>6.7710037005893661E-2</c:v>
                </c:pt>
                <c:pt idx="130">
                  <c:v>0.12298888026723753</c:v>
                </c:pt>
                <c:pt idx="131">
                  <c:v>0.14687866293948684</c:v>
                </c:pt>
                <c:pt idx="132">
                  <c:v>0.10128169014084386</c:v>
                </c:pt>
                <c:pt idx="133">
                  <c:v>0.10664633422723402</c:v>
                </c:pt>
                <c:pt idx="134">
                  <c:v>6.711559930985414E-2</c:v>
                </c:pt>
                <c:pt idx="135">
                  <c:v>-1.6748758689174983E-2</c:v>
                </c:pt>
                <c:pt idx="136">
                  <c:v>-7.801616136245626E-2</c:v>
                </c:pt>
                <c:pt idx="137">
                  <c:v>-0.1840536224100634</c:v>
                </c:pt>
                <c:pt idx="138">
                  <c:v>-7.7938450896929329E-2</c:v>
                </c:pt>
                <c:pt idx="139">
                  <c:v>-0.10479864796495811</c:v>
                </c:pt>
                <c:pt idx="140">
                  <c:v>-0.10612576796973797</c:v>
                </c:pt>
                <c:pt idx="141">
                  <c:v>-3.3807632367631776E-2</c:v>
                </c:pt>
                <c:pt idx="142">
                  <c:v>-3.9186955584475651E-2</c:v>
                </c:pt>
                <c:pt idx="143">
                  <c:v>-1.140382013749975E-2</c:v>
                </c:pt>
                <c:pt idx="144">
                  <c:v>4.2078675879423391E-2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F-4B39-BD1F-7C06F830F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23160576"/>
        <c:axId val="223178752"/>
      </c:barChart>
      <c:lineChart>
        <c:grouping val="standard"/>
        <c:varyColors val="0"/>
        <c:ser>
          <c:idx val="5"/>
          <c:order val="0"/>
          <c:tx>
            <c:strRef>
              <c:f>'נתונים- תרומות כללי'!$H$2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'נתונים- תרומות כללי'!$A$4:$A$1500</c:f>
              <c:numCache>
                <c:formatCode>m/d/yyyy</c:formatCode>
                <c:ptCount val="1497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  <c:pt idx="144">
                  <c:v>44227</c:v>
                </c:pt>
              </c:numCache>
            </c:numRef>
          </c:cat>
          <c:val>
            <c:numRef>
              <c:f>'נתונים- תרומות כללי'!$H$4:$H$1500</c:f>
              <c:numCache>
                <c:formatCode>0.0</c:formatCode>
                <c:ptCount val="1497"/>
                <c:pt idx="0">
                  <c:v>3.2543414634145673</c:v>
                </c:pt>
                <c:pt idx="1">
                  <c:v>3.3534701857282467</c:v>
                </c:pt>
                <c:pt idx="2">
                  <c:v>3.5634502923977296</c:v>
                </c:pt>
                <c:pt idx="3">
                  <c:v>3.0807877041306497</c:v>
                </c:pt>
                <c:pt idx="4">
                  <c:v>2.7934160305344902</c:v>
                </c:pt>
                <c:pt idx="5">
                  <c:v>3.5971401334601971</c:v>
                </c:pt>
                <c:pt idx="6">
                  <c:v>3.5150801131009768</c:v>
                </c:pt>
                <c:pt idx="7">
                  <c:v>3.1355140186911434</c:v>
                </c:pt>
                <c:pt idx="8">
                  <c:v>2.8408411214948526</c:v>
                </c:pt>
                <c:pt idx="9">
                  <c:v>2.9410830999069493</c:v>
                </c:pt>
                <c:pt idx="10">
                  <c:v>3.8170892018783986</c:v>
                </c:pt>
                <c:pt idx="11">
                  <c:v>3.9146616541349877</c:v>
                </c:pt>
                <c:pt idx="12">
                  <c:v>3.7735849056603543</c:v>
                </c:pt>
                <c:pt idx="13">
                  <c:v>3.5785288270377524</c:v>
                </c:pt>
                <c:pt idx="14">
                  <c:v>3.1651829871415238</c:v>
                </c:pt>
                <c:pt idx="15">
                  <c:v>3.036238981390893</c:v>
                </c:pt>
                <c:pt idx="16">
                  <c:v>3.0243902439023973</c:v>
                </c:pt>
                <c:pt idx="17">
                  <c:v>2.417794970986531</c:v>
                </c:pt>
                <c:pt idx="18">
                  <c:v>1.8181818181818965</c:v>
                </c:pt>
                <c:pt idx="19">
                  <c:v>1.8095238095238608</c:v>
                </c:pt>
                <c:pt idx="20">
                  <c:v>2.3877745940782846</c:v>
                </c:pt>
                <c:pt idx="21">
                  <c:v>2.4785510009532441</c:v>
                </c:pt>
                <c:pt idx="22">
                  <c:v>2.2813688212928396</c:v>
                </c:pt>
                <c:pt idx="23">
                  <c:v>2.661596958174961</c:v>
                </c:pt>
                <c:pt idx="24">
                  <c:v>3.5617224880383658</c:v>
                </c:pt>
                <c:pt idx="25">
                  <c:v>4.1653550863723465</c:v>
                </c:pt>
                <c:pt idx="26">
                  <c:v>4.2689357622242463</c:v>
                </c:pt>
                <c:pt idx="27">
                  <c:v>3.9820342205322046</c:v>
                </c:pt>
                <c:pt idx="28">
                  <c:v>4.0905303030302376</c:v>
                </c:pt>
                <c:pt idx="29">
                  <c:v>4.1964117091595643</c:v>
                </c:pt>
                <c:pt idx="30">
                  <c:v>3.4076127819548496</c:v>
                </c:pt>
                <c:pt idx="31">
                  <c:v>3.4202057998129032</c:v>
                </c:pt>
                <c:pt idx="32">
                  <c:v>2.9328358208955629</c:v>
                </c:pt>
                <c:pt idx="33">
                  <c:v>2.7442790697674635</c:v>
                </c:pt>
                <c:pt idx="34">
                  <c:v>2.5501858736058702</c:v>
                </c:pt>
                <c:pt idx="35">
                  <c:v>2.1703703703702892</c:v>
                </c:pt>
                <c:pt idx="36">
                  <c:v>1.9607843137254166</c:v>
                </c:pt>
                <c:pt idx="37">
                  <c:v>1.6617790811339628</c:v>
                </c:pt>
                <c:pt idx="38">
                  <c:v>1.8536585365854563</c:v>
                </c:pt>
                <c:pt idx="39">
                  <c:v>2.1338506304562577</c:v>
                </c:pt>
                <c:pt idx="40">
                  <c:v>1.6409266409270096</c:v>
                </c:pt>
                <c:pt idx="41">
                  <c:v>0.96153846153843592</c:v>
                </c:pt>
                <c:pt idx="42">
                  <c:v>1.3500482160076377</c:v>
                </c:pt>
                <c:pt idx="43">
                  <c:v>1.9193857965450256</c:v>
                </c:pt>
                <c:pt idx="44">
                  <c:v>2.1153846153845857</c:v>
                </c:pt>
                <c:pt idx="45">
                  <c:v>1.825168107588393</c:v>
                </c:pt>
                <c:pt idx="46">
                  <c:v>1.4423076923074873</c:v>
                </c:pt>
                <c:pt idx="47">
                  <c:v>1.6346153846156231</c:v>
                </c:pt>
                <c:pt idx="48">
                  <c:v>1.4573121070862172</c:v>
                </c:pt>
                <c:pt idx="49">
                  <c:v>1.4573121070862172</c:v>
                </c:pt>
                <c:pt idx="50">
                  <c:v>1.2701193491617024</c:v>
                </c:pt>
                <c:pt idx="51">
                  <c:v>0.80418292387001156</c:v>
                </c:pt>
                <c:pt idx="52">
                  <c:v>0.90408796145562409</c:v>
                </c:pt>
                <c:pt idx="53">
                  <c:v>1.9939092000326175</c:v>
                </c:pt>
                <c:pt idx="54">
                  <c:v>2.1971500226136476</c:v>
                </c:pt>
                <c:pt idx="55">
                  <c:v>1.3367275733728867</c:v>
                </c:pt>
                <c:pt idx="56">
                  <c:v>1.3367275733728867</c:v>
                </c:pt>
                <c:pt idx="57">
                  <c:v>1.8256648081658167</c:v>
                </c:pt>
                <c:pt idx="58">
                  <c:v>1.9093883207063067</c:v>
                </c:pt>
                <c:pt idx="59">
                  <c:v>1.8160876848833718</c:v>
                </c:pt>
                <c:pt idx="60">
                  <c:v>1.3958125623130258</c:v>
                </c:pt>
                <c:pt idx="61">
                  <c:v>1.1964107676969205</c:v>
                </c:pt>
                <c:pt idx="62">
                  <c:v>1.2935323383084896</c:v>
                </c:pt>
                <c:pt idx="63">
                  <c:v>0.99108027750247629</c:v>
                </c:pt>
                <c:pt idx="64">
                  <c:v>0.99009900990132405</c:v>
                </c:pt>
                <c:pt idx="65">
                  <c:v>0.49115913555950463</c:v>
                </c:pt>
                <c:pt idx="66">
                  <c:v>0.29382957884458438</c:v>
                </c:pt>
                <c:pt idx="67">
                  <c:v>0</c:v>
                </c:pt>
                <c:pt idx="68">
                  <c:v>-0.29325513196413189</c:v>
                </c:pt>
                <c:pt idx="69">
                  <c:v>-0.29239766081904373</c:v>
                </c:pt>
                <c:pt idx="70">
                  <c:v>-9.7847358121749828E-2</c:v>
                </c:pt>
                <c:pt idx="71">
                  <c:v>-0.19550342130972842</c:v>
                </c:pt>
                <c:pt idx="72">
                  <c:v>-0.50737649173042687</c:v>
                </c:pt>
                <c:pt idx="73">
                  <c:v>-1.0147801760969855</c:v>
                </c:pt>
                <c:pt idx="74">
                  <c:v>-1.0058957607666841</c:v>
                </c:pt>
                <c:pt idx="75">
                  <c:v>-0.50245524622620774</c:v>
                </c:pt>
                <c:pt idx="76">
                  <c:v>-0.40000186247014513</c:v>
                </c:pt>
                <c:pt idx="77">
                  <c:v>-0.39296373943393803</c:v>
                </c:pt>
                <c:pt idx="78">
                  <c:v>-0.2910174895078721</c:v>
                </c:pt>
                <c:pt idx="79">
                  <c:v>-0.39296373943393803</c:v>
                </c:pt>
                <c:pt idx="80">
                  <c:v>-0.50000186060020768</c:v>
                </c:pt>
                <c:pt idx="81">
                  <c:v>-0.69208396844463449</c:v>
                </c:pt>
                <c:pt idx="82">
                  <c:v>-0.89716150057749244</c:v>
                </c:pt>
                <c:pt idx="83">
                  <c:v>-0.99706355551644199</c:v>
                </c:pt>
                <c:pt idx="84">
                  <c:v>-0.60483870967743547</c:v>
                </c:pt>
                <c:pt idx="85">
                  <c:v>-0.20304568527917954</c:v>
                </c:pt>
                <c:pt idx="86">
                  <c:v>-0.70850202429150189</c:v>
                </c:pt>
                <c:pt idx="87">
                  <c:v>-0.90543259557346323</c:v>
                </c:pt>
                <c:pt idx="88">
                  <c:v>-0.80321285140562138</c:v>
                </c:pt>
                <c:pt idx="89">
                  <c:v>-0.80080080080081606</c:v>
                </c:pt>
                <c:pt idx="90">
                  <c:v>-0.59940059940060131</c:v>
                </c:pt>
                <c:pt idx="91">
                  <c:v>-0.70070070070069601</c:v>
                </c:pt>
                <c:pt idx="92">
                  <c:v>-0.40201005025127801</c:v>
                </c:pt>
                <c:pt idx="93">
                  <c:v>-0.30120481927712328</c:v>
                </c:pt>
                <c:pt idx="94">
                  <c:v>-0.30241935483870108</c:v>
                </c:pt>
                <c:pt idx="95">
                  <c:v>-0.20181634712408414</c:v>
                </c:pt>
                <c:pt idx="96">
                  <c:v>0.10365338402877899</c:v>
                </c:pt>
                <c:pt idx="97">
                  <c:v>0.40915792131472895</c:v>
                </c:pt>
                <c:pt idx="98">
                  <c:v>0.91631217469498871</c:v>
                </c:pt>
                <c:pt idx="99">
                  <c:v>0.70731192675945742</c:v>
                </c:pt>
                <c:pt idx="100">
                  <c:v>0.80192536115646362</c:v>
                </c:pt>
                <c:pt idx="101">
                  <c:v>-0.20181408563605396</c:v>
                </c:pt>
                <c:pt idx="102">
                  <c:v>-0.70240981015727844</c:v>
                </c:pt>
                <c:pt idx="103">
                  <c:v>-0.10302192982165614</c:v>
                </c:pt>
                <c:pt idx="104">
                  <c:v>9.7580472107039462E-2</c:v>
                </c:pt>
                <c:pt idx="105">
                  <c:v>0.19476561387858915</c:v>
                </c:pt>
                <c:pt idx="106">
                  <c:v>0.30000227285948977</c:v>
                </c:pt>
                <c:pt idx="107">
                  <c:v>0.40000227512555497</c:v>
                </c:pt>
                <c:pt idx="108">
                  <c:v>0.10020040080160886</c:v>
                </c:pt>
                <c:pt idx="109">
                  <c:v>0.20040080160321772</c:v>
                </c:pt>
                <c:pt idx="110">
                  <c:v>0.19980019980021524</c:v>
                </c:pt>
                <c:pt idx="111">
                  <c:v>0.39880358923229942</c:v>
                </c:pt>
                <c:pt idx="112">
                  <c:v>0.49652432969216065</c:v>
                </c:pt>
                <c:pt idx="113">
                  <c:v>1.2999999999999901</c:v>
                </c:pt>
                <c:pt idx="114">
                  <c:v>1.401401401401392</c:v>
                </c:pt>
                <c:pt idx="115">
                  <c:v>1.1976047904191711</c:v>
                </c:pt>
                <c:pt idx="116">
                  <c:v>1.1964107676968982</c:v>
                </c:pt>
                <c:pt idx="117">
                  <c:v>1.1928429423459397</c:v>
                </c:pt>
                <c:pt idx="118">
                  <c:v>1.1964107676968982</c:v>
                </c:pt>
                <c:pt idx="119">
                  <c:v>0.79681274900398336</c:v>
                </c:pt>
                <c:pt idx="120">
                  <c:v>1.2022012466186283</c:v>
                </c:pt>
                <c:pt idx="121">
                  <c:v>1.2019990444183337</c:v>
                </c:pt>
                <c:pt idx="122">
                  <c:v>1.4027906676470137</c:v>
                </c:pt>
                <c:pt idx="123">
                  <c:v>1.3008927872779852</c:v>
                </c:pt>
                <c:pt idx="124">
                  <c:v>1.4990108993213624</c:v>
                </c:pt>
                <c:pt idx="125">
                  <c:v>0.80059134830727796</c:v>
                </c:pt>
                <c:pt idx="126">
                  <c:v>0.50147980127963621</c:v>
                </c:pt>
                <c:pt idx="127">
                  <c:v>0.60157695935791899</c:v>
                </c:pt>
                <c:pt idx="128">
                  <c:v>0.3034473287648165</c:v>
                </c:pt>
                <c:pt idx="129">
                  <c:v>0.40471417964793588</c:v>
                </c:pt>
                <c:pt idx="130">
                  <c:v>0.3034473287648165</c:v>
                </c:pt>
                <c:pt idx="131">
                  <c:v>0.60078956392912719</c:v>
                </c:pt>
                <c:pt idx="132">
                  <c:v>0.29970029970030065</c:v>
                </c:pt>
                <c:pt idx="133">
                  <c:v>9.9800399201588341E-2</c:v>
                </c:pt>
                <c:pt idx="134">
                  <c:v>0</c:v>
                </c:pt>
                <c:pt idx="135">
                  <c:v>-0.59405940594058348</c:v>
                </c:pt>
                <c:pt idx="136">
                  <c:v>-1.5732546705998107</c:v>
                </c:pt>
                <c:pt idx="137">
                  <c:v>-1.0880316518298683</c:v>
                </c:pt>
                <c:pt idx="138">
                  <c:v>-0.59523809523809312</c:v>
                </c:pt>
                <c:pt idx="139">
                  <c:v>-0.79207920792079278</c:v>
                </c:pt>
                <c:pt idx="140">
                  <c:v>-0.69444444444444198</c:v>
                </c:pt>
                <c:pt idx="141">
                  <c:v>-0.7905138339920903</c:v>
                </c:pt>
                <c:pt idx="142">
                  <c:v>-0.59523809523809312</c:v>
                </c:pt>
                <c:pt idx="143">
                  <c:v>-0.69444444444444198</c:v>
                </c:pt>
                <c:pt idx="144">
                  <c:v>-0.39930070538919393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D1F-4B39-BD1F-7C06F830F22B}"/>
            </c:ext>
          </c:extLst>
        </c:ser>
        <c:ser>
          <c:idx val="1"/>
          <c:order val="7"/>
          <c:spPr>
            <a:ln w="1905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cat>
            <c:numRef>
              <c:f>'נתונים- תרומות כללי'!$A$4:$A$1500</c:f>
              <c:numCache>
                <c:formatCode>m/d/yyyy</c:formatCode>
                <c:ptCount val="1497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  <c:pt idx="144">
                  <c:v>44227</c:v>
                </c:pt>
              </c:numCache>
            </c:numRef>
          </c:cat>
          <c:val>
            <c:numRef>
              <c:f>'נתונים- תרומות כללי'!$K$4:$K$1500</c:f>
              <c:numCache>
                <c:formatCode>General</c:formatCode>
                <c:ptCount val="14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D1F-4B39-BD1F-7C06F830F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160576"/>
        <c:axId val="223178752"/>
      </c:lineChart>
      <c:dateAx>
        <c:axId val="223160576"/>
        <c:scaling>
          <c:orientation val="minMax"/>
          <c:max val="44226"/>
          <c:min val="4313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200" b="1"/>
            </a:pPr>
            <a:endParaRPr lang="he-IL"/>
          </a:p>
        </c:txPr>
        <c:crossAx val="223178752"/>
        <c:crosses val="autoZero"/>
        <c:auto val="0"/>
        <c:lblOffset val="100"/>
        <c:baseTimeUnit val="months"/>
        <c:majorUnit val="2"/>
        <c:majorTimeUnit val="months"/>
      </c:dateAx>
      <c:valAx>
        <c:axId val="223178752"/>
        <c:scaling>
          <c:orientation val="minMax"/>
          <c:max val="2"/>
          <c:min val="-2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he-IL" sz="900"/>
                  <a:t>%</a:t>
                </a:r>
              </a:p>
            </c:rich>
          </c:tx>
          <c:layout>
            <c:manualLayout>
              <c:xMode val="edge"/>
              <c:yMode val="edge"/>
              <c:x val="1.4036257516003271E-2"/>
              <c:y val="2.9219561840484231E-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he-IL"/>
          </a:p>
        </c:txPr>
        <c:crossAx val="223160576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14402018409670619"/>
          <c:y val="0.6072097595729381"/>
          <c:w val="0.726611300442073"/>
          <c:h val="0.1292183130178665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 dirty="0"/>
              <a:t>איור </a:t>
            </a:r>
            <a:r>
              <a:rPr lang="he-IL" sz="1600" b="1" dirty="0" smtClean="0"/>
              <a:t>12</a:t>
            </a:r>
            <a:r>
              <a:rPr lang="he-IL" sz="1600" b="1" dirty="0"/>
              <a:t>: מדד המחירים לצרכן והמדד בניכוי האנרגיה, הפירות והירקות 
</a:t>
            </a:r>
            <a:r>
              <a:rPr lang="he-IL" sz="1600" b="0" dirty="0"/>
              <a:t>שיעור השינוי השנתי, </a:t>
            </a:r>
            <a:r>
              <a:rPr lang="he-IL" sz="1600" b="0" i="0" u="none" strike="noStrike" baseline="0" dirty="0">
                <a:effectLst/>
              </a:rPr>
              <a:t>נובמבר</a:t>
            </a:r>
            <a:r>
              <a:rPr lang="he-IL" sz="1600" b="0" dirty="0"/>
              <a:t> 2016 עד </a:t>
            </a:r>
            <a:r>
              <a:rPr lang="he-IL" sz="1600" b="0" i="0" u="none" strike="noStrike" baseline="0" dirty="0">
                <a:effectLst/>
              </a:rPr>
              <a:t>ינואר</a:t>
            </a:r>
            <a:r>
              <a:rPr lang="he-IL" sz="1600" b="0" dirty="0"/>
              <a:t> 2021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4879566929133858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0.20624628095664566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0.33009422649721287</c:v>
                </c:pt>
                <c:pt idx="28" formatCode="0.0">
                  <c:v>0.20267394578386</c:v>
                </c:pt>
                <c:pt idx="29" formatCode="0.0">
                  <c:v>0.28058276630877899</c:v>
                </c:pt>
                <c:pt idx="30" formatCode="0.0">
                  <c:v>0.55590555472122549</c:v>
                </c:pt>
                <c:pt idx="31" formatCode="0.0">
                  <c:v>0.58909796237911483</c:v>
                </c:pt>
                <c:pt idx="32" formatCode="0.0">
                  <c:v>0.41569787556157145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-0.3638520615525942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-0.19945025273819805</c:v>
                </c:pt>
                <c:pt idx="39" formatCode="0.0">
                  <c:v>-0.23270452426136234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-0.365679226340343</c:v>
                </c:pt>
                <c:pt idx="44" formatCode="0.0">
                  <c:v>-0.14599949801817891</c:v>
                </c:pt>
                <c:pt idx="45" formatCode="0.0">
                  <c:v>3.5243213292845965E-3</c:v>
                </c:pt>
                <c:pt idx="46" formatCode="0.0">
                  <c:v>-0.15254015962161693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0.29662009488533592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-0.57288185146692205</c:v>
                </c:pt>
                <c:pt idx="55" formatCode="0.0">
                  <c:v>-0.30769232326620655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0.39124499458424999</c:v>
                </c:pt>
                <c:pt idx="65" formatCode="0.0">
                  <c:v>0.81906502241535506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0.7137615823893384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1.0103851384491103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0.85064754793138242</c:v>
                </c:pt>
                <c:pt idx="79" formatCode="0.0">
                  <c:v>0.90153183998709086</c:v>
                </c:pt>
                <c:pt idx="80" formatCode="0.0">
                  <c:v>0.70329539070612679</c:v>
                </c:pt>
                <c:pt idx="81" formatCode="0.0">
                  <c:v>0.53653755336076081</c:v>
                </c:pt>
                <c:pt idx="82" formatCode="0.0">
                  <c:v>0.51049940808776118</c:v>
                </c:pt>
                <c:pt idx="83" formatCode="0.0">
                  <c:v>0.63667183889599688</c:v>
                </c:pt>
                <c:pt idx="84" formatCode="0.0">
                  <c:v>0.35024476655909353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-0.47694645770208766</c:v>
                </c:pt>
                <c:pt idx="89" formatCode="0.0">
                  <c:v>-0.48204689585213956</c:v>
                </c:pt>
                <c:pt idx="90" formatCode="0.0">
                  <c:v>-0.36701744319262986</c:v>
                </c:pt>
                <c:pt idx="91" formatCode="0.0">
                  <c:v>-0.47600902560329672</c:v>
                </c:pt>
                <c:pt idx="92" formatCode="0.0">
                  <c:v>-0.39505031467350626</c:v>
                </c:pt>
                <c:pt idx="93" formatCode="0.0">
                  <c:v>-0.40912889264812513</c:v>
                </c:pt>
                <c:pt idx="94" formatCode="0.0">
                  <c:v>-0.16554027669621885</c:v>
                </c:pt>
                <c:pt idx="95" formatCode="0.0">
                  <c:v>-0.41218407093206455</c:v>
                </c:pt>
                <c:pt idx="96" formatCode="0.0">
                  <c:v>6.8568920983036463E-2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8-45F0-AF8E-3B5010F98E5B}"/>
            </c:ext>
          </c:extLst>
        </c:ser>
        <c:ser>
          <c:idx val="8"/>
          <c:order val="1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F8-45F0-AF8E-3B5010F98E5B}"/>
            </c:ext>
          </c:extLst>
        </c:ser>
        <c:ser>
          <c:idx val="9"/>
          <c:order val="2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F8-45F0-AF8E-3B5010F98E5B}"/>
            </c:ext>
          </c:extLst>
        </c:ser>
        <c:ser>
          <c:idx val="2"/>
          <c:order val="3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2 נתונים'!$G$4:$G$301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9-407C-B655-CC4BFABCE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14741376"/>
        <c:crossesAt val="-2"/>
        <c:auto val="0"/>
        <c:lblOffset val="100"/>
        <c:baseTimeUnit val="months"/>
      </c:dateAx>
      <c:valAx>
        <c:axId val="2147413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3666366704161976E-2"/>
          <c:y val="0.90028779527559055"/>
          <c:w val="0.976333633295838"/>
          <c:h val="9.9712204724409462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'[קובץ נתונים - הודעת הריבית (1).xlsm]איור 3 נתונים'!$G$3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'[קובץ נתונים - הודעת הריבית (1).xlsm]איור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'[קובץ נתונים - הודעת הריבית (1).xlsm]איור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1.1684890106957753</c:v>
                </c:pt>
                <c:pt idx="5">
                  <c:v>1.2499497224453777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1.4367168966792305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0.82937625047508534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1.0164936806658971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0.57563797928591565</c:v>
                </c:pt>
                <c:pt idx="49">
                  <c:v>0.65644592497668086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1.0447864698063869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0.85168512807958618</c:v>
                </c:pt>
                <c:pt idx="85">
                  <c:v>0.73336145614521664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0.61331683130500336</c:v>
                </c:pt>
                <c:pt idx="89">
                  <c:v>0.53612506410368088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0.30367245250107322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0.19340956095119829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6-4225-94D7-D86AAF0B584D}"/>
            </c:ext>
          </c:extLst>
        </c:ser>
        <c:ser>
          <c:idx val="1"/>
          <c:order val="1"/>
          <c:tx>
            <c:strRef>
              <c:f>'[קובץ נתונים - הודעת הריבית (1).xlsm]איור 3 נתונים'!$H$3</c:f>
              <c:strCache>
                <c:ptCount val="1"/>
                <c:pt idx="0">
                  <c:v>תקשורת (3.3%)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'[קובץ נתונים - הודעת הריבית (1).xlsm]איור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'[קובץ נתונים - הודעת הריבית (1).xlsm]איור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-0.60816312621189517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-0.64539391455618844</c:v>
                </c:pt>
                <c:pt idx="10">
                  <c:v>-0.55642700217936014</c:v>
                </c:pt>
                <c:pt idx="11">
                  <c:v>-0.39361385328185144</c:v>
                </c:pt>
                <c:pt idx="12">
                  <c:v>-0.3091555251764721</c:v>
                </c:pt>
                <c:pt idx="13">
                  <c:v>-0.35507815440875573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-0.33244441177688611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-0.29426907454235979</c:v>
                </c:pt>
                <c:pt idx="28">
                  <c:v>-0.29876077133166945</c:v>
                </c:pt>
                <c:pt idx="29">
                  <c:v>-0.29385317669149918</c:v>
                </c:pt>
                <c:pt idx="30">
                  <c:v>-0.29385317669149918</c:v>
                </c:pt>
                <c:pt idx="31">
                  <c:v>-0.26507304541184418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-0.3067014495842007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-0.14260970062055406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-0.1135568135507555</c:v>
                </c:pt>
                <c:pt idx="49">
                  <c:v>-0.14633958280845488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-0.19272841441541244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-0.23299562972207871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-0.20795025171321208</c:v>
                </c:pt>
                <c:pt idx="65">
                  <c:v>-0.22449416731371322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-0.17201876519211876</c:v>
                </c:pt>
                <c:pt idx="69">
                  <c:v>-0.17220353293131496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-0.13408853312637117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-0.11702963721563574</c:v>
                </c:pt>
                <c:pt idx="80">
                  <c:v>-0.11679328848434774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-0.14630037816077188</c:v>
                </c:pt>
                <c:pt idx="84">
                  <c:v>-0.13507170997156215</c:v>
                </c:pt>
                <c:pt idx="85">
                  <c:v>-0.13646420182693914</c:v>
                </c:pt>
                <c:pt idx="86">
                  <c:v>-0.12649019120787305</c:v>
                </c:pt>
                <c:pt idx="87">
                  <c:v>-0.11671652946712799</c:v>
                </c:pt>
                <c:pt idx="88">
                  <c:v>-0.10675022239687981</c:v>
                </c:pt>
                <c:pt idx="89">
                  <c:v>-0.10319927944812735</c:v>
                </c:pt>
                <c:pt idx="90">
                  <c:v>-0.11007923141133601</c:v>
                </c:pt>
                <c:pt idx="91">
                  <c:v>-0.11781647581812757</c:v>
                </c:pt>
                <c:pt idx="92">
                  <c:v>-0.11100232769151464</c:v>
                </c:pt>
                <c:pt idx="93">
                  <c:v>-9.7638770327178478E-2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-0.10481656831525328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6-4225-94D7-D86AAF0B584D}"/>
            </c:ext>
          </c:extLst>
        </c:ser>
        <c:ser>
          <c:idx val="4"/>
          <c:order val="2"/>
          <c:tx>
            <c:strRef>
              <c:f>'[קובץ נתונים - הודעת הריבית (1).xlsm]איור 3 נתונים'!$I$3</c:f>
              <c:strCache>
                <c:ptCount val="1"/>
                <c:pt idx="0">
                  <c:v>ירקות ופירות (4.5%)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'[קובץ נתונים - הודעת הריבית (1).xlsm]איור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'[קובץ נתונים - הודעת הריבית (1).xlsm]איור 3 נתונים'!$I$4:$I$237</c:f>
              <c:numCache>
                <c:formatCode>0.0</c:formatCode>
                <c:ptCount val="234"/>
                <c:pt idx="0">
                  <c:v>0.33824637526204321</c:v>
                </c:pt>
                <c:pt idx="1">
                  <c:v>0.2202634873733964</c:v>
                </c:pt>
                <c:pt idx="2">
                  <c:v>0.14681380361728166</c:v>
                </c:pt>
                <c:pt idx="3">
                  <c:v>0.25828061247387973</c:v>
                </c:pt>
                <c:pt idx="4">
                  <c:v>7.3688042744178908E-2</c:v>
                </c:pt>
                <c:pt idx="5">
                  <c:v>0.35488126146405968</c:v>
                </c:pt>
                <c:pt idx="6">
                  <c:v>0.44406924075555132</c:v>
                </c:pt>
                <c:pt idx="7">
                  <c:v>-4.4257240078538748E-2</c:v>
                </c:pt>
                <c:pt idx="8">
                  <c:v>-0.17771969338779289</c:v>
                </c:pt>
                <c:pt idx="9">
                  <c:v>0.20288354390120897</c:v>
                </c:pt>
                <c:pt idx="10">
                  <c:v>0.38711138843122156</c:v>
                </c:pt>
                <c:pt idx="11">
                  <c:v>0.55433168415811696</c:v>
                </c:pt>
                <c:pt idx="12">
                  <c:v>0.25375213329179708</c:v>
                </c:pt>
                <c:pt idx="13">
                  <c:v>7.4380211635522317E-2</c:v>
                </c:pt>
                <c:pt idx="14">
                  <c:v>0.17191912215272373</c:v>
                </c:pt>
                <c:pt idx="15">
                  <c:v>-1.8591225359985548E-2</c:v>
                </c:pt>
                <c:pt idx="16">
                  <c:v>-9.5697919915011514E-3</c:v>
                </c:pt>
                <c:pt idx="17">
                  <c:v>-0.10913686620378825</c:v>
                </c:pt>
                <c:pt idx="18">
                  <c:v>-0.16722610944745478</c:v>
                </c:pt>
                <c:pt idx="19">
                  <c:v>0.12728135969896656</c:v>
                </c:pt>
                <c:pt idx="20">
                  <c:v>-1.983481508500691E-2</c:v>
                </c:pt>
                <c:pt idx="21">
                  <c:v>-0.22323717455137398</c:v>
                </c:pt>
                <c:pt idx="22">
                  <c:v>-0.1544062972834887</c:v>
                </c:pt>
                <c:pt idx="23">
                  <c:v>-0.42831517315164153</c:v>
                </c:pt>
                <c:pt idx="24">
                  <c:v>-0.4975742179652059</c:v>
                </c:pt>
                <c:pt idx="25">
                  <c:v>-0.34249955107256846</c:v>
                </c:pt>
                <c:pt idx="26">
                  <c:v>-0.38346934713736625</c:v>
                </c:pt>
                <c:pt idx="27">
                  <c:v>-1.6736772300975811E-2</c:v>
                </c:pt>
                <c:pt idx="28">
                  <c:v>0.1548149437264697</c:v>
                </c:pt>
                <c:pt idx="29">
                  <c:v>7.4600817075760384E-2</c:v>
                </c:pt>
                <c:pt idx="30">
                  <c:v>5.4921403712121335E-2</c:v>
                </c:pt>
                <c:pt idx="31">
                  <c:v>-0.17653261649617025</c:v>
                </c:pt>
                <c:pt idx="32">
                  <c:v>0.28707415816619025</c:v>
                </c:pt>
                <c:pt idx="33">
                  <c:v>0.46723313434424135</c:v>
                </c:pt>
                <c:pt idx="34">
                  <c:v>0.47414065212788853</c:v>
                </c:pt>
                <c:pt idx="35">
                  <c:v>0.44848246415442711</c:v>
                </c:pt>
                <c:pt idx="36">
                  <c:v>0.50898477209359139</c:v>
                </c:pt>
                <c:pt idx="37">
                  <c:v>0.37824696466771429</c:v>
                </c:pt>
                <c:pt idx="38">
                  <c:v>0.27562689530243362</c:v>
                </c:pt>
                <c:pt idx="39">
                  <c:v>-5.570370285781856E-2</c:v>
                </c:pt>
                <c:pt idx="40">
                  <c:v>-4.7848664668931125E-2</c:v>
                </c:pt>
                <c:pt idx="41">
                  <c:v>-3.1732679496408095E-2</c:v>
                </c:pt>
                <c:pt idx="42">
                  <c:v>0.15639420203086454</c:v>
                </c:pt>
                <c:pt idx="43">
                  <c:v>0.25954157316501969</c:v>
                </c:pt>
                <c:pt idx="44">
                  <c:v>-0.15089112095867785</c:v>
                </c:pt>
                <c:pt idx="45">
                  <c:v>-0.26193510792689978</c:v>
                </c:pt>
                <c:pt idx="46">
                  <c:v>-0.37083444729379778</c:v>
                </c:pt>
                <c:pt idx="47">
                  <c:v>-0.10612738450749976</c:v>
                </c:pt>
                <c:pt idx="48">
                  <c:v>-0.12958301510271264</c:v>
                </c:pt>
                <c:pt idx="49">
                  <c:v>0.13493038430469484</c:v>
                </c:pt>
                <c:pt idx="50">
                  <c:v>0.30797763841737141</c:v>
                </c:pt>
                <c:pt idx="51">
                  <c:v>0.39054271464556389</c:v>
                </c:pt>
                <c:pt idx="52">
                  <c:v>0.27453395255587992</c:v>
                </c:pt>
                <c:pt idx="53">
                  <c:v>0.10063788346500853</c:v>
                </c:pt>
                <c:pt idx="54">
                  <c:v>-0.14699754956357861</c:v>
                </c:pt>
                <c:pt idx="55">
                  <c:v>-0.11356609101271611</c:v>
                </c:pt>
                <c:pt idx="56">
                  <c:v>0.10327902948217038</c:v>
                </c:pt>
                <c:pt idx="57">
                  <c:v>7.5172735882516287E-2</c:v>
                </c:pt>
                <c:pt idx="58">
                  <c:v>2.2795802045819071E-2</c:v>
                </c:pt>
                <c:pt idx="59">
                  <c:v>-0.18051864724430497</c:v>
                </c:pt>
                <c:pt idx="60">
                  <c:v>-0.17670945712963887</c:v>
                </c:pt>
                <c:pt idx="61">
                  <c:v>-0.25545263427344611</c:v>
                </c:pt>
                <c:pt idx="62">
                  <c:v>-0.36416898896918426</c:v>
                </c:pt>
                <c:pt idx="63">
                  <c:v>-0.29515769780518658</c:v>
                </c:pt>
                <c:pt idx="64">
                  <c:v>-5.2869453866146041E-2</c:v>
                </c:pt>
                <c:pt idx="65">
                  <c:v>0.38267124802285984</c:v>
                </c:pt>
                <c:pt idx="66">
                  <c:v>0.47841592066043442</c:v>
                </c:pt>
                <c:pt idx="67">
                  <c:v>0.29971872396434057</c:v>
                </c:pt>
                <c:pt idx="68">
                  <c:v>0.24008903519426253</c:v>
                </c:pt>
                <c:pt idx="69">
                  <c:v>0.19942646499156694</c:v>
                </c:pt>
                <c:pt idx="70">
                  <c:v>0.41314593876266331</c:v>
                </c:pt>
                <c:pt idx="71">
                  <c:v>0.56712933224417827</c:v>
                </c:pt>
                <c:pt idx="72">
                  <c:v>0.79480788254926094</c:v>
                </c:pt>
                <c:pt idx="73">
                  <c:v>0.81350932077411087</c:v>
                </c:pt>
                <c:pt idx="74">
                  <c:v>0.97024389600005856</c:v>
                </c:pt>
                <c:pt idx="75">
                  <c:v>0.78260575126146914</c:v>
                </c:pt>
                <c:pt idx="76">
                  <c:v>0.59064260595784712</c:v>
                </c:pt>
                <c:pt idx="77">
                  <c:v>-1.8103391752835568E-2</c:v>
                </c:pt>
                <c:pt idx="78">
                  <c:v>-0.28290187055669425</c:v>
                </c:pt>
                <c:pt idx="79">
                  <c:v>-3.3430971937240962E-2</c:v>
                </c:pt>
                <c:pt idx="80">
                  <c:v>1.1503998789183827E-2</c:v>
                </c:pt>
                <c:pt idx="81">
                  <c:v>8.2599177388151424E-2</c:v>
                </c:pt>
                <c:pt idx="82">
                  <c:v>-8.5792217874235584E-3</c:v>
                </c:pt>
                <c:pt idx="83">
                  <c:v>-0.13628310507680244</c:v>
                </c:pt>
                <c:pt idx="84">
                  <c:v>-0.15321509199612937</c:v>
                </c:pt>
                <c:pt idx="85">
                  <c:v>-0.19229602787731473</c:v>
                </c:pt>
                <c:pt idx="86">
                  <c:v>-0.20055690191707284</c:v>
                </c:pt>
                <c:pt idx="87">
                  <c:v>2.6211674204941676E-2</c:v>
                </c:pt>
                <c:pt idx="88">
                  <c:v>-0.11060699298502773</c:v>
                </c:pt>
                <c:pt idx="89">
                  <c:v>4.3523287818302989E-2</c:v>
                </c:pt>
                <c:pt idx="90">
                  <c:v>0.26029005615394829</c:v>
                </c:pt>
                <c:pt idx="91">
                  <c:v>9.7803168306730304E-2</c:v>
                </c:pt>
                <c:pt idx="92">
                  <c:v>0.10781212816562868</c:v>
                </c:pt>
                <c:pt idx="93">
                  <c:v>0.14243377393853657</c:v>
                </c:pt>
                <c:pt idx="94">
                  <c:v>0.18221170129663283</c:v>
                </c:pt>
                <c:pt idx="95">
                  <c:v>0.22629215445153697</c:v>
                </c:pt>
                <c:pt idx="96">
                  <c:v>-2.8664631063286393E-2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6-4225-94D7-D86AAF0B584D}"/>
            </c:ext>
          </c:extLst>
        </c:ser>
        <c:ser>
          <c:idx val="3"/>
          <c:order val="3"/>
          <c:tx>
            <c:strRef>
              <c:f>'[קובץ נתונים - הודעת הריבית (1).xlsm]איור 3 נתונים'!$J$3</c:f>
              <c:strCache>
                <c:ptCount val="1"/>
                <c:pt idx="0">
                  <c:v>שאר הבלתי סחירים (53.2%)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'[קובץ נתונים - הודעת הריבית (1).xlsm]איור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'[קובץ נתונים - הודעת הריבית (1).xlsm]איור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1.4447368125718079</c:v>
                </c:pt>
                <c:pt idx="13">
                  <c:v>1.4224292995993451</c:v>
                </c:pt>
                <c:pt idx="14">
                  <c:v>1.3269754473519646</c:v>
                </c:pt>
                <c:pt idx="15">
                  <c:v>1.3979079386450726</c:v>
                </c:pt>
                <c:pt idx="16">
                  <c:v>1.2581953981244787</c:v>
                </c:pt>
                <c:pt idx="17">
                  <c:v>0.82245834324386091</c:v>
                </c:pt>
                <c:pt idx="18">
                  <c:v>0.59421866405923995</c:v>
                </c:pt>
                <c:pt idx="19">
                  <c:v>0.58071175809744024</c:v>
                </c:pt>
                <c:pt idx="20">
                  <c:v>0.38408674975566909</c:v>
                </c:pt>
                <c:pt idx="21">
                  <c:v>0.32305836621365408</c:v>
                </c:pt>
                <c:pt idx="22">
                  <c:v>0.33404271328878604</c:v>
                </c:pt>
                <c:pt idx="23">
                  <c:v>0.25165518188054509</c:v>
                </c:pt>
                <c:pt idx="24">
                  <c:v>0.14609785154473576</c:v>
                </c:pt>
                <c:pt idx="25">
                  <c:v>-0.36477255269900044</c:v>
                </c:pt>
                <c:pt idx="26">
                  <c:v>-0.32787866622590522</c:v>
                </c:pt>
                <c:pt idx="27">
                  <c:v>-0.27174739882697657</c:v>
                </c:pt>
                <c:pt idx="28">
                  <c:v>-0.24787215881426988</c:v>
                </c:pt>
                <c:pt idx="29">
                  <c:v>-0.13539351509052538</c:v>
                </c:pt>
                <c:pt idx="30">
                  <c:v>-0.15050704915259749</c:v>
                </c:pt>
                <c:pt idx="31">
                  <c:v>-0.1712653391586082</c:v>
                </c:pt>
                <c:pt idx="32">
                  <c:v>-0.29335110248876589</c:v>
                </c:pt>
                <c:pt idx="33">
                  <c:v>-0.34258751493334366</c:v>
                </c:pt>
                <c:pt idx="34">
                  <c:v>-0.4466217946670985</c:v>
                </c:pt>
                <c:pt idx="35">
                  <c:v>-0.46730054122606657</c:v>
                </c:pt>
                <c:pt idx="36">
                  <c:v>-0.50112348053811095</c:v>
                </c:pt>
                <c:pt idx="37">
                  <c:v>-8.2758708438988304E-2</c:v>
                </c:pt>
                <c:pt idx="38">
                  <c:v>-0.20380507802848405</c:v>
                </c:pt>
                <c:pt idx="39">
                  <c:v>-0.14370873047150892</c:v>
                </c:pt>
                <c:pt idx="40">
                  <c:v>-0.19233876501480823</c:v>
                </c:pt>
                <c:pt idx="41">
                  <c:v>-0.22751920906973253</c:v>
                </c:pt>
                <c:pt idx="42">
                  <c:v>-7.5762956967277972E-3</c:v>
                </c:pt>
                <c:pt idx="43">
                  <c:v>-4.6366034297518316E-2</c:v>
                </c:pt>
                <c:pt idx="44">
                  <c:v>9.1640482142957447E-2</c:v>
                </c:pt>
                <c:pt idx="45">
                  <c:v>0.10165146436194478</c:v>
                </c:pt>
                <c:pt idx="46">
                  <c:v>0.19075223139789346</c:v>
                </c:pt>
                <c:pt idx="47">
                  <c:v>0.26516178559386838</c:v>
                </c:pt>
                <c:pt idx="48">
                  <c:v>0.50600085897677494</c:v>
                </c:pt>
                <c:pt idx="49">
                  <c:v>0.6711494631785685</c:v>
                </c:pt>
                <c:pt idx="50">
                  <c:v>0.85830745796403196</c:v>
                </c:pt>
                <c:pt idx="51">
                  <c:v>0.79467498556909144</c:v>
                </c:pt>
                <c:pt idx="52">
                  <c:v>0.7187646763760045</c:v>
                </c:pt>
                <c:pt idx="53">
                  <c:v>0.47907183990739804</c:v>
                </c:pt>
                <c:pt idx="54">
                  <c:v>0.33801624258072416</c:v>
                </c:pt>
                <c:pt idx="55">
                  <c:v>0.48183647685593733</c:v>
                </c:pt>
                <c:pt idx="56">
                  <c:v>0.49057123517184897</c:v>
                </c:pt>
                <c:pt idx="57">
                  <c:v>0.50220895374771857</c:v>
                </c:pt>
                <c:pt idx="58">
                  <c:v>0.58449479036256446</c:v>
                </c:pt>
                <c:pt idx="59">
                  <c:v>0.58412509364003951</c:v>
                </c:pt>
                <c:pt idx="60">
                  <c:v>0.40667863840680041</c:v>
                </c:pt>
                <c:pt idx="61">
                  <c:v>0.37514794809212582</c:v>
                </c:pt>
                <c:pt idx="62">
                  <c:v>0.3927423824929015</c:v>
                </c:pt>
                <c:pt idx="63">
                  <c:v>0.23629825486357556</c:v>
                </c:pt>
                <c:pt idx="64">
                  <c:v>0.39252243989149288</c:v>
                </c:pt>
                <c:pt idx="65">
                  <c:v>0.610531697273762</c:v>
                </c:pt>
                <c:pt idx="66">
                  <c:v>0.55986821450082536</c:v>
                </c:pt>
                <c:pt idx="67">
                  <c:v>0.54716414038274808</c:v>
                </c:pt>
                <c:pt idx="68">
                  <c:v>0.64457646493090193</c:v>
                </c:pt>
                <c:pt idx="69">
                  <c:v>0.73376240061801845</c:v>
                </c:pt>
                <c:pt idx="70">
                  <c:v>0.60411417994523275</c:v>
                </c:pt>
                <c:pt idx="71">
                  <c:v>0.50849309400456344</c:v>
                </c:pt>
                <c:pt idx="72">
                  <c:v>0.65883407048253717</c:v>
                </c:pt>
                <c:pt idx="73">
                  <c:v>0.72788968871202164</c:v>
                </c:pt>
                <c:pt idx="74">
                  <c:v>0.60868057515497132</c:v>
                </c:pt>
                <c:pt idx="75">
                  <c:v>0.73137586075118566</c:v>
                </c:pt>
                <c:pt idx="76">
                  <c:v>0.85455025718003896</c:v>
                </c:pt>
                <c:pt idx="77">
                  <c:v>0.83227109699627144</c:v>
                </c:pt>
                <c:pt idx="78">
                  <c:v>0.88235500347076457</c:v>
                </c:pt>
                <c:pt idx="79">
                  <c:v>0.92431468149018237</c:v>
                </c:pt>
                <c:pt idx="80">
                  <c:v>0.80063241691838971</c:v>
                </c:pt>
                <c:pt idx="81">
                  <c:v>0.6577739930258093</c:v>
                </c:pt>
                <c:pt idx="82">
                  <c:v>0.80683526173182862</c:v>
                </c:pt>
                <c:pt idx="83">
                  <c:v>0.8462739430875863</c:v>
                </c:pt>
                <c:pt idx="84">
                  <c:v>0.46683589153184313</c:v>
                </c:pt>
                <c:pt idx="85">
                  <c:v>0.43384056270927529</c:v>
                </c:pt>
                <c:pt idx="86">
                  <c:v>0.39277817547230004</c:v>
                </c:pt>
                <c:pt idx="87">
                  <c:v>0.30722931751223143</c:v>
                </c:pt>
                <c:pt idx="88">
                  <c:v>2.8319954656432986E-2</c:v>
                </c:pt>
                <c:pt idx="89">
                  <c:v>-4.2689472549769E-2</c:v>
                </c:pt>
                <c:pt idx="90">
                  <c:v>-3.7814620210080419E-4</c:v>
                </c:pt>
                <c:pt idx="91">
                  <c:v>-7.1228111790692189E-2</c:v>
                </c:pt>
                <c:pt idx="92">
                  <c:v>-6.9522628324254099E-2</c:v>
                </c:pt>
                <c:pt idx="93">
                  <c:v>-4.3396817455815098E-2</c:v>
                </c:pt>
                <c:pt idx="94">
                  <c:v>-8.139296631856327E-2</c:v>
                </c:pt>
                <c:pt idx="95">
                  <c:v>-1.6311161020360343E-2</c:v>
                </c:pt>
                <c:pt idx="96">
                  <c:v>0.10966658195074835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36-4225-94D7-D86AAF0B5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'[קובץ נתונים - הודעת הריבית (1).xlsm]איור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'[קובץ נתונים - הודעת הריבית (1).xlsm]איור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'[קובץ נתונים - הודעת הריבית (1).xlsm]איור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2.3254921436309814</c:v>
                </c:pt>
                <c:pt idx="13" formatCode="0.0">
                  <c:v>2.3557491302490234</c:v>
                </c:pt>
                <c:pt idx="14" formatCode="0.0">
                  <c:v>2.4964416027069092</c:v>
                </c:pt>
                <c:pt idx="15" formatCode="0.0">
                  <c:v>2.0578315258026123</c:v>
                </c:pt>
                <c:pt idx="16" formatCode="0.0">
                  <c:v>1.9974120855331421</c:v>
                </c:pt>
                <c:pt idx="17" formatCode="0.0">
                  <c:v>1.4324504137039185</c:v>
                </c:pt>
                <c:pt idx="18" formatCode="0.0">
                  <c:v>1.0993524789810181</c:v>
                </c:pt>
                <c:pt idx="19" formatCode="0.0">
                  <c:v>1.1599242687225342</c:v>
                </c:pt>
                <c:pt idx="20" formatCode="0.0">
                  <c:v>0.84772145748138428</c:v>
                </c:pt>
                <c:pt idx="21" formatCode="0.0">
                  <c:v>0.62669628858566284</c:v>
                </c:pt>
                <c:pt idx="22" formatCode="0.0">
                  <c:v>0.89786189794540405</c:v>
                </c:pt>
                <c:pt idx="23" formatCode="0.0">
                  <c:v>0.70306646823883057</c:v>
                </c:pt>
                <c:pt idx="24" formatCode="0.0">
                  <c:v>0.4487052857875824</c:v>
                </c:pt>
                <c:pt idx="25" formatCode="0.0">
                  <c:v>-1.610526442527771E-2</c:v>
                </c:pt>
                <c:pt idx="26" formatCode="0.0">
                  <c:v>-0.11949547380208969</c:v>
                </c:pt>
                <c:pt idx="27" formatCode="0.0">
                  <c:v>0.21761135756969452</c:v>
                </c:pt>
                <c:pt idx="28" formatCode="0.0">
                  <c:v>0.41233721375465393</c:v>
                </c:pt>
                <c:pt idx="29" formatCode="0.0">
                  <c:v>0.49203965067863464</c:v>
                </c:pt>
                <c:pt idx="30" formatCode="0.0">
                  <c:v>0.50652951002120972</c:v>
                </c:pt>
                <c:pt idx="31" formatCode="0.0">
                  <c:v>0.36537039279937744</c:v>
                </c:pt>
                <c:pt idx="32" formatCode="0.0">
                  <c:v>0.74560678005218506</c:v>
                </c:pt>
                <c:pt idx="33" formatCode="0.0">
                  <c:v>0.61710655689239502</c:v>
                </c:pt>
                <c:pt idx="34" formatCode="0.0">
                  <c:v>0.44162812829017639</c:v>
                </c:pt>
                <c:pt idx="35" formatCode="0.0">
                  <c:v>0.50578451156616211</c:v>
                </c:pt>
                <c:pt idx="36" formatCode="0.0">
                  <c:v>0.700489342212677</c:v>
                </c:pt>
                <c:pt idx="37" formatCode="0.0">
                  <c:v>1.0997133255004883</c:v>
                </c:pt>
                <c:pt idx="38" formatCode="0.0">
                  <c:v>0.78624063730239868</c:v>
                </c:pt>
                <c:pt idx="39" formatCode="0.0">
                  <c:v>0.63006365299224854</c:v>
                </c:pt>
                <c:pt idx="40" formatCode="0.0">
                  <c:v>0.47178727388381958</c:v>
                </c:pt>
                <c:pt idx="41" formatCode="0.0">
                  <c:v>0.33534395694732666</c:v>
                </c:pt>
                <c:pt idx="42" formatCode="0.0">
                  <c:v>0.82041287422180176</c:v>
                </c:pt>
                <c:pt idx="43" formatCode="0.0">
                  <c:v>0.82179319858551025</c:v>
                </c:pt>
                <c:pt idx="44" formatCode="0.0">
                  <c:v>0.54358088970184326</c:v>
                </c:pt>
                <c:pt idx="45" formatCode="0.0">
                  <c:v>0.49662643671035767</c:v>
                </c:pt>
                <c:pt idx="46" formatCode="0.0">
                  <c:v>0.43927067518234253</c:v>
                </c:pt>
                <c:pt idx="47" formatCode="0.0">
                  <c:v>0.58914047479629517</c:v>
                </c:pt>
                <c:pt idx="48" formatCode="0.0">
                  <c:v>0.83849900960922241</c:v>
                </c:pt>
                <c:pt idx="49" formatCode="0.0">
                  <c:v>1.3161861896514893</c:v>
                </c:pt>
                <c:pt idx="50" formatCode="0.0">
                  <c:v>1.8277256488800049</c:v>
                </c:pt>
                <c:pt idx="51" formatCode="0.0">
                  <c:v>1.7341233491897583</c:v>
                </c:pt>
                <c:pt idx="52" formatCode="0.0">
                  <c:v>1.4042000770568848</c:v>
                </c:pt>
                <c:pt idx="53" formatCode="0.0">
                  <c:v>1.0274131298065186</c:v>
                </c:pt>
                <c:pt idx="54" formatCode="0.0">
                  <c:v>0.51845252513885498</c:v>
                </c:pt>
                <c:pt idx="55" formatCode="0.0">
                  <c:v>0.72131460905075073</c:v>
                </c:pt>
                <c:pt idx="56" formatCode="0.0">
                  <c:v>1.0690196752548218</c:v>
                </c:pt>
                <c:pt idx="57" formatCode="0.0">
                  <c:v>1.1791759729385376</c:v>
                </c:pt>
                <c:pt idx="58" formatCode="0.0">
                  <c:v>1.200468897819519</c:v>
                </c:pt>
                <c:pt idx="59" formatCode="0.0">
                  <c:v>1.1053024530410767</c:v>
                </c:pt>
                <c:pt idx="60" formatCode="0.0">
                  <c:v>0.88749194145202637</c:v>
                </c:pt>
                <c:pt idx="61" formatCode="0.0">
                  <c:v>0.55156642198562622</c:v>
                </c:pt>
                <c:pt idx="62" formatCode="0.0">
                  <c:v>0.49736911058425903</c:v>
                </c:pt>
                <c:pt idx="63" formatCode="0.0">
                  <c:v>0.56599235534667969</c:v>
                </c:pt>
                <c:pt idx="64" formatCode="0.0">
                  <c:v>1.1071189641952515</c:v>
                </c:pt>
                <c:pt idx="65" formatCode="0.0">
                  <c:v>1.8590137958526611</c:v>
                </c:pt>
                <c:pt idx="66" formatCode="0.0">
                  <c:v>1.554822564125061</c:v>
                </c:pt>
                <c:pt idx="67" formatCode="0.0">
                  <c:v>1.3273414373397827</c:v>
                </c:pt>
                <c:pt idx="68" formatCode="0.0">
                  <c:v>1.4388488531112671</c:v>
                </c:pt>
                <c:pt idx="69" formatCode="0.0">
                  <c:v>1.6400721073150635</c:v>
                </c:pt>
                <c:pt idx="70" formatCode="0.0">
                  <c:v>1.6946099996566772</c:v>
                </c:pt>
                <c:pt idx="71" formatCode="0.0">
                  <c:v>1.6788392066955566</c:v>
                </c:pt>
                <c:pt idx="72" formatCode="0.0">
                  <c:v>2.1192371845245361</c:v>
                </c:pt>
                <c:pt idx="73" formatCode="0.0">
                  <c:v>2.4516720771789551</c:v>
                </c:pt>
                <c:pt idx="74" formatCode="0.0">
                  <c:v>2.4544875621795654</c:v>
                </c:pt>
                <c:pt idx="75" formatCode="0.0">
                  <c:v>2.224698543548584</c:v>
                </c:pt>
                <c:pt idx="76" formatCode="0.0">
                  <c:v>2.1460585594177246</c:v>
                </c:pt>
                <c:pt idx="77" formatCode="0.0">
                  <c:v>1.3830775022506714</c:v>
                </c:pt>
                <c:pt idx="78" formatCode="0.0">
                  <c:v>1.3242987394332886</c:v>
                </c:pt>
                <c:pt idx="79" formatCode="0.0">
                  <c:v>1.6340439319610596</c:v>
                </c:pt>
                <c:pt idx="80" formatCode="0.0">
                  <c:v>1.4048597812652588</c:v>
                </c:pt>
                <c:pt idx="81" formatCode="0.0">
                  <c:v>1.1306847333908081</c:v>
                </c:pt>
                <c:pt idx="82" formatCode="0.0">
                  <c:v>1.2572566270828247</c:v>
                </c:pt>
                <c:pt idx="83" formatCode="0.0">
                  <c:v>1.3903666734695435</c:v>
                </c:pt>
                <c:pt idx="84" formatCode="0.0">
                  <c:v>1.0302342176437378</c:v>
                </c:pt>
                <c:pt idx="85" formatCode="0.0">
                  <c:v>0.83844178915023804</c:v>
                </c:pt>
                <c:pt idx="86" formatCode="0.0">
                  <c:v>0.83162403106689453</c:v>
                </c:pt>
                <c:pt idx="87" formatCode="0.0">
                  <c:v>0.94503819942474365</c:v>
                </c:pt>
                <c:pt idx="88" formatCode="0.0">
                  <c:v>0.42427957057952881</c:v>
                </c:pt>
                <c:pt idx="89" formatCode="0.0">
                  <c:v>0.43375959992408752</c:v>
                </c:pt>
                <c:pt idx="90" formatCode="0.0">
                  <c:v>0.60756987333297729</c:v>
                </c:pt>
                <c:pt idx="91" formatCode="0.0">
                  <c:v>0.17473095655441284</c:v>
                </c:pt>
                <c:pt idx="92" formatCode="0.0">
                  <c:v>0.23066422343254089</c:v>
                </c:pt>
                <c:pt idx="93" formatCode="0.0">
                  <c:v>0.30507063865661621</c:v>
                </c:pt>
                <c:pt idx="94" formatCode="0.0">
                  <c:v>0.14421208202838898</c:v>
                </c:pt>
                <c:pt idx="95" formatCode="0.0">
                  <c:v>1.8574455752968788E-2</c:v>
                </c:pt>
                <c:pt idx="96" formatCode="0.0">
                  <c:v>0.16959494352340698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536-4225-94D7-D86AAF0B5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ax val="44227"/>
          <c:min val="43131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'[קובץ נתונים - הודעת הריבית (1).xlsm]איור 3 נתונים'!$B$3</c:f>
              <c:strCache>
                <c:ptCount val="1"/>
                <c:pt idx="0">
                  <c:v>אנרגיה ללא חשמל וגז ביתי (9.2%)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'[קובץ נתונים - הודעת הריבית (1).xlsm]איור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'[קובץ נתונים - הודעת הריבית (1).xlsm]איור 3 נתונים'!$B$4:$B$237</c:f>
              <c:numCache>
                <c:formatCode>0.00</c:formatCode>
                <c:ptCount val="234"/>
                <c:pt idx="0" formatCode="0.0">
                  <c:v>0.36020841935783904</c:v>
                </c:pt>
                <c:pt idx="1">
                  <c:v>0.48165858666137851</c:v>
                </c:pt>
                <c:pt idx="2">
                  <c:v>0.20490816498261114</c:v>
                </c:pt>
                <c:pt idx="3">
                  <c:v>-0.42150110474811975</c:v>
                </c:pt>
                <c:pt idx="4">
                  <c:v>-0.70196614277360225</c:v>
                </c:pt>
                <c:pt idx="5">
                  <c:v>5.1159200757019838E-2</c:v>
                </c:pt>
                <c:pt idx="6">
                  <c:v>0.18781175950255866</c:v>
                </c:pt>
                <c:pt idx="7">
                  <c:v>-0.22948974140903719</c:v>
                </c:pt>
                <c:pt idx="8">
                  <c:v>-0.60895321542078784</c:v>
                </c:pt>
                <c:pt idx="9">
                  <c:v>-0.80615352449342548</c:v>
                </c:pt>
                <c:pt idx="10">
                  <c:v>-0.46836985319562424</c:v>
                </c:pt>
                <c:pt idx="11">
                  <c:v>-0.24085168641008803</c:v>
                </c:pt>
                <c:pt idx="12">
                  <c:v>-0.13582313887823344</c:v>
                </c:pt>
                <c:pt idx="13">
                  <c:v>-0.71364617738067715</c:v>
                </c:pt>
                <c:pt idx="14">
                  <c:v>-0.62532360973370016</c:v>
                </c:pt>
                <c:pt idx="15">
                  <c:v>-0.12506623909196787</c:v>
                </c:pt>
                <c:pt idx="16">
                  <c:v>0.47384786639354753</c:v>
                </c:pt>
                <c:pt idx="17">
                  <c:v>-1.6717241116123223E-2</c:v>
                </c:pt>
                <c:pt idx="18">
                  <c:v>0.26681480337422581</c:v>
                </c:pt>
                <c:pt idx="19">
                  <c:v>-0.31444238680920666</c:v>
                </c:pt>
                <c:pt idx="20">
                  <c:v>-0.68904996786996298</c:v>
                </c:pt>
                <c:pt idx="21">
                  <c:v>-0.17091124620803086</c:v>
                </c:pt>
                <c:pt idx="22">
                  <c:v>-0.43934512966138878</c:v>
                </c:pt>
                <c:pt idx="23">
                  <c:v>-0.83071014396938003</c:v>
                </c:pt>
                <c:pt idx="24">
                  <c:v>-1.7741594265919687</c:v>
                </c:pt>
                <c:pt idx="25">
                  <c:v>-1.9648974279630409</c:v>
                </c:pt>
                <c:pt idx="26">
                  <c:v>-1.594998471229131</c:v>
                </c:pt>
                <c:pt idx="27">
                  <c:v>-1.4780610134666137</c:v>
                </c:pt>
                <c:pt idx="28">
                  <c:v>-1.4025049799445164</c:v>
                </c:pt>
                <c:pt idx="29">
                  <c:v>-1.3214407231743359</c:v>
                </c:pt>
                <c:pt idx="30">
                  <c:v>-1.4428212606530921</c:v>
                </c:pt>
                <c:pt idx="31">
                  <c:v>-1.5756607520697372</c:v>
                </c:pt>
                <c:pt idx="32">
                  <c:v>-1.9877678863665398</c:v>
                </c:pt>
                <c:pt idx="33">
                  <c:v>-1.932155267616158</c:v>
                </c:pt>
                <c:pt idx="34">
                  <c:v>-1.7614538272571718</c:v>
                </c:pt>
                <c:pt idx="35">
                  <c:v>-1.5113067311800263</c:v>
                </c:pt>
                <c:pt idx="36">
                  <c:v>-0.97195315779565516</c:v>
                </c:pt>
                <c:pt idx="37">
                  <c:v>-0.72789652369706692</c:v>
                </c:pt>
                <c:pt idx="38">
                  <c:v>-1.6548729519311365</c:v>
                </c:pt>
                <c:pt idx="39">
                  <c:v>-1.219562037616617</c:v>
                </c:pt>
                <c:pt idx="40">
                  <c:v>-1.3401909669707965</c:v>
                </c:pt>
                <c:pt idx="41">
                  <c:v>-1.0784846171721765</c:v>
                </c:pt>
                <c:pt idx="42">
                  <c:v>-1.166451554124643</c:v>
                </c:pt>
                <c:pt idx="43">
                  <c:v>-1.1995774201920728</c:v>
                </c:pt>
                <c:pt idx="44">
                  <c:v>-0.26321649193279073</c:v>
                </c:pt>
                <c:pt idx="45">
                  <c:v>-0.36122092117808069</c:v>
                </c:pt>
                <c:pt idx="46">
                  <c:v>0.11172988287503874</c:v>
                </c:pt>
                <c:pt idx="47">
                  <c:v>-6.7447006493090239E-2</c:v>
                </c:pt>
                <c:pt idx="48">
                  <c:v>0.60537537738959879</c:v>
                </c:pt>
                <c:pt idx="49">
                  <c:v>0.69329653713119554</c:v>
                </c:pt>
                <c:pt idx="50">
                  <c:v>0.90178091034700103</c:v>
                </c:pt>
                <c:pt idx="51">
                  <c:v>0.20694710314610482</c:v>
                </c:pt>
                <c:pt idx="52">
                  <c:v>0.26965416857250923</c:v>
                </c:pt>
                <c:pt idx="53">
                  <c:v>-2.1857157932051771E-2</c:v>
                </c:pt>
                <c:pt idx="54">
                  <c:v>-0.2854788477238453</c:v>
                </c:pt>
                <c:pt idx="55">
                  <c:v>0.38375386778344039</c:v>
                </c:pt>
                <c:pt idx="56">
                  <c:v>7.0991393150153598E-2</c:v>
                </c:pt>
                <c:pt idx="57">
                  <c:v>0.28665295311471428</c:v>
                </c:pt>
                <c:pt idx="58">
                  <c:v>7.3704011731203972E-2</c:v>
                </c:pt>
                <c:pt idx="59">
                  <c:v>0.30539044884880906</c:v>
                </c:pt>
                <c:pt idx="60">
                  <c:v>8.4727478172843221E-2</c:v>
                </c:pt>
                <c:pt idx="61">
                  <c:v>0.22945970337645663</c:v>
                </c:pt>
                <c:pt idx="62">
                  <c:v>0.15471542242294825</c:v>
                </c:pt>
                <c:pt idx="63">
                  <c:v>0.61167998288928849</c:v>
                </c:pt>
                <c:pt idx="64">
                  <c:v>0.70209326939459116</c:v>
                </c:pt>
                <c:pt idx="65">
                  <c:v>0.95419972673257669</c:v>
                </c:pt>
                <c:pt idx="66">
                  <c:v>1.1719182553028085</c:v>
                </c:pt>
                <c:pt idx="67">
                  <c:v>0.98602949767792325</c:v>
                </c:pt>
                <c:pt idx="68">
                  <c:v>0.92711386040545452</c:v>
                </c:pt>
                <c:pt idx="69">
                  <c:v>0.81325457424613767</c:v>
                </c:pt>
                <c:pt idx="70">
                  <c:v>0.6803014885670291</c:v>
                </c:pt>
                <c:pt idx="71">
                  <c:v>-0.11946728633161208</c:v>
                </c:pt>
                <c:pt idx="72">
                  <c:v>-0.47956241625464879</c:v>
                </c:pt>
                <c:pt idx="73">
                  <c:v>-0.4853223587199752</c:v>
                </c:pt>
                <c:pt idx="74">
                  <c:v>-3.5096120037965937E-2</c:v>
                </c:pt>
                <c:pt idx="75">
                  <c:v>-1.241267060329836E-2</c:v>
                </c:pt>
                <c:pt idx="76">
                  <c:v>6.6900927848106209E-2</c:v>
                </c:pt>
                <c:pt idx="77">
                  <c:v>-0.30649457154462517</c:v>
                </c:pt>
                <c:pt idx="78">
                  <c:v>-0.3168936201787545</c:v>
                </c:pt>
                <c:pt idx="79">
                  <c:v>-0.41848632145672254</c:v>
                </c:pt>
                <c:pt idx="80">
                  <c:v>-0.69814141549864439</c:v>
                </c:pt>
                <c:pt idx="81">
                  <c:v>-0.55479542745183652</c:v>
                </c:pt>
                <c:pt idx="82">
                  <c:v>-0.51496300538991091</c:v>
                </c:pt>
                <c:pt idx="83">
                  <c:v>0.190139201723696</c:v>
                </c:pt>
                <c:pt idx="84">
                  <c:v>0.48145055297502204</c:v>
                </c:pt>
                <c:pt idx="85">
                  <c:v>6.5770790025757642E-2</c:v>
                </c:pt>
                <c:pt idx="86">
                  <c:v>-0.32911531186487375</c:v>
                </c:pt>
                <c:pt idx="87">
                  <c:v>-1.9960548223068559</c:v>
                </c:pt>
                <c:pt idx="88">
                  <c:v>-2.3683523801518911</c:v>
                </c:pt>
                <c:pt idx="89">
                  <c:v>-1.6444487969044432</c:v>
                </c:pt>
                <c:pt idx="90">
                  <c:v>-1.1803743380706959</c:v>
                </c:pt>
                <c:pt idx="91">
                  <c:v>-1.1595806266513129</c:v>
                </c:pt>
                <c:pt idx="92">
                  <c:v>-0.86755644776697882</c:v>
                </c:pt>
                <c:pt idx="93">
                  <c:v>-1.0799783147310857</c:v>
                </c:pt>
                <c:pt idx="94">
                  <c:v>-1.1765042097754543</c:v>
                </c:pt>
                <c:pt idx="95">
                  <c:v>-1.0762153036558619</c:v>
                </c:pt>
                <c:pt idx="96">
                  <c:v>-0.72801387113346272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A-47B5-859C-A9B920452802}"/>
            </c:ext>
          </c:extLst>
        </c:ser>
        <c:ser>
          <c:idx val="1"/>
          <c:order val="1"/>
          <c:tx>
            <c:strRef>
              <c:f>'[קובץ נתונים - הודעת הריבית (1).xlsm]איור 3 נתונים'!$C$3</c:f>
              <c:strCache>
                <c:ptCount val="1"/>
                <c:pt idx="0">
                  <c:v>שאר הסחירים (90.8%)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'[קובץ נתונים - הודעת הריבית (1).xlsm]איור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'[קובץ נתונים - הודעת הריבית (1).xlsm]איור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-5.0471446588151447E-2</c:v>
                </c:pt>
                <c:pt idx="13">
                  <c:v>-0.23017638531387241</c:v>
                </c:pt>
                <c:pt idx="14">
                  <c:v>-0.36291192350375712</c:v>
                </c:pt>
                <c:pt idx="15">
                  <c:v>-0.72152201488294665</c:v>
                </c:pt>
                <c:pt idx="16">
                  <c:v>-1.1922404769434742</c:v>
                </c:pt>
                <c:pt idx="17">
                  <c:v>-1.185180380038662</c:v>
                </c:pt>
                <c:pt idx="18">
                  <c:v>-1.5664925329808543</c:v>
                </c:pt>
                <c:pt idx="19">
                  <c:v>-1.7005481813518042</c:v>
                </c:pt>
                <c:pt idx="20">
                  <c:v>-1.809877386942659</c:v>
                </c:pt>
                <c:pt idx="21">
                  <c:v>-1.6158657732927015</c:v>
                </c:pt>
                <c:pt idx="22">
                  <c:v>-1.3147734320833011</c:v>
                </c:pt>
                <c:pt idx="23">
                  <c:v>-1.1167168904086717</c:v>
                </c:pt>
                <c:pt idx="24">
                  <c:v>-0.53739405164899812</c:v>
                </c:pt>
                <c:pt idx="25">
                  <c:v>-0.71604773004171984</c:v>
                </c:pt>
                <c:pt idx="26">
                  <c:v>-0.78817094138378407</c:v>
                </c:pt>
                <c:pt idx="27">
                  <c:v>-0.14471001123736582</c:v>
                </c:pt>
                <c:pt idx="28">
                  <c:v>-0.34993964495630148</c:v>
                </c:pt>
                <c:pt idx="29">
                  <c:v>-0.49491057134318117</c:v>
                </c:pt>
                <c:pt idx="30">
                  <c:v>-0.10544348124449088</c:v>
                </c:pt>
                <c:pt idx="31">
                  <c:v>-7.4525428998683196E-2</c:v>
                </c:pt>
                <c:pt idx="32">
                  <c:v>-0.4542608745434944</c:v>
                </c:pt>
                <c:pt idx="33">
                  <c:v>-1.1464317875901409</c:v>
                </c:pt>
                <c:pt idx="34">
                  <c:v>-1.3615739742565001</c:v>
                </c:pt>
                <c:pt idx="35">
                  <c:v>-1.8236313181363799</c:v>
                </c:pt>
                <c:pt idx="36">
                  <c:v>-1.8741230922806387</c:v>
                </c:pt>
                <c:pt idx="37">
                  <c:v>-1.7736694095304721</c:v>
                </c:pt>
                <c:pt idx="38">
                  <c:v>-1.774062099033219</c:v>
                </c:pt>
                <c:pt idx="39">
                  <c:v>-2.3626015346947842</c:v>
                </c:pt>
                <c:pt idx="40">
                  <c:v>-1.8158294359375287</c:v>
                </c:pt>
                <c:pt idx="41">
                  <c:v>-1.7327736988678626</c:v>
                </c:pt>
                <c:pt idx="42">
                  <c:v>-2.0286597205945953</c:v>
                </c:pt>
                <c:pt idx="43">
                  <c:v>-2.2222229547926684</c:v>
                </c:pt>
                <c:pt idx="44">
                  <c:v>-1.9283893144179172</c:v>
                </c:pt>
                <c:pt idx="45">
                  <c:v>-1.4689050067470291</c:v>
                </c:pt>
                <c:pt idx="46">
                  <c:v>-1.764174960771157</c:v>
                </c:pt>
                <c:pt idx="47">
                  <c:v>-1.6164854170985234</c:v>
                </c:pt>
                <c:pt idx="48">
                  <c:v>-1.9568261782852896</c:v>
                </c:pt>
                <c:pt idx="49">
                  <c:v>-1.9641553017796332</c:v>
                </c:pt>
                <c:pt idx="50">
                  <c:v>-1.5301840375404518</c:v>
                </c:pt>
                <c:pt idx="51">
                  <c:v>-1.3354076296124744</c:v>
                </c:pt>
                <c:pt idx="52">
                  <c:v>-0.74664781877049202</c:v>
                </c:pt>
                <c:pt idx="53">
                  <c:v>-2.4076782310144815</c:v>
                </c:pt>
                <c:pt idx="54">
                  <c:v>-2.3875396077815259</c:v>
                </c:pt>
                <c:pt idx="55">
                  <c:v>-1.9064300972603692</c:v>
                </c:pt>
                <c:pt idx="56">
                  <c:v>-1.784230347694221</c:v>
                </c:pt>
                <c:pt idx="57">
                  <c:v>-1.7521698779728077</c:v>
                </c:pt>
                <c:pt idx="58">
                  <c:v>-1.4185856655169096</c:v>
                </c:pt>
                <c:pt idx="59">
                  <c:v>-1.3969092085762871</c:v>
                </c:pt>
                <c:pt idx="60">
                  <c:v>-1.1499529601598428</c:v>
                </c:pt>
                <c:pt idx="61">
                  <c:v>-0.7137579325939859</c:v>
                </c:pt>
                <c:pt idx="62">
                  <c:v>-0.45847663644081627</c:v>
                </c:pt>
                <c:pt idx="63">
                  <c:v>-0.68230651741086823</c:v>
                </c:pt>
                <c:pt idx="64">
                  <c:v>-1.1177059669959095</c:v>
                </c:pt>
                <c:pt idx="65">
                  <c:v>-0.76198191479047617</c:v>
                </c:pt>
                <c:pt idx="66">
                  <c:v>-0.14043818137397546</c:v>
                </c:pt>
                <c:pt idx="67">
                  <c:v>-0.19808577686035733</c:v>
                </c:pt>
                <c:pt idx="68">
                  <c:v>-0.21992632702685344</c:v>
                </c:pt>
                <c:pt idx="69">
                  <c:v>-0.27079896063300901</c:v>
                </c:pt>
                <c:pt idx="70">
                  <c:v>-0.41945549957815276</c:v>
                </c:pt>
                <c:pt idx="71">
                  <c:v>-0.41866561962847093</c:v>
                </c:pt>
                <c:pt idx="72">
                  <c:v>7.6406165539393056E-2</c:v>
                </c:pt>
                <c:pt idx="73">
                  <c:v>-0.20515399921688393</c:v>
                </c:pt>
                <c:pt idx="74">
                  <c:v>-0.2147039510822962</c:v>
                </c:pt>
                <c:pt idx="75">
                  <c:v>-2.512818987081129E-2</c:v>
                </c:pt>
                <c:pt idx="76">
                  <c:v>0.33889759677004261</c:v>
                </c:pt>
                <c:pt idx="77">
                  <c:v>0.32551354756245793</c:v>
                </c:pt>
                <c:pt idx="78">
                  <c:v>-0.41945477040046913</c:v>
                </c:pt>
                <c:pt idx="79">
                  <c:v>-0.46622124861926623</c:v>
                </c:pt>
                <c:pt idx="80">
                  <c:v>-0.51857451639375063</c:v>
                </c:pt>
                <c:pt idx="81">
                  <c:v>-0.25182004438806826</c:v>
                </c:pt>
                <c:pt idx="82">
                  <c:v>-0.57336321035410764</c:v>
                </c:pt>
                <c:pt idx="83">
                  <c:v>-0.95131203278219822</c:v>
                </c:pt>
                <c:pt idx="84">
                  <c:v>-1.4733924818385473</c:v>
                </c:pt>
                <c:pt idx="85">
                  <c:v>-1.2981300801487434</c:v>
                </c:pt>
                <c:pt idx="86">
                  <c:v>-1.0770997598132879</c:v>
                </c:pt>
                <c:pt idx="87">
                  <c:v>-1.184219425816313</c:v>
                </c:pt>
                <c:pt idx="88">
                  <c:v>-2.3715448709772593</c:v>
                </c:pt>
                <c:pt idx="89">
                  <c:v>-1.9847199519511476</c:v>
                </c:pt>
                <c:pt idx="90">
                  <c:v>-1.6144102078277416</c:v>
                </c:pt>
                <c:pt idx="91">
                  <c:v>-1.4605069969448785</c:v>
                </c:pt>
                <c:pt idx="92">
                  <c:v>-1.3163009931815075</c:v>
                </c:pt>
                <c:pt idx="93">
                  <c:v>-1.6107462965512629</c:v>
                </c:pt>
                <c:pt idx="94">
                  <c:v>-0.64191488907861061</c:v>
                </c:pt>
                <c:pt idx="95">
                  <c:v>-0.70857783484816639</c:v>
                </c:pt>
                <c:pt idx="96">
                  <c:v>-0.66252589422450847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FA-47B5-859C-A9B920452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'[קובץ נתונים - הודעת הריבית (1).xlsm]איור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'[קובץ נתונים - הודעת הריבית (1).xlsm]איור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'[קובץ נתונים - הודעת הריבית (1).xlsm]איור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-0.18629458546638489</c:v>
                </c:pt>
                <c:pt idx="13" formatCode="0.0">
                  <c:v>-0.94382256269454956</c:v>
                </c:pt>
                <c:pt idx="14" formatCode="0.0">
                  <c:v>-0.98823553323745728</c:v>
                </c:pt>
                <c:pt idx="15" formatCode="0.0">
                  <c:v>-0.84658825397491455</c:v>
                </c:pt>
                <c:pt idx="16" formatCode="0.0">
                  <c:v>-0.71839261054992676</c:v>
                </c:pt>
                <c:pt idx="17" formatCode="0.0">
                  <c:v>-1.2018976211547852</c:v>
                </c:pt>
                <c:pt idx="18" formatCode="0.0">
                  <c:v>-1.2996777296066284</c:v>
                </c:pt>
                <c:pt idx="19" formatCode="0.0">
                  <c:v>-2.0149905681610107</c:v>
                </c:pt>
                <c:pt idx="20" formatCode="0.0">
                  <c:v>-2.4989273548126221</c:v>
                </c:pt>
                <c:pt idx="21" formatCode="0.0">
                  <c:v>-1.7867770195007324</c:v>
                </c:pt>
                <c:pt idx="22" formatCode="0.0">
                  <c:v>-1.7541185617446899</c:v>
                </c:pt>
                <c:pt idx="23" formatCode="0.0">
                  <c:v>-1.9474270343780518</c:v>
                </c:pt>
                <c:pt idx="24" formatCode="0.0">
                  <c:v>-2.3115534782409668</c:v>
                </c:pt>
                <c:pt idx="25" formatCode="0.0">
                  <c:v>-2.6809451580047607</c:v>
                </c:pt>
                <c:pt idx="26" formatCode="0.0">
                  <c:v>-2.383169412612915</c:v>
                </c:pt>
                <c:pt idx="27" formatCode="0.0">
                  <c:v>-1.6227710247039795</c:v>
                </c:pt>
                <c:pt idx="28" formatCode="0.0">
                  <c:v>-1.7524446249008179</c:v>
                </c:pt>
                <c:pt idx="29" formatCode="0.0">
                  <c:v>-1.8163512945175171</c:v>
                </c:pt>
                <c:pt idx="30" formatCode="0.0">
                  <c:v>-1.548264741897583</c:v>
                </c:pt>
                <c:pt idx="31" formatCode="0.0">
                  <c:v>-1.6501861810684204</c:v>
                </c:pt>
                <c:pt idx="32" formatCode="0.0">
                  <c:v>-2.4420287609100342</c:v>
                </c:pt>
                <c:pt idx="33" formatCode="0.0">
                  <c:v>-3.0785870552062988</c:v>
                </c:pt>
                <c:pt idx="34" formatCode="0.0">
                  <c:v>-3.1230278015136719</c:v>
                </c:pt>
                <c:pt idx="35" formatCode="0.0">
                  <c:v>-3.3349380493164063</c:v>
                </c:pt>
                <c:pt idx="36" formatCode="0.0">
                  <c:v>-2.8460762500762939</c:v>
                </c:pt>
                <c:pt idx="37" formatCode="0.0">
                  <c:v>-2.5015659332275391</c:v>
                </c:pt>
                <c:pt idx="38" formatCode="0.0">
                  <c:v>-3.4289350509643555</c:v>
                </c:pt>
                <c:pt idx="39" formatCode="0.0">
                  <c:v>-3.5821635723114014</c:v>
                </c:pt>
                <c:pt idx="40" formatCode="0.0">
                  <c:v>-3.1560204029083252</c:v>
                </c:pt>
                <c:pt idx="41" formatCode="0.0">
                  <c:v>-2.8112583160400391</c:v>
                </c:pt>
                <c:pt idx="42" formatCode="0.0">
                  <c:v>-3.1951112747192383</c:v>
                </c:pt>
                <c:pt idx="43" formatCode="0.0">
                  <c:v>-3.4218003749847412</c:v>
                </c:pt>
                <c:pt idx="44" formatCode="0.0">
                  <c:v>-2.191605806350708</c:v>
                </c:pt>
                <c:pt idx="45" formatCode="0.0">
                  <c:v>-1.8301259279251099</c:v>
                </c:pt>
                <c:pt idx="46" formatCode="0.0">
                  <c:v>-1.6524450778961182</c:v>
                </c:pt>
                <c:pt idx="47" formatCode="0.0">
                  <c:v>-1.6839324235916138</c:v>
                </c:pt>
                <c:pt idx="48" formatCode="0.0">
                  <c:v>-1.3514508008956909</c:v>
                </c:pt>
                <c:pt idx="49" formatCode="0.0">
                  <c:v>-1.2708587646484375</c:v>
                </c:pt>
                <c:pt idx="50" formatCode="0.0">
                  <c:v>-0.62840312719345093</c:v>
                </c:pt>
                <c:pt idx="51" formatCode="0.0">
                  <c:v>-1.1284605264663696</c:v>
                </c:pt>
                <c:pt idx="52" formatCode="0.0">
                  <c:v>-0.47699365019798279</c:v>
                </c:pt>
                <c:pt idx="53" formatCode="0.0">
                  <c:v>-2.4295353889465332</c:v>
                </c:pt>
                <c:pt idx="54" formatCode="0.0">
                  <c:v>-2.6730184555053711</c:v>
                </c:pt>
                <c:pt idx="55" formatCode="0.0">
                  <c:v>-1.5226762294769287</c:v>
                </c:pt>
                <c:pt idx="56" formatCode="0.0">
                  <c:v>-1.7132389545440674</c:v>
                </c:pt>
                <c:pt idx="57" formatCode="0.0">
                  <c:v>-1.4655169248580933</c:v>
                </c:pt>
                <c:pt idx="58" formatCode="0.0">
                  <c:v>-1.3448816537857056</c:v>
                </c:pt>
                <c:pt idx="59" formatCode="0.0">
                  <c:v>-1.091518759727478</c:v>
                </c:pt>
                <c:pt idx="60" formatCode="0.0">
                  <c:v>-1.0652254819869995</c:v>
                </c:pt>
                <c:pt idx="61" formatCode="0.0">
                  <c:v>-0.4842982292175293</c:v>
                </c:pt>
                <c:pt idx="62" formatCode="0.0">
                  <c:v>-0.30376121401786804</c:v>
                </c:pt>
                <c:pt idx="63" formatCode="0.0">
                  <c:v>-7.0626534521579742E-2</c:v>
                </c:pt>
                <c:pt idx="64" formatCode="0.0">
                  <c:v>-0.41561269760131836</c:v>
                </c:pt>
                <c:pt idx="65" formatCode="0.0">
                  <c:v>0.19221781194210052</c:v>
                </c:pt>
                <c:pt idx="66" formatCode="0.0">
                  <c:v>1.031480073928833</c:v>
                </c:pt>
                <c:pt idx="67" formatCode="0.0">
                  <c:v>0.78794372081756592</c:v>
                </c:pt>
                <c:pt idx="68" formatCode="0.0">
                  <c:v>0.70718753337860107</c:v>
                </c:pt>
                <c:pt idx="69" formatCode="0.0">
                  <c:v>0.54245561361312866</c:v>
                </c:pt>
                <c:pt idx="70" formatCode="0.0">
                  <c:v>0.26084598898887634</c:v>
                </c:pt>
                <c:pt idx="71" formatCode="0.0">
                  <c:v>-0.53813290596008301</c:v>
                </c:pt>
                <c:pt idx="72" formatCode="0.0">
                  <c:v>-0.40315625071525574</c:v>
                </c:pt>
                <c:pt idx="73" formatCode="0.0">
                  <c:v>-0.69047635793685913</c:v>
                </c:pt>
                <c:pt idx="74" formatCode="0.0">
                  <c:v>-0.24980007112026215</c:v>
                </c:pt>
                <c:pt idx="75" formatCode="0.0">
                  <c:v>-3.754086047410965E-2</c:v>
                </c:pt>
                <c:pt idx="76" formatCode="0.0">
                  <c:v>0.4057985246181488</c:v>
                </c:pt>
                <c:pt idx="77" formatCode="0.0">
                  <c:v>1.9018976017832756E-2</c:v>
                </c:pt>
                <c:pt idx="78" formatCode="0.0">
                  <c:v>-0.73634839057922363</c:v>
                </c:pt>
                <c:pt idx="79" formatCode="0.0">
                  <c:v>-0.88470757007598877</c:v>
                </c:pt>
                <c:pt idx="80" formatCode="0.0">
                  <c:v>-1.216715931892395</c:v>
                </c:pt>
                <c:pt idx="81" formatCode="0.0">
                  <c:v>-0.80661547183990479</c:v>
                </c:pt>
                <c:pt idx="82" formatCode="0.0">
                  <c:v>-1.0883262157440186</c:v>
                </c:pt>
                <c:pt idx="83" formatCode="0.0">
                  <c:v>-0.7611728310585022</c:v>
                </c:pt>
                <c:pt idx="84" formatCode="0.0">
                  <c:v>-0.99194192886352539</c:v>
                </c:pt>
                <c:pt idx="85" formatCode="0.0">
                  <c:v>-1.2323592901229858</c:v>
                </c:pt>
                <c:pt idx="86" formatCode="0.0">
                  <c:v>-1.4062150716781616</c:v>
                </c:pt>
                <c:pt idx="87" formatCode="0.0">
                  <c:v>-3.1802742481231689</c:v>
                </c:pt>
                <c:pt idx="88" formatCode="0.0">
                  <c:v>-4.7398972511291504</c:v>
                </c:pt>
                <c:pt idx="89" formatCode="0.0">
                  <c:v>-3.6291687488555908</c:v>
                </c:pt>
                <c:pt idx="90" formatCode="0.0">
                  <c:v>-2.7947845458984375</c:v>
                </c:pt>
                <c:pt idx="91" formatCode="0.0">
                  <c:v>-2.6200876235961914</c:v>
                </c:pt>
                <c:pt idx="92" formatCode="0.0">
                  <c:v>-2.1838574409484863</c:v>
                </c:pt>
                <c:pt idx="93" formatCode="0.0">
                  <c:v>-2.6907246112823486</c:v>
                </c:pt>
                <c:pt idx="94" formatCode="0.0">
                  <c:v>-1.8184190988540649</c:v>
                </c:pt>
                <c:pt idx="95" formatCode="0.0">
                  <c:v>-1.7847931385040283</c:v>
                </c:pt>
                <c:pt idx="96" formatCode="0.0">
                  <c:v>-1.3905397653579712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FA-47B5-859C-A9B920452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ax val="44227"/>
          <c:min val="43131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ax val="3"/>
          <c:min val="-4.8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 dirty="0">
                <a:effectLst/>
              </a:rPr>
              <a:t>איור </a:t>
            </a:r>
            <a:r>
              <a:rPr lang="he-IL" sz="2000" b="1" dirty="0" smtClean="0">
                <a:effectLst/>
              </a:rPr>
              <a:t>14</a:t>
            </a:r>
            <a:r>
              <a:rPr lang="he-IL" sz="2000" b="1" dirty="0">
                <a:effectLst/>
              </a:rPr>
              <a:t>: הציפיות לאינפלציה לשנה מהמקורות השונים
</a:t>
            </a:r>
            <a:r>
              <a:rPr lang="he-IL" sz="2000" b="0" dirty="0">
                <a:effectLst/>
              </a:rPr>
              <a:t>נתונים יומיים, מרץ 2020 עד פברואר 2021</a:t>
            </a:r>
            <a:endParaRPr lang="he-IL" sz="1600" b="0" dirty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0.70482468492857131</c:v>
                </c:pt>
                <c:pt idx="1485">
                  <c:v>0.70354975071428572</c:v>
                </c:pt>
                <c:pt idx="1486">
                  <c:v>0.70227481650000001</c:v>
                </c:pt>
                <c:pt idx="1487">
                  <c:v>0.70099947649999994</c:v>
                </c:pt>
                <c:pt idx="1488">
                  <c:v>0.69936096557142846</c:v>
                </c:pt>
                <c:pt idx="1489">
                  <c:v>0.69772245464285709</c:v>
                </c:pt>
                <c:pt idx="1490">
                  <c:v>0.69698531678571407</c:v>
                </c:pt>
                <c:pt idx="1491">
                  <c:v>0.69589118635714287</c:v>
                </c:pt>
                <c:pt idx="1492">
                  <c:v>0.69479705592857144</c:v>
                </c:pt>
                <c:pt idx="1493">
                  <c:v>0.69370292550000012</c:v>
                </c:pt>
                <c:pt idx="1494">
                  <c:v>0.69260892500000004</c:v>
                </c:pt>
                <c:pt idx="1495">
                  <c:v>0.6918867291428572</c:v>
                </c:pt>
                <c:pt idx="1496">
                  <c:v>0.69080544957142875</c:v>
                </c:pt>
                <c:pt idx="1497">
                  <c:v>0.68972551907142865</c:v>
                </c:pt>
                <c:pt idx="1498">
                  <c:v>0.68900467285714295</c:v>
                </c:pt>
                <c:pt idx="1499">
                  <c:v>0.68828382664285725</c:v>
                </c:pt>
                <c:pt idx="1500">
                  <c:v>0.68756298042857134</c:v>
                </c:pt>
                <c:pt idx="1501">
                  <c:v>0.68684213421428564</c:v>
                </c:pt>
                <c:pt idx="1502">
                  <c:v>0.6863049168571429</c:v>
                </c:pt>
                <c:pt idx="1503">
                  <c:v>0.68576769950000005</c:v>
                </c:pt>
                <c:pt idx="1504">
                  <c:v>0.6852304821428572</c:v>
                </c:pt>
                <c:pt idx="1505">
                  <c:v>0.6852319617142858</c:v>
                </c:pt>
                <c:pt idx="1506">
                  <c:v>0.68523344128571428</c:v>
                </c:pt>
                <c:pt idx="1507">
                  <c:v>0.68523492085714288</c:v>
                </c:pt>
                <c:pt idx="1508">
                  <c:v>0.68542722407142864</c:v>
                </c:pt>
                <c:pt idx="1509">
                  <c:v>0.68634269828571426</c:v>
                </c:pt>
                <c:pt idx="1510">
                  <c:v>0.68761725621428571</c:v>
                </c:pt>
                <c:pt idx="1511">
                  <c:v>0.68889046507142859</c:v>
                </c:pt>
                <c:pt idx="1512">
                  <c:v>0.68962502735714293</c:v>
                </c:pt>
                <c:pt idx="1513">
                  <c:v>0.69035958964285726</c:v>
                </c:pt>
                <c:pt idx="1514">
                  <c:v>0.6910941519285716</c:v>
                </c:pt>
                <c:pt idx="1515">
                  <c:v>0.69182871421428593</c:v>
                </c:pt>
                <c:pt idx="1516">
                  <c:v>0.69193341750000015</c:v>
                </c:pt>
                <c:pt idx="1517">
                  <c:v>0.69203671792857147</c:v>
                </c:pt>
                <c:pt idx="1518">
                  <c:v>0.69124265478571456</c:v>
                </c:pt>
                <c:pt idx="1519">
                  <c:v>0.68811709221428596</c:v>
                </c:pt>
                <c:pt idx="1520">
                  <c:v>0.68499152964285714</c:v>
                </c:pt>
                <c:pt idx="1521">
                  <c:v>0.68096323378571433</c:v>
                </c:pt>
                <c:pt idx="1522">
                  <c:v>0.67674398435714278</c:v>
                </c:pt>
                <c:pt idx="1523">
                  <c:v>0.67108316907142862</c:v>
                </c:pt>
                <c:pt idx="1524">
                  <c:v>0.66577441335714294</c:v>
                </c:pt>
                <c:pt idx="1525">
                  <c:v>0.65786725557142856</c:v>
                </c:pt>
                <c:pt idx="1526">
                  <c:v>0.64861434978571431</c:v>
                </c:pt>
                <c:pt idx="1527">
                  <c:v>0.63936144400000006</c:v>
                </c:pt>
                <c:pt idx="1528">
                  <c:v>0.63010853821428581</c:v>
                </c:pt>
                <c:pt idx="1529">
                  <c:v>0.61126740507142852</c:v>
                </c:pt>
                <c:pt idx="1530">
                  <c:v>0.59323567299999991</c:v>
                </c:pt>
                <c:pt idx="1531">
                  <c:v>0.55036357999999996</c:v>
                </c:pt>
                <c:pt idx="1532">
                  <c:v>0.50774633671428571</c:v>
                </c:pt>
                <c:pt idx="1533">
                  <c:v>0.46586100071428571</c:v>
                </c:pt>
                <c:pt idx="1534">
                  <c:v>0.42397566471428577</c:v>
                </c:pt>
                <c:pt idx="1535">
                  <c:v>0.38084562428571428</c:v>
                </c:pt>
                <c:pt idx="1536">
                  <c:v>0.33757307800000008</c:v>
                </c:pt>
                <c:pt idx="1537">
                  <c:v>0.29715494978571433</c:v>
                </c:pt>
                <c:pt idx="1538">
                  <c:v>0.25566906721428573</c:v>
                </c:pt>
                <c:pt idx="1539">
                  <c:v>0.2149314182857143</c:v>
                </c:pt>
                <c:pt idx="1540">
                  <c:v>0.17714213250000002</c:v>
                </c:pt>
                <c:pt idx="1541">
                  <c:v>0.13935284671428572</c:v>
                </c:pt>
                <c:pt idx="1542">
                  <c:v>0.10142148521428571</c:v>
                </c:pt>
                <c:pt idx="1543">
                  <c:v>7.2943795142857162E-2</c:v>
                </c:pt>
                <c:pt idx="1544">
                  <c:v>4.6881563142857144E-2</c:v>
                </c:pt>
                <c:pt idx="1545">
                  <c:v>4.5234160428571431E-2</c:v>
                </c:pt>
                <c:pt idx="1546">
                  <c:v>4.1522018285714286E-2</c:v>
                </c:pt>
                <c:pt idx="1547">
                  <c:v>3.9229926214285712E-2</c:v>
                </c:pt>
                <c:pt idx="1548">
                  <c:v>3.6937834142857152E-2</c:v>
                </c:pt>
                <c:pt idx="1549">
                  <c:v>3.7930209785714285E-2</c:v>
                </c:pt>
                <c:pt idx="1550">
                  <c:v>3.9776318571428569E-2</c:v>
                </c:pt>
                <c:pt idx="1551">
                  <c:v>3.2015395000000009E-2</c:v>
                </c:pt>
                <c:pt idx="1552">
                  <c:v>2.3408209071428581E-2</c:v>
                </c:pt>
                <c:pt idx="1553">
                  <c:v>1.5512427500000007E-2</c:v>
                </c:pt>
                <c:pt idx="1554">
                  <c:v>6.1935930714285782E-3</c:v>
                </c:pt>
                <c:pt idx="1555">
                  <c:v>-3.1252413571428517E-3</c:v>
                </c:pt>
                <c:pt idx="1556">
                  <c:v>-1.3647614071428569E-2</c:v>
                </c:pt>
                <c:pt idx="1557">
                  <c:v>-2.4460811928571431E-2</c:v>
                </c:pt>
                <c:pt idx="1558">
                  <c:v>-3.6135968714285718E-2</c:v>
                </c:pt>
                <c:pt idx="1559">
                  <c:v>-4.9515417071428577E-2</c:v>
                </c:pt>
                <c:pt idx="1560">
                  <c:v>-6.0187612142857137E-2</c:v>
                </c:pt>
                <c:pt idx="1561">
                  <c:v>-7.0859807214285711E-2</c:v>
                </c:pt>
                <c:pt idx="1562">
                  <c:v>-8.1532002285714264E-2</c:v>
                </c:pt>
                <c:pt idx="1563">
                  <c:v>-9.3341227357142828E-2</c:v>
                </c:pt>
                <c:pt idx="1564">
                  <c:v>-0.10671354078571425</c:v>
                </c:pt>
                <c:pt idx="1565">
                  <c:v>-0.11289958985714284</c:v>
                </c:pt>
                <c:pt idx="1566">
                  <c:v>-0.11752368178571426</c:v>
                </c:pt>
                <c:pt idx="1567">
                  <c:v>-0.12100900964285712</c:v>
                </c:pt>
                <c:pt idx="1568">
                  <c:v>-0.1230716829285714</c:v>
                </c:pt>
                <c:pt idx="1569">
                  <c:v>-0.1251343562142857</c:v>
                </c:pt>
                <c:pt idx="1570">
                  <c:v>-0.12655981692857143</c:v>
                </c:pt>
                <c:pt idx="1571">
                  <c:v>-0.12784639285714286</c:v>
                </c:pt>
                <c:pt idx="1572">
                  <c:v>-0.13111156642857141</c:v>
                </c:pt>
                <c:pt idx="1573">
                  <c:v>-0.1319620115</c:v>
                </c:pt>
                <c:pt idx="1574">
                  <c:v>-0.13478926307142855</c:v>
                </c:pt>
                <c:pt idx="1575">
                  <c:v>-0.14116707192857142</c:v>
                </c:pt>
                <c:pt idx="1576">
                  <c:v>-0.14754488078571429</c:v>
                </c:pt>
                <c:pt idx="1577">
                  <c:v>-0.15576002571428571</c:v>
                </c:pt>
                <c:pt idx="1578">
                  <c:v>-0.16340675628571427</c:v>
                </c:pt>
                <c:pt idx="1579">
                  <c:v>-0.17217887699999998</c:v>
                </c:pt>
                <c:pt idx="1580">
                  <c:v>-0.18095099771428572</c:v>
                </c:pt>
                <c:pt idx="1581">
                  <c:v>-0.18943967171428569</c:v>
                </c:pt>
                <c:pt idx="1582">
                  <c:v>-0.20148035514285714</c:v>
                </c:pt>
                <c:pt idx="1583">
                  <c:v>-0.21352103857142854</c:v>
                </c:pt>
                <c:pt idx="1584">
                  <c:v>-0.22527849064285713</c:v>
                </c:pt>
                <c:pt idx="1585">
                  <c:v>-0.2367494464285714</c:v>
                </c:pt>
                <c:pt idx="1586">
                  <c:v>-0.24850041035714285</c:v>
                </c:pt>
                <c:pt idx="1587">
                  <c:v>-0.26053043578571428</c:v>
                </c:pt>
                <c:pt idx="1588">
                  <c:v>-0.26966506964285714</c:v>
                </c:pt>
                <c:pt idx="1589">
                  <c:v>-0.27780599685714286</c:v>
                </c:pt>
                <c:pt idx="1590">
                  <c:v>-0.28594692407142863</c:v>
                </c:pt>
                <c:pt idx="1591">
                  <c:v>-0.29225051521428569</c:v>
                </c:pt>
                <c:pt idx="1592">
                  <c:v>-0.29827065964285715</c:v>
                </c:pt>
                <c:pt idx="1593">
                  <c:v>-0.30401165185714285</c:v>
                </c:pt>
                <c:pt idx="1594">
                  <c:v>-0.30933155007142854</c:v>
                </c:pt>
                <c:pt idx="1595">
                  <c:v>-0.31620983257142854</c:v>
                </c:pt>
                <c:pt idx="1596">
                  <c:v>-0.3145301887857142</c:v>
                </c:pt>
                <c:pt idx="1597">
                  <c:v>-0.31285054499999998</c:v>
                </c:pt>
                <c:pt idx="1598">
                  <c:v>-0.30593330964285709</c:v>
                </c:pt>
                <c:pt idx="1599">
                  <c:v>-0.30116700585714284</c:v>
                </c:pt>
                <c:pt idx="1600">
                  <c:v>-0.28292755964285715</c:v>
                </c:pt>
                <c:pt idx="1601">
                  <c:v>-0.26085306507142858</c:v>
                </c:pt>
                <c:pt idx="1602">
                  <c:v>-0.2375752576428572</c:v>
                </c:pt>
                <c:pt idx="1603">
                  <c:v>-0.20560161028571433</c:v>
                </c:pt>
                <c:pt idx="1604">
                  <c:v>-0.17362796292857152</c:v>
                </c:pt>
                <c:pt idx="1605">
                  <c:v>-0.13936625800000008</c:v>
                </c:pt>
                <c:pt idx="1606">
                  <c:v>-0.10475107664285714</c:v>
                </c:pt>
                <c:pt idx="1607">
                  <c:v>-6.5015362357142809E-2</c:v>
                </c:pt>
                <c:pt idx="1608">
                  <c:v>-2.4699828142857132E-2</c:v>
                </c:pt>
                <c:pt idx="1609">
                  <c:v>1.7601012285714281E-2</c:v>
                </c:pt>
                <c:pt idx="1610">
                  <c:v>5.3473281285714276E-2</c:v>
                </c:pt>
                <c:pt idx="1611">
                  <c:v>8.9345550285714295E-2</c:v>
                </c:pt>
                <c:pt idx="1612">
                  <c:v>0.120690955</c:v>
                </c:pt>
                <c:pt idx="1613">
                  <c:v>0.15390173407142857</c:v>
                </c:pt>
                <c:pt idx="1614">
                  <c:v>0.17634640885714287</c:v>
                </c:pt>
                <c:pt idx="1615">
                  <c:v>0.19667029442857145</c:v>
                </c:pt>
                <c:pt idx="1616">
                  <c:v>0.21558761250000003</c:v>
                </c:pt>
                <c:pt idx="1617">
                  <c:v>0.23122939614285715</c:v>
                </c:pt>
                <c:pt idx="1618">
                  <c:v>0.24687117978571432</c:v>
                </c:pt>
                <c:pt idx="1619">
                  <c:v>0.26036768450000003</c:v>
                </c:pt>
                <c:pt idx="1620">
                  <c:v>0.27351071278571432</c:v>
                </c:pt>
                <c:pt idx="1621">
                  <c:v>0.28575301800000003</c:v>
                </c:pt>
                <c:pt idx="1622">
                  <c:v>0.29843257007142859</c:v>
                </c:pt>
                <c:pt idx="1623">
                  <c:v>0.31075971699999994</c:v>
                </c:pt>
                <c:pt idx="1624">
                  <c:v>0.32237033649999997</c:v>
                </c:pt>
                <c:pt idx="1625">
                  <c:v>0.333980956</c:v>
                </c:pt>
                <c:pt idx="1626">
                  <c:v>0.34587727549999997</c:v>
                </c:pt>
                <c:pt idx="1627">
                  <c:v>0.35627053742857145</c:v>
                </c:pt>
                <c:pt idx="1628">
                  <c:v>0.3650903107857143</c:v>
                </c:pt>
                <c:pt idx="1629">
                  <c:v>0.36974570257142858</c:v>
                </c:pt>
                <c:pt idx="1630">
                  <c:v>0.37138792749999999</c:v>
                </c:pt>
                <c:pt idx="1631">
                  <c:v>0.36930787107142854</c:v>
                </c:pt>
                <c:pt idx="1632">
                  <c:v>0.3672278146428572</c:v>
                </c:pt>
                <c:pt idx="1633">
                  <c:v>0.36500497957142847</c:v>
                </c:pt>
                <c:pt idx="1634">
                  <c:v>0.3617074322142857</c:v>
                </c:pt>
                <c:pt idx="1635">
                  <c:v>0.35417504578571429</c:v>
                </c:pt>
                <c:pt idx="1636">
                  <c:v>0.3460603115</c:v>
                </c:pt>
                <c:pt idx="1637">
                  <c:v>0.33888065000000001</c:v>
                </c:pt>
                <c:pt idx="1638">
                  <c:v>0.33141536671428568</c:v>
                </c:pt>
                <c:pt idx="1639">
                  <c:v>0.32395008342857146</c:v>
                </c:pt>
                <c:pt idx="1640">
                  <c:v>0.31598475028571427</c:v>
                </c:pt>
                <c:pt idx="1641">
                  <c:v>0.30551914549999998</c:v>
                </c:pt>
                <c:pt idx="1642">
                  <c:v>0.29169350499999996</c:v>
                </c:pt>
                <c:pt idx="1643">
                  <c:v>0.28174150199999998</c:v>
                </c:pt>
                <c:pt idx="1644">
                  <c:v>0.27351656328571428</c:v>
                </c:pt>
                <c:pt idx="1645">
                  <c:v>0.2661504510714286</c:v>
                </c:pt>
                <c:pt idx="1646">
                  <c:v>0.25878433885714286</c:v>
                </c:pt>
                <c:pt idx="1647">
                  <c:v>0.25198993978571432</c:v>
                </c:pt>
                <c:pt idx="1648">
                  <c:v>0.24598380735714284</c:v>
                </c:pt>
                <c:pt idx="1649">
                  <c:v>0.24055271535714287</c:v>
                </c:pt>
                <c:pt idx="1650">
                  <c:v>0.23426082099999998</c:v>
                </c:pt>
                <c:pt idx="1651">
                  <c:v>0.22524790249999996</c:v>
                </c:pt>
                <c:pt idx="1652">
                  <c:v>0.21538289157142851</c:v>
                </c:pt>
                <c:pt idx="1653">
                  <c:v>0.20551788064285709</c:v>
                </c:pt>
                <c:pt idx="1654">
                  <c:v>0.19529660371428567</c:v>
                </c:pt>
                <c:pt idx="1655">
                  <c:v>0.18893550478571428</c:v>
                </c:pt>
                <c:pt idx="1656">
                  <c:v>0.18507841778571429</c:v>
                </c:pt>
                <c:pt idx="1657">
                  <c:v>0.17850970028571431</c:v>
                </c:pt>
                <c:pt idx="1658">
                  <c:v>0.17122709550000001</c:v>
                </c:pt>
                <c:pt idx="1659">
                  <c:v>0.16637047878571429</c:v>
                </c:pt>
                <c:pt idx="1660">
                  <c:v>0.16151386207142854</c:v>
                </c:pt>
                <c:pt idx="1661">
                  <c:v>0.1565128857142857</c:v>
                </c:pt>
                <c:pt idx="1662">
                  <c:v>0.15151342428571429</c:v>
                </c:pt>
                <c:pt idx="1663">
                  <c:v>0.1465149097857143</c:v>
                </c:pt>
                <c:pt idx="1664">
                  <c:v>0.13853376100000001</c:v>
                </c:pt>
                <c:pt idx="1665">
                  <c:v>0.13183826957142858</c:v>
                </c:pt>
                <c:pt idx="1666">
                  <c:v>0.12628238028571429</c:v>
                </c:pt>
                <c:pt idx="1667">
                  <c:v>0.12072649100000001</c:v>
                </c:pt>
                <c:pt idx="1668">
                  <c:v>0.1158830565</c:v>
                </c:pt>
                <c:pt idx="1669">
                  <c:v>0.11089853992857143</c:v>
                </c:pt>
                <c:pt idx="1670">
                  <c:v>0.10634350257142855</c:v>
                </c:pt>
                <c:pt idx="1671">
                  <c:v>0.1030721255</c:v>
                </c:pt>
                <c:pt idx="1672">
                  <c:v>0.10108540785714289</c:v>
                </c:pt>
                <c:pt idx="1673">
                  <c:v>9.6672702142857156E-2</c:v>
                </c:pt>
                <c:pt idx="1674">
                  <c:v>9.2259996428571439E-2</c:v>
                </c:pt>
                <c:pt idx="1675">
                  <c:v>8.7989741857142853E-2</c:v>
                </c:pt>
                <c:pt idx="1676">
                  <c:v>8.3861952642857132E-2</c:v>
                </c:pt>
                <c:pt idx="1677">
                  <c:v>7.9734468571428546E-2</c:v>
                </c:pt>
                <c:pt idx="1678">
                  <c:v>7.8594636571428553E-2</c:v>
                </c:pt>
                <c:pt idx="1679">
                  <c:v>7.7739700928571423E-2</c:v>
                </c:pt>
                <c:pt idx="1680">
                  <c:v>7.6887964785714275E-2</c:v>
                </c:pt>
                <c:pt idx="1681">
                  <c:v>7.6036228642857154E-2</c:v>
                </c:pt>
                <c:pt idx="1682">
                  <c:v>7.4899490714285713E-2</c:v>
                </c:pt>
                <c:pt idx="1683">
                  <c:v>7.4190148928571439E-2</c:v>
                </c:pt>
                <c:pt idx="1684">
                  <c:v>7.376372592857143E-2</c:v>
                </c:pt>
                <c:pt idx="1685">
                  <c:v>7.3337317142857156E-2</c:v>
                </c:pt>
                <c:pt idx="1686">
                  <c:v>7.4905289928571414E-2</c:v>
                </c:pt>
                <c:pt idx="1687">
                  <c:v>7.7185411999999995E-2</c:v>
                </c:pt>
                <c:pt idx="1688">
                  <c:v>7.9465534071428562E-2</c:v>
                </c:pt>
                <c:pt idx="1689">
                  <c:v>8.317614671428572E-2</c:v>
                </c:pt>
                <c:pt idx="1690">
                  <c:v>8.7740652714285702E-2</c:v>
                </c:pt>
                <c:pt idx="1691">
                  <c:v>9.5013469785714275E-2</c:v>
                </c:pt>
                <c:pt idx="1692">
                  <c:v>0.10242774585714284</c:v>
                </c:pt>
                <c:pt idx="1693">
                  <c:v>0.10969945607142857</c:v>
                </c:pt>
                <c:pt idx="1694">
                  <c:v>0.11768260628571428</c:v>
                </c:pt>
                <c:pt idx="1695">
                  <c:v>0.12566575649999998</c:v>
                </c:pt>
                <c:pt idx="1696">
                  <c:v>0.13350651235714286</c:v>
                </c:pt>
                <c:pt idx="1697">
                  <c:v>0.14206174628571427</c:v>
                </c:pt>
                <c:pt idx="1698">
                  <c:v>0.15140065507142858</c:v>
                </c:pt>
                <c:pt idx="1699">
                  <c:v>0.16073882628571429</c:v>
                </c:pt>
                <c:pt idx="1700">
                  <c:v>0.16722628757142854</c:v>
                </c:pt>
                <c:pt idx="1701">
                  <c:v>0.17300159957142855</c:v>
                </c:pt>
                <c:pt idx="1702">
                  <c:v>0.17877691157142855</c:v>
                </c:pt>
                <c:pt idx="1703">
                  <c:v>0.18233727907142858</c:v>
                </c:pt>
                <c:pt idx="1704">
                  <c:v>0.18525776121428569</c:v>
                </c:pt>
                <c:pt idx="1705">
                  <c:v>0.18603965171428569</c:v>
                </c:pt>
                <c:pt idx="1706">
                  <c:v>0.18682279778571426</c:v>
                </c:pt>
                <c:pt idx="1707">
                  <c:v>0.18803277321428571</c:v>
                </c:pt>
                <c:pt idx="1708">
                  <c:v>0.18853201664285715</c:v>
                </c:pt>
                <c:pt idx="1709">
                  <c:v>0.18903126007142856</c:v>
                </c:pt>
                <c:pt idx="1710">
                  <c:v>0.18924501757142859</c:v>
                </c:pt>
                <c:pt idx="1711">
                  <c:v>0.18931264507142859</c:v>
                </c:pt>
                <c:pt idx="1712">
                  <c:v>0.18931083750000002</c:v>
                </c:pt>
                <c:pt idx="1713">
                  <c:v>0.18831071057142856</c:v>
                </c:pt>
                <c:pt idx="1714">
                  <c:v>0.18802739642857144</c:v>
                </c:pt>
                <c:pt idx="1715">
                  <c:v>0.18774408228571421</c:v>
                </c:pt>
                <c:pt idx="1716">
                  <c:v>0.18746076814285711</c:v>
                </c:pt>
                <c:pt idx="1717">
                  <c:v>0.18739210328571421</c:v>
                </c:pt>
                <c:pt idx="1718">
                  <c:v>0.18739463871428572</c:v>
                </c:pt>
                <c:pt idx="1719">
                  <c:v>0.18668182071428571</c:v>
                </c:pt>
                <c:pt idx="1720">
                  <c:v>0.18582625978571427</c:v>
                </c:pt>
                <c:pt idx="1721">
                  <c:v>0.1824031358571428</c:v>
                </c:pt>
                <c:pt idx="1722">
                  <c:v>0.17969287078571425</c:v>
                </c:pt>
                <c:pt idx="1723">
                  <c:v>0.17698260571428567</c:v>
                </c:pt>
                <c:pt idx="1724">
                  <c:v>0.17455782657142854</c:v>
                </c:pt>
                <c:pt idx="1725">
                  <c:v>0.17170709371428572</c:v>
                </c:pt>
                <c:pt idx="1726">
                  <c:v>0.16728860692857142</c:v>
                </c:pt>
                <c:pt idx="1727">
                  <c:v>0.16315844535714288</c:v>
                </c:pt>
                <c:pt idx="1728">
                  <c:v>0.15831350035714292</c:v>
                </c:pt>
                <c:pt idx="1729">
                  <c:v>0.15346855535714291</c:v>
                </c:pt>
                <c:pt idx="1730">
                  <c:v>0.14862361035714286</c:v>
                </c:pt>
                <c:pt idx="1731">
                  <c:v>0.14377866535714287</c:v>
                </c:pt>
                <c:pt idx="1732">
                  <c:v>0.13879097742857144</c:v>
                </c:pt>
                <c:pt idx="1733">
                  <c:v>0.13308914735714283</c:v>
                </c:pt>
                <c:pt idx="1734">
                  <c:v>0.12632070014285712</c:v>
                </c:pt>
                <c:pt idx="1735">
                  <c:v>0.11941154592857141</c:v>
                </c:pt>
                <c:pt idx="1736">
                  <c:v>0.11250026485714285</c:v>
                </c:pt>
                <c:pt idx="1737">
                  <c:v>0.10558898378571428</c:v>
                </c:pt>
                <c:pt idx="1738">
                  <c:v>9.8963700500000015E-2</c:v>
                </c:pt>
                <c:pt idx="1739">
                  <c:v>9.1624810142857158E-2</c:v>
                </c:pt>
                <c:pt idx="1740">
                  <c:v>8.4854616785714293E-2</c:v>
                </c:pt>
                <c:pt idx="1741">
                  <c:v>7.8652618714285721E-2</c:v>
                </c:pt>
                <c:pt idx="1742">
                  <c:v>7.3304919642857125E-2</c:v>
                </c:pt>
                <c:pt idx="1743">
                  <c:v>6.7957220571428556E-2</c:v>
                </c:pt>
                <c:pt idx="1744">
                  <c:v>6.2609521499999987E-2</c:v>
                </c:pt>
                <c:pt idx="1745">
                  <c:v>5.7261822428571411E-2</c:v>
                </c:pt>
                <c:pt idx="1746">
                  <c:v>5.219919621428571E-2</c:v>
                </c:pt>
                <c:pt idx="1747">
                  <c:v>4.8415846285714284E-2</c:v>
                </c:pt>
                <c:pt idx="1748">
                  <c:v>4.5841649928571426E-2</c:v>
                </c:pt>
                <c:pt idx="1749">
                  <c:v>4.5263821357142853E-2</c:v>
                </c:pt>
                <c:pt idx="1750">
                  <c:v>4.4685992785714279E-2</c:v>
                </c:pt>
                <c:pt idx="1751">
                  <c:v>4.4108164214285706E-2</c:v>
                </c:pt>
                <c:pt idx="1752">
                  <c:v>4.3386874285714271E-2</c:v>
                </c:pt>
                <c:pt idx="1753">
                  <c:v>4.3950190928571428E-2</c:v>
                </c:pt>
                <c:pt idx="1754">
                  <c:v>4.6070173928571427E-2</c:v>
                </c:pt>
                <c:pt idx="1755">
                  <c:v>4.904590821428572E-2</c:v>
                </c:pt>
                <c:pt idx="1756">
                  <c:v>5.1879034928571426E-2</c:v>
                </c:pt>
                <c:pt idx="1757">
                  <c:v>5.4712161642857131E-2</c:v>
                </c:pt>
                <c:pt idx="1758">
                  <c:v>5.754528835714285E-2</c:v>
                </c:pt>
                <c:pt idx="1759">
                  <c:v>6.0378415071428555E-2</c:v>
                </c:pt>
                <c:pt idx="1760">
                  <c:v>6.2926468928571413E-2</c:v>
                </c:pt>
                <c:pt idx="1761">
                  <c:v>6.5199225499999985E-2</c:v>
                </c:pt>
                <c:pt idx="1762">
                  <c:v>6.7472053214285704E-2</c:v>
                </c:pt>
                <c:pt idx="1763">
                  <c:v>6.789385349999999E-2</c:v>
                </c:pt>
                <c:pt idx="1764">
                  <c:v>6.6186806428571415E-2</c:v>
                </c:pt>
                <c:pt idx="1765">
                  <c:v>6.4479759357142855E-2</c:v>
                </c:pt>
                <c:pt idx="1766">
                  <c:v>6.2630175857142853E-2</c:v>
                </c:pt>
                <c:pt idx="1767">
                  <c:v>5.9924377714285708E-2</c:v>
                </c:pt>
                <c:pt idx="1768">
                  <c:v>5.4098892285714281E-2</c:v>
                </c:pt>
                <c:pt idx="1769">
                  <c:v>4.8130622285714277E-2</c:v>
                </c:pt>
                <c:pt idx="1770">
                  <c:v>4.2162352285714279E-2</c:v>
                </c:pt>
                <c:pt idx="1771">
                  <c:v>3.6901991499999988E-2</c:v>
                </c:pt>
                <c:pt idx="1772">
                  <c:v>3.1641630714285711E-2</c:v>
                </c:pt>
                <c:pt idx="1773">
                  <c:v>2.6238662357142849E-2</c:v>
                </c:pt>
                <c:pt idx="1774">
                  <c:v>2.0835693999999998E-2</c:v>
                </c:pt>
                <c:pt idx="1775">
                  <c:v>1.9628950071428567E-2</c:v>
                </c:pt>
                <c:pt idx="1776">
                  <c:v>2.1340772357142854E-2</c:v>
                </c:pt>
                <c:pt idx="1777">
                  <c:v>2.6044443357142861E-2</c:v>
                </c:pt>
                <c:pt idx="1778">
                  <c:v>3.287696171428571E-2</c:v>
                </c:pt>
                <c:pt idx="1779">
                  <c:v>3.9709480071428563E-2</c:v>
                </c:pt>
                <c:pt idx="1780">
                  <c:v>4.6399205499999992E-2</c:v>
                </c:pt>
                <c:pt idx="1781">
                  <c:v>5.3943502499999997E-2</c:v>
                </c:pt>
                <c:pt idx="1782">
                  <c:v>6.2927991428571417E-2</c:v>
                </c:pt>
                <c:pt idx="1783">
                  <c:v>7.205668957142855E-2</c:v>
                </c:pt>
                <c:pt idx="1784">
                  <c:v>8.1327995285714258E-2</c:v>
                </c:pt>
                <c:pt idx="1785">
                  <c:v>9.1319604785714256E-2</c:v>
                </c:pt>
                <c:pt idx="1786">
                  <c:v>0.10131121428571428</c:v>
                </c:pt>
                <c:pt idx="1787">
                  <c:v>0.1122312312142857</c:v>
                </c:pt>
                <c:pt idx="1788">
                  <c:v>0.12315124814285713</c:v>
                </c:pt>
                <c:pt idx="1789">
                  <c:v>0.13015911385714285</c:v>
                </c:pt>
                <c:pt idx="1790">
                  <c:v>0.13481937685714288</c:v>
                </c:pt>
                <c:pt idx="1791">
                  <c:v>0.13848054357142858</c:v>
                </c:pt>
                <c:pt idx="1792">
                  <c:v>0.14214171028571429</c:v>
                </c:pt>
                <c:pt idx="1793">
                  <c:v>0.145802877</c:v>
                </c:pt>
                <c:pt idx="1794">
                  <c:v>0.14989246521428573</c:v>
                </c:pt>
                <c:pt idx="1795">
                  <c:v>0.15298425414285716</c:v>
                </c:pt>
                <c:pt idx="1796">
                  <c:v>0.1561988720714286</c:v>
                </c:pt>
                <c:pt idx="1797">
                  <c:v>0.15926807114285715</c:v>
                </c:pt>
                <c:pt idx="1798">
                  <c:v>0.16233727021428573</c:v>
                </c:pt>
                <c:pt idx="1799">
                  <c:v>0.1639782562857143</c:v>
                </c:pt>
                <c:pt idx="1800">
                  <c:v>0.1656192423571429</c:v>
                </c:pt>
                <c:pt idx="1801">
                  <c:v>0.16647442857142861</c:v>
                </c:pt>
                <c:pt idx="1802">
                  <c:v>0.16747242907142862</c:v>
                </c:pt>
                <c:pt idx="1803">
                  <c:v>0.16846905864285719</c:v>
                </c:pt>
                <c:pt idx="1804">
                  <c:v>0.16903774578571434</c:v>
                </c:pt>
                <c:pt idx="1805">
                  <c:v>0.16974978078571429</c:v>
                </c:pt>
                <c:pt idx="1806">
                  <c:v>0.17046181578571432</c:v>
                </c:pt>
                <c:pt idx="1807">
                  <c:v>0.17117385078571429</c:v>
                </c:pt>
                <c:pt idx="1808">
                  <c:v>0.17174307149999998</c:v>
                </c:pt>
                <c:pt idx="1809">
                  <c:v>0.17288354935714284</c:v>
                </c:pt>
                <c:pt idx="1810">
                  <c:v>0.1740240272142857</c:v>
                </c:pt>
                <c:pt idx="1811">
                  <c:v>0.17602421242857141</c:v>
                </c:pt>
                <c:pt idx="1812">
                  <c:v>0.17788585542857144</c:v>
                </c:pt>
                <c:pt idx="1813">
                  <c:v>0.17974749842857143</c:v>
                </c:pt>
                <c:pt idx="1814">
                  <c:v>0.18160914142857143</c:v>
                </c:pt>
                <c:pt idx="1815">
                  <c:v>0.18347078442857143</c:v>
                </c:pt>
                <c:pt idx="1816">
                  <c:v>0.18490398450000003</c:v>
                </c:pt>
                <c:pt idx="1817">
                  <c:v>0.18647999885714289</c:v>
                </c:pt>
                <c:pt idx="1818">
                  <c:v>0.18762757028571428</c:v>
                </c:pt>
                <c:pt idx="1819">
                  <c:v>0.18920358464285716</c:v>
                </c:pt>
                <c:pt idx="1820">
                  <c:v>0.19220745364285713</c:v>
                </c:pt>
                <c:pt idx="1821">
                  <c:v>0.19521132264285715</c:v>
                </c:pt>
                <c:pt idx="1822">
                  <c:v>0.19807237735714286</c:v>
                </c:pt>
                <c:pt idx="1823">
                  <c:v>0.20050498914285717</c:v>
                </c:pt>
                <c:pt idx="1824">
                  <c:v>0.20308041528571424</c:v>
                </c:pt>
                <c:pt idx="1825">
                  <c:v>0.20422859935714283</c:v>
                </c:pt>
                <c:pt idx="1826">
                  <c:v>0.20494262842857139</c:v>
                </c:pt>
                <c:pt idx="1827">
                  <c:v>0.2078037501428571</c:v>
                </c:pt>
                <c:pt idx="1828">
                  <c:v>0.21066487185714283</c:v>
                </c:pt>
                <c:pt idx="1829">
                  <c:v>0.21381167928571429</c:v>
                </c:pt>
                <c:pt idx="1830">
                  <c:v>0.21695842964285708</c:v>
                </c:pt>
                <c:pt idx="1831">
                  <c:v>0.22110726214285717</c:v>
                </c:pt>
                <c:pt idx="1832">
                  <c:v>0.22761750692857147</c:v>
                </c:pt>
                <c:pt idx="1833">
                  <c:v>0.23592145350000002</c:v>
                </c:pt>
                <c:pt idx="1834">
                  <c:v>0.24480577907142859</c:v>
                </c:pt>
                <c:pt idx="1835">
                  <c:v>0.25369010464285713</c:v>
                </c:pt>
                <c:pt idx="1836">
                  <c:v>0.26257443021428573</c:v>
                </c:pt>
                <c:pt idx="1837">
                  <c:v>0.27246009621428574</c:v>
                </c:pt>
                <c:pt idx="1838">
                  <c:v>0.28406788207142858</c:v>
                </c:pt>
                <c:pt idx="1839">
                  <c:v>0.2951766002857143</c:v>
                </c:pt>
                <c:pt idx="1840">
                  <c:v>0.30793289464285717</c:v>
                </c:pt>
                <c:pt idx="1841">
                  <c:v>0.31925926307142866</c:v>
                </c:pt>
                <c:pt idx="1842">
                  <c:v>0.33058563150000009</c:v>
                </c:pt>
                <c:pt idx="1843">
                  <c:v>0.3416263142142858</c:v>
                </c:pt>
                <c:pt idx="1844">
                  <c:v>0.35351905085714291</c:v>
                </c:pt>
                <c:pt idx="1845">
                  <c:v>0.36771881428571435</c:v>
                </c:pt>
                <c:pt idx="1846">
                  <c:v>0.38099556985714289</c:v>
                </c:pt>
                <c:pt idx="1847">
                  <c:v>0.39334826257142863</c:v>
                </c:pt>
                <c:pt idx="1848">
                  <c:v>0.484412817</c:v>
                </c:pt>
                <c:pt idx="1849">
                  <c:v>0.484412817</c:v>
                </c:pt>
                <c:pt idx="1850">
                  <c:v>0.48841241800000001</c:v>
                </c:pt>
                <c:pt idx="1851">
                  <c:v>0.48841241800000001</c:v>
                </c:pt>
                <c:pt idx="1852">
                  <c:v>0.48841241800000001</c:v>
                </c:pt>
                <c:pt idx="1853">
                  <c:v>0.48832456699999999</c:v>
                </c:pt>
                <c:pt idx="1854">
                  <c:v>0.47828333099999998</c:v>
                </c:pt>
                <c:pt idx="1855">
                  <c:v>0.470245089</c:v>
                </c:pt>
                <c:pt idx="1856">
                  <c:v>0.470245089</c:v>
                </c:pt>
                <c:pt idx="1857">
                  <c:v>0.472244889</c:v>
                </c:pt>
                <c:pt idx="1858">
                  <c:v>0.470245089</c:v>
                </c:pt>
                <c:pt idx="1859">
                  <c:v>0.47636062800000001</c:v>
                </c:pt>
                <c:pt idx="1860">
                  <c:v>0.484390659</c:v>
                </c:pt>
                <c:pt idx="1861">
                  <c:v>0.484390659</c:v>
                </c:pt>
                <c:pt idx="1862">
                  <c:v>0.48238038300000002</c:v>
                </c:pt>
                <c:pt idx="1863">
                  <c:v>0.48238038300000002</c:v>
                </c:pt>
                <c:pt idx="1864">
                  <c:v>0.48238038300000002</c:v>
                </c:pt>
                <c:pt idx="1865">
                  <c:v>0.488411812</c:v>
                </c:pt>
                <c:pt idx="1866">
                  <c:v>0.49142807399999999</c:v>
                </c:pt>
                <c:pt idx="1867">
                  <c:v>0.49645610800000001</c:v>
                </c:pt>
                <c:pt idx="1868">
                  <c:v>0.50852696900000005</c:v>
                </c:pt>
                <c:pt idx="1869">
                  <c:v>0.50852696900000005</c:v>
                </c:pt>
                <c:pt idx="1870">
                  <c:v>0.50852696900000005</c:v>
                </c:pt>
                <c:pt idx="1871">
                  <c:v>0.50852696900000005</c:v>
                </c:pt>
                <c:pt idx="1872">
                  <c:v>0.50651530700000003</c:v>
                </c:pt>
                <c:pt idx="1873">
                  <c:v>0.50651530700000003</c:v>
                </c:pt>
                <c:pt idx="1874">
                  <c:v>0.50651530700000003</c:v>
                </c:pt>
                <c:pt idx="1875">
                  <c:v>0.50651530700000003</c:v>
                </c:pt>
                <c:pt idx="1876">
                  <c:v>0.50651530700000003</c:v>
                </c:pt>
                <c:pt idx="1877">
                  <c:v>0.50651530700000003</c:v>
                </c:pt>
                <c:pt idx="1878">
                  <c:v>0.50651530700000003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93-455F-BE2F-506892A4B408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1.0193465788078571</c:v>
                </c:pt>
                <c:pt idx="1485">
                  <c:v>1.0236005381137141</c:v>
                </c:pt>
                <c:pt idx="1486">
                  <c:v>1.0271841925897855</c:v>
                </c:pt>
                <c:pt idx="1487">
                  <c:v>1.0256770196976428</c:v>
                </c:pt>
                <c:pt idx="1488">
                  <c:v>1.0235776761918571</c:v>
                </c:pt>
                <c:pt idx="1489">
                  <c:v>1.0250322701222145</c:v>
                </c:pt>
                <c:pt idx="1490">
                  <c:v>1.0162877447737144</c:v>
                </c:pt>
                <c:pt idx="1491">
                  <c:v>1.0075432194252145</c:v>
                </c:pt>
                <c:pt idx="1492">
                  <c:v>0.99879869407671429</c:v>
                </c:pt>
                <c:pt idx="1493">
                  <c:v>0.98597500613828559</c:v>
                </c:pt>
                <c:pt idx="1494">
                  <c:v>0.97548034277607154</c:v>
                </c:pt>
                <c:pt idx="1495">
                  <c:v>0.96708553612021431</c:v>
                </c:pt>
                <c:pt idx="1496">
                  <c:v>0.96113472467335714</c:v>
                </c:pt>
                <c:pt idx="1497">
                  <c:v>0.95971037018414296</c:v>
                </c:pt>
                <c:pt idx="1498">
                  <c:v>0.95828601569492855</c:v>
                </c:pt>
                <c:pt idx="1499">
                  <c:v>0.95686166120571425</c:v>
                </c:pt>
                <c:pt idx="1500">
                  <c:v>0.95747317326249992</c:v>
                </c:pt>
                <c:pt idx="1501">
                  <c:v>0.95869965172557137</c:v>
                </c:pt>
                <c:pt idx="1502">
                  <c:v>0.9612476113193571</c:v>
                </c:pt>
                <c:pt idx="1503">
                  <c:v>0.96542464377649995</c:v>
                </c:pt>
                <c:pt idx="1504">
                  <c:v>0.97330997164135713</c:v>
                </c:pt>
                <c:pt idx="1505">
                  <c:v>0.9811952995062142</c:v>
                </c:pt>
                <c:pt idx="1506">
                  <c:v>0.98908062737107139</c:v>
                </c:pt>
                <c:pt idx="1507">
                  <c:v>1.012910541735357</c:v>
                </c:pt>
                <c:pt idx="1508">
                  <c:v>1.0288066787675714</c:v>
                </c:pt>
                <c:pt idx="1509">
                  <c:v>1.0403258085607141</c:v>
                </c:pt>
                <c:pt idx="1510">
                  <c:v>1.0474845150617142</c:v>
                </c:pt>
                <c:pt idx="1511">
                  <c:v>1.0505162947277142</c:v>
                </c:pt>
                <c:pt idx="1512">
                  <c:v>1.0535480743937142</c:v>
                </c:pt>
                <c:pt idx="1513">
                  <c:v>1.0565798540597142</c:v>
                </c:pt>
                <c:pt idx="1514">
                  <c:v>1.050181915482</c:v>
                </c:pt>
                <c:pt idx="1515">
                  <c:v>1.0346993913169285</c:v>
                </c:pt>
                <c:pt idx="1516">
                  <c:v>1.0247789092457857</c:v>
                </c:pt>
                <c:pt idx="1517">
                  <c:v>1.0123642926217145</c:v>
                </c:pt>
                <c:pt idx="1518">
                  <c:v>0.98993581029978572</c:v>
                </c:pt>
                <c:pt idx="1519">
                  <c:v>0.96750732797785688</c:v>
                </c:pt>
                <c:pt idx="1520">
                  <c:v>0.94507884565592826</c:v>
                </c:pt>
                <c:pt idx="1521">
                  <c:v>0.90748127567328563</c:v>
                </c:pt>
                <c:pt idx="1522">
                  <c:v>0.87540677796621402</c:v>
                </c:pt>
                <c:pt idx="1523">
                  <c:v>0.84213593765264272</c:v>
                </c:pt>
                <c:pt idx="1524">
                  <c:v>0.79790430094892861</c:v>
                </c:pt>
                <c:pt idx="1525">
                  <c:v>0.75048478089049997</c:v>
                </c:pt>
                <c:pt idx="1526">
                  <c:v>0.70306526083207133</c:v>
                </c:pt>
                <c:pt idx="1527">
                  <c:v>0.6556457407736429</c:v>
                </c:pt>
                <c:pt idx="1528">
                  <c:v>0.58332016934485709</c:v>
                </c:pt>
                <c:pt idx="1529">
                  <c:v>0.48465480176521425</c:v>
                </c:pt>
                <c:pt idx="1530">
                  <c:v>0.37966325962685715</c:v>
                </c:pt>
                <c:pt idx="1531">
                  <c:v>0.26311277068157141</c:v>
                </c:pt>
                <c:pt idx="1532">
                  <c:v>9.918353326450001E-2</c:v>
                </c:pt>
                <c:pt idx="1533">
                  <c:v>-6.4745704152571415E-2</c:v>
                </c:pt>
                <c:pt idx="1534">
                  <c:v>-0.22867494156964283</c:v>
                </c:pt>
                <c:pt idx="1535">
                  <c:v>-0.38734930167642856</c:v>
                </c:pt>
                <c:pt idx="1536">
                  <c:v>-0.54617198629871433</c:v>
                </c:pt>
                <c:pt idx="1537">
                  <c:v>-0.71862964939585716</c:v>
                </c:pt>
                <c:pt idx="1538">
                  <c:v>-0.91151225088950016</c:v>
                </c:pt>
                <c:pt idx="1539">
                  <c:v>-1.1051829484646429</c:v>
                </c:pt>
                <c:pt idx="1540">
                  <c:v>-1.2988536460397857</c:v>
                </c:pt>
                <c:pt idx="1541">
                  <c:v>-1.4925243436149285</c:v>
                </c:pt>
                <c:pt idx="1542">
                  <c:v>-1.6668721153687858</c:v>
                </c:pt>
                <c:pt idx="1543">
                  <c:v>-1.7466897897281428</c:v>
                </c:pt>
                <c:pt idx="1544">
                  <c:v>-1.8096270501359999</c:v>
                </c:pt>
                <c:pt idx="1545">
                  <c:v>-1.8503764673699286</c:v>
                </c:pt>
                <c:pt idx="1546">
                  <c:v>-1.8209248529001429</c:v>
                </c:pt>
                <c:pt idx="1547">
                  <c:v>-1.7914732384303567</c:v>
                </c:pt>
                <c:pt idx="1548">
                  <c:v>-1.762021623960571</c:v>
                </c:pt>
                <c:pt idx="1549">
                  <c:v>-1.7537908725640712</c:v>
                </c:pt>
                <c:pt idx="1550">
                  <c:v>-1.7541644873410707</c:v>
                </c:pt>
                <c:pt idx="1551">
                  <c:v>-1.7314188195004996</c:v>
                </c:pt>
                <c:pt idx="1552">
                  <c:v>-1.6759925655589283</c:v>
                </c:pt>
                <c:pt idx="1553">
                  <c:v>-1.6146741978105712</c:v>
                </c:pt>
                <c:pt idx="1554">
                  <c:v>-1.5533558300622141</c:v>
                </c:pt>
                <c:pt idx="1555">
                  <c:v>-1.4920374623138568</c:v>
                </c:pt>
                <c:pt idx="1556">
                  <c:v>-1.4033187811801429</c:v>
                </c:pt>
                <c:pt idx="1557">
                  <c:v>-1.342509747791643</c:v>
                </c:pt>
                <c:pt idx="1558">
                  <c:v>-1.304346213635643</c:v>
                </c:pt>
                <c:pt idx="1559">
                  <c:v>-1.2766365302026428</c:v>
                </c:pt>
                <c:pt idx="1560">
                  <c:v>-1.2626432568875001</c:v>
                </c:pt>
                <c:pt idx="1561">
                  <c:v>-1.248649983572357</c:v>
                </c:pt>
                <c:pt idx="1562">
                  <c:v>-1.2346567102572144</c:v>
                </c:pt>
                <c:pt idx="1563">
                  <c:v>-1.1967669294387144</c:v>
                </c:pt>
                <c:pt idx="1564">
                  <c:v>-1.1527913741145002</c:v>
                </c:pt>
                <c:pt idx="1565">
                  <c:v>-1.114949330305143</c:v>
                </c:pt>
                <c:pt idx="1566">
                  <c:v>-1.0761918912549999</c:v>
                </c:pt>
                <c:pt idx="1567">
                  <c:v>-0.98263468458207126</c:v>
                </c:pt>
                <c:pt idx="1568">
                  <c:v>-0.88907747790914271</c:v>
                </c:pt>
                <c:pt idx="1569">
                  <c:v>-0.79552027123621427</c:v>
                </c:pt>
                <c:pt idx="1570">
                  <c:v>-0.72783375921178561</c:v>
                </c:pt>
                <c:pt idx="1571">
                  <c:v>-0.70030487644921424</c:v>
                </c:pt>
                <c:pt idx="1572">
                  <c:v>-0.67260697575099992</c:v>
                </c:pt>
                <c:pt idx="1573">
                  <c:v>-0.65573775462864259</c:v>
                </c:pt>
                <c:pt idx="1574">
                  <c:v>-0.64407679553628561</c:v>
                </c:pt>
                <c:pt idx="1575">
                  <c:v>-0.63241583644392851</c:v>
                </c:pt>
                <c:pt idx="1576">
                  <c:v>-0.62075487735157142</c:v>
                </c:pt>
                <c:pt idx="1577">
                  <c:v>-0.61142515132664299</c:v>
                </c:pt>
                <c:pt idx="1578">
                  <c:v>-0.60460896387107144</c:v>
                </c:pt>
                <c:pt idx="1579">
                  <c:v>-0.59779277641549999</c:v>
                </c:pt>
                <c:pt idx="1580">
                  <c:v>-0.59097658895992855</c:v>
                </c:pt>
                <c:pt idx="1581">
                  <c:v>-0.64249403335950006</c:v>
                </c:pt>
                <c:pt idx="1582">
                  <c:v>-0.69401147775907135</c:v>
                </c:pt>
                <c:pt idx="1583">
                  <c:v>-0.74552892215864286</c:v>
                </c:pt>
                <c:pt idx="1584">
                  <c:v>-0.78788109877949986</c:v>
                </c:pt>
                <c:pt idx="1585">
                  <c:v>-0.81883672618250003</c:v>
                </c:pt>
                <c:pt idx="1586">
                  <c:v>-0.83138502613085719</c:v>
                </c:pt>
                <c:pt idx="1587">
                  <c:v>-0.82770215480871412</c:v>
                </c:pt>
                <c:pt idx="1588">
                  <c:v>-0.81209714676799993</c:v>
                </c:pt>
                <c:pt idx="1589">
                  <c:v>-0.79649213872728575</c:v>
                </c:pt>
                <c:pt idx="1590">
                  <c:v>-0.78088713068657156</c:v>
                </c:pt>
                <c:pt idx="1591">
                  <c:v>-0.75775683441014297</c:v>
                </c:pt>
                <c:pt idx="1592">
                  <c:v>-0.73155940644664297</c:v>
                </c:pt>
                <c:pt idx="1593">
                  <c:v>-0.71218892251314292</c:v>
                </c:pt>
                <c:pt idx="1594">
                  <c:v>-0.6923745108142858</c:v>
                </c:pt>
                <c:pt idx="1595">
                  <c:v>-0.67315055014657144</c:v>
                </c:pt>
                <c:pt idx="1596">
                  <c:v>-0.65392658947885718</c:v>
                </c:pt>
                <c:pt idx="1597">
                  <c:v>-0.6347026288111427</c:v>
                </c:pt>
                <c:pt idx="1598">
                  <c:v>-0.58954856170007142</c:v>
                </c:pt>
                <c:pt idx="1599">
                  <c:v>-0.53281988442107142</c:v>
                </c:pt>
                <c:pt idx="1600">
                  <c:v>-0.47919210482435715</c:v>
                </c:pt>
                <c:pt idx="1601">
                  <c:v>-0.42202932233178564</c:v>
                </c:pt>
                <c:pt idx="1602">
                  <c:v>-0.35674301741942854</c:v>
                </c:pt>
                <c:pt idx="1603">
                  <c:v>-0.29145671250707139</c:v>
                </c:pt>
                <c:pt idx="1604">
                  <c:v>-0.22617040759471432</c:v>
                </c:pt>
                <c:pt idx="1605">
                  <c:v>-0.15617204800457155</c:v>
                </c:pt>
                <c:pt idx="1606">
                  <c:v>-7.6738095127928618E-2</c:v>
                </c:pt>
                <c:pt idx="1607">
                  <c:v>9.8526233206428192E-3</c:v>
                </c:pt>
                <c:pt idx="1608">
                  <c:v>9.3814267367142837E-2</c:v>
                </c:pt>
                <c:pt idx="1609">
                  <c:v>0.18078145794964287</c:v>
                </c:pt>
                <c:pt idx="1610">
                  <c:v>0.26774864853214286</c:v>
                </c:pt>
                <c:pt idx="1611">
                  <c:v>0.35471583911464288</c:v>
                </c:pt>
                <c:pt idx="1612">
                  <c:v>0.41668644474771427</c:v>
                </c:pt>
                <c:pt idx="1613">
                  <c:v>0.46523041201307141</c:v>
                </c:pt>
                <c:pt idx="1614">
                  <c:v>0.50433058426985711</c:v>
                </c:pt>
                <c:pt idx="1615">
                  <c:v>0.53990047075985714</c:v>
                </c:pt>
                <c:pt idx="1616">
                  <c:v>0.56500624417607148</c:v>
                </c:pt>
                <c:pt idx="1617">
                  <c:v>0.59011201759228571</c:v>
                </c:pt>
                <c:pt idx="1618">
                  <c:v>0.61521779100850005</c:v>
                </c:pt>
                <c:pt idx="1619">
                  <c:v>0.62714643350757127</c:v>
                </c:pt>
                <c:pt idx="1620">
                  <c:v>0.63517814617914292</c:v>
                </c:pt>
                <c:pt idx="1621">
                  <c:v>0.64411564673228572</c:v>
                </c:pt>
                <c:pt idx="1622">
                  <c:v>0.64816163926335713</c:v>
                </c:pt>
                <c:pt idx="1623">
                  <c:v>0.64449523826828581</c:v>
                </c:pt>
                <c:pt idx="1624">
                  <c:v>0.64082883727321438</c:v>
                </c:pt>
                <c:pt idx="1625">
                  <c:v>0.63716243627814306</c:v>
                </c:pt>
                <c:pt idx="1626">
                  <c:v>0.62947490860049993</c:v>
                </c:pt>
                <c:pt idx="1627">
                  <c:v>0.61945550337449995</c:v>
                </c:pt>
                <c:pt idx="1628">
                  <c:v>0.61271305199542858</c:v>
                </c:pt>
                <c:pt idx="1629">
                  <c:v>0.5940953644707857</c:v>
                </c:pt>
                <c:pt idx="1630">
                  <c:v>0.56011016812992864</c:v>
                </c:pt>
                <c:pt idx="1631">
                  <c:v>0.52612497178907147</c:v>
                </c:pt>
                <c:pt idx="1632">
                  <c:v>0.4921397754482143</c:v>
                </c:pt>
                <c:pt idx="1633">
                  <c:v>0.45970397953157149</c:v>
                </c:pt>
                <c:pt idx="1634">
                  <c:v>0.42296257334471427</c:v>
                </c:pt>
                <c:pt idx="1635">
                  <c:v>0.38706401500035703</c:v>
                </c:pt>
                <c:pt idx="1636">
                  <c:v>0.35881131416992851</c:v>
                </c:pt>
                <c:pt idx="1637">
                  <c:v>0.33044228803757142</c:v>
                </c:pt>
                <c:pt idx="1638">
                  <c:v>0.30207326190521433</c:v>
                </c:pt>
                <c:pt idx="1639">
                  <c:v>0.27370423577285719</c:v>
                </c:pt>
                <c:pt idx="1640">
                  <c:v>0.23324764840600001</c:v>
                </c:pt>
                <c:pt idx="1641">
                  <c:v>0.19745870681557148</c:v>
                </c:pt>
                <c:pt idx="1642">
                  <c:v>0.17146139459892856</c:v>
                </c:pt>
                <c:pt idx="1643">
                  <c:v>0.15285222319414285</c:v>
                </c:pt>
                <c:pt idx="1644">
                  <c:v>0.15144927214185716</c:v>
                </c:pt>
                <c:pt idx="1645">
                  <c:v>0.15004632108957142</c:v>
                </c:pt>
                <c:pt idx="1646">
                  <c:v>0.1486433700372857</c:v>
                </c:pt>
                <c:pt idx="1647">
                  <c:v>0.1414666491077857</c:v>
                </c:pt>
                <c:pt idx="1648">
                  <c:v>0.13167177671442856</c:v>
                </c:pt>
                <c:pt idx="1649">
                  <c:v>0.11845937967264285</c:v>
                </c:pt>
                <c:pt idx="1650">
                  <c:v>0.10184602578550002</c:v>
                </c:pt>
                <c:pt idx="1651">
                  <c:v>8.8885827127571426E-2</c:v>
                </c:pt>
                <c:pt idx="1652">
                  <c:v>7.5925628469642875E-2</c:v>
                </c:pt>
                <c:pt idx="1653">
                  <c:v>6.2965429811714282E-2</c:v>
                </c:pt>
                <c:pt idx="1654">
                  <c:v>7.1019310380285722E-2</c:v>
                </c:pt>
                <c:pt idx="1655">
                  <c:v>7.6878639865500004E-2</c:v>
                </c:pt>
                <c:pt idx="1656">
                  <c:v>6.2370341585428556E-2</c:v>
                </c:pt>
                <c:pt idx="1657">
                  <c:v>4.5203237666928561E-2</c:v>
                </c:pt>
                <c:pt idx="1658">
                  <c:v>2.4228019883571421E-2</c:v>
                </c:pt>
                <c:pt idx="1659">
                  <c:v>3.2528021002142921E-3</c:v>
                </c:pt>
                <c:pt idx="1660">
                  <c:v>-1.7722415683142857E-2</c:v>
                </c:pt>
                <c:pt idx="1661">
                  <c:v>-3.6230732946071424E-2</c:v>
                </c:pt>
                <c:pt idx="1662">
                  <c:v>-5.050870532592857E-2</c:v>
                </c:pt>
                <c:pt idx="1663">
                  <c:v>-6.4155765965285716E-2</c:v>
                </c:pt>
                <c:pt idx="1664">
                  <c:v>-7.5713303458642869E-2</c:v>
                </c:pt>
                <c:pt idx="1665">
                  <c:v>-8.5288198336500004E-2</c:v>
                </c:pt>
                <c:pt idx="1666">
                  <c:v>-9.4863093214357139E-2</c:v>
                </c:pt>
                <c:pt idx="1667">
                  <c:v>-0.10443798809221429</c:v>
                </c:pt>
                <c:pt idx="1668">
                  <c:v>-0.11919076081871428</c:v>
                </c:pt>
                <c:pt idx="1669">
                  <c:v>-0.13238284349400001</c:v>
                </c:pt>
                <c:pt idx="1670">
                  <c:v>-0.13826077699757142</c:v>
                </c:pt>
                <c:pt idx="1671">
                  <c:v>-0.13682862398928569</c:v>
                </c:pt>
                <c:pt idx="1672">
                  <c:v>-0.137800352687</c:v>
                </c:pt>
                <c:pt idx="1673">
                  <c:v>-0.13877208138471431</c:v>
                </c:pt>
                <c:pt idx="1674">
                  <c:v>-0.13974381008242859</c:v>
                </c:pt>
                <c:pt idx="1675">
                  <c:v>-0.13684781575878574</c:v>
                </c:pt>
                <c:pt idx="1676">
                  <c:v>-0.13741598330450003</c:v>
                </c:pt>
                <c:pt idx="1677">
                  <c:v>-0.13744013438985717</c:v>
                </c:pt>
                <c:pt idx="1678">
                  <c:v>-0.13676568601600003</c:v>
                </c:pt>
                <c:pt idx="1679">
                  <c:v>-0.13263760373878575</c:v>
                </c:pt>
                <c:pt idx="1680">
                  <c:v>-0.12850952146157144</c:v>
                </c:pt>
                <c:pt idx="1681">
                  <c:v>-0.12438143918435715</c:v>
                </c:pt>
                <c:pt idx="1682">
                  <c:v>-0.1185846819225</c:v>
                </c:pt>
                <c:pt idx="1683">
                  <c:v>-0.11174419216592857</c:v>
                </c:pt>
                <c:pt idx="1684">
                  <c:v>-0.10617129452071429</c:v>
                </c:pt>
                <c:pt idx="1685">
                  <c:v>-9.647373974992858E-2</c:v>
                </c:pt>
                <c:pt idx="1686">
                  <c:v>-8.5033350866357132E-2</c:v>
                </c:pt>
                <c:pt idx="1687">
                  <c:v>-7.3592961982785726E-2</c:v>
                </c:pt>
                <c:pt idx="1688">
                  <c:v>-6.2152573099214271E-2</c:v>
                </c:pt>
                <c:pt idx="1689">
                  <c:v>-4.5125375556428558E-2</c:v>
                </c:pt>
                <c:pt idx="1690">
                  <c:v>-2.7743142063785704E-2</c:v>
                </c:pt>
                <c:pt idx="1691">
                  <c:v>-1.5885818133428566E-2</c:v>
                </c:pt>
                <c:pt idx="1692">
                  <c:v>-6.4863170581428613E-3</c:v>
                </c:pt>
                <c:pt idx="1693">
                  <c:v>4.9397925035713939E-4</c:v>
                </c:pt>
                <c:pt idx="1694">
                  <c:v>7.4742755588571418E-3</c:v>
                </c:pt>
                <c:pt idx="1695">
                  <c:v>1.4454571867357144E-2</c:v>
                </c:pt>
                <c:pt idx="1696">
                  <c:v>2.7601969278785714E-2</c:v>
                </c:pt>
                <c:pt idx="1697">
                  <c:v>4.3733791234142852E-2</c:v>
                </c:pt>
                <c:pt idx="1698">
                  <c:v>6.6953993595571429E-2</c:v>
                </c:pt>
                <c:pt idx="1699">
                  <c:v>7.8048332196571438E-2</c:v>
                </c:pt>
                <c:pt idx="1700">
                  <c:v>8.6299855975285736E-2</c:v>
                </c:pt>
                <c:pt idx="1701">
                  <c:v>9.4551379754000006E-2</c:v>
                </c:pt>
                <c:pt idx="1702">
                  <c:v>0.10280290353271429</c:v>
                </c:pt>
                <c:pt idx="1703">
                  <c:v>0.10435543627192856</c:v>
                </c:pt>
                <c:pt idx="1704">
                  <c:v>0.11065377242178573</c:v>
                </c:pt>
                <c:pt idx="1705">
                  <c:v>0.12091670044528571</c:v>
                </c:pt>
                <c:pt idx="1706">
                  <c:v>0.13692897533085716</c:v>
                </c:pt>
                <c:pt idx="1707">
                  <c:v>0.15163399574992859</c:v>
                </c:pt>
                <c:pt idx="1708">
                  <c:v>0.16633901616899999</c:v>
                </c:pt>
                <c:pt idx="1709">
                  <c:v>0.18104403658807142</c:v>
                </c:pt>
                <c:pt idx="1710">
                  <c:v>0.18767500758328573</c:v>
                </c:pt>
                <c:pt idx="1711">
                  <c:v>0.19189278419814287</c:v>
                </c:pt>
                <c:pt idx="1712">
                  <c:v>0.17566066982957143</c:v>
                </c:pt>
                <c:pt idx="1713">
                  <c:v>0.16276906639335714</c:v>
                </c:pt>
                <c:pt idx="1714">
                  <c:v>0.14050041913085712</c:v>
                </c:pt>
                <c:pt idx="1715">
                  <c:v>0.11823177186835714</c:v>
                </c:pt>
                <c:pt idx="1716">
                  <c:v>9.5963124605857125E-2</c:v>
                </c:pt>
                <c:pt idx="1717">
                  <c:v>6.9314545175714268E-2</c:v>
                </c:pt>
                <c:pt idx="1718">
                  <c:v>4.5831214329714265E-2</c:v>
                </c:pt>
                <c:pt idx="1719">
                  <c:v>3.149598770557141E-2</c:v>
                </c:pt>
                <c:pt idx="1720">
                  <c:v>6.5446378065714145E-3</c:v>
                </c:pt>
                <c:pt idx="1721">
                  <c:v>-1.464056799621429E-2</c:v>
                </c:pt>
                <c:pt idx="1722">
                  <c:v>-3.5825773798999996E-2</c:v>
                </c:pt>
                <c:pt idx="1723">
                  <c:v>-5.7010979601785708E-2</c:v>
                </c:pt>
                <c:pt idx="1724">
                  <c:v>-7.5411278552214286E-2</c:v>
                </c:pt>
                <c:pt idx="1725">
                  <c:v>-9.8015632601499994E-2</c:v>
                </c:pt>
                <c:pt idx="1726">
                  <c:v>-0.10703227273964286</c:v>
                </c:pt>
                <c:pt idx="1727">
                  <c:v>-0.12761332745135714</c:v>
                </c:pt>
                <c:pt idx="1728">
                  <c:v>-0.14304272820085712</c:v>
                </c:pt>
                <c:pt idx="1729">
                  <c:v>-0.15847212895035714</c:v>
                </c:pt>
                <c:pt idx="1730">
                  <c:v>-0.17390152969985714</c:v>
                </c:pt>
                <c:pt idx="1731">
                  <c:v>-0.18594906999021427</c:v>
                </c:pt>
                <c:pt idx="1732">
                  <c:v>-0.20353045989828569</c:v>
                </c:pt>
                <c:pt idx="1733">
                  <c:v>-0.23515396535357141</c:v>
                </c:pt>
                <c:pt idx="1734">
                  <c:v>-0.25748093814857143</c:v>
                </c:pt>
                <c:pt idx="1735">
                  <c:v>-0.28187965639185714</c:v>
                </c:pt>
                <c:pt idx="1736">
                  <c:v>-0.30627837463514285</c:v>
                </c:pt>
                <c:pt idx="1737">
                  <c:v>-0.33067709287842856</c:v>
                </c:pt>
                <c:pt idx="1738">
                  <c:v>-0.35667573324499996</c:v>
                </c:pt>
                <c:pt idx="1739">
                  <c:v>-0.38149760663914284</c:v>
                </c:pt>
                <c:pt idx="1740">
                  <c:v>-0.40551623239092854</c:v>
                </c:pt>
                <c:pt idx="1741">
                  <c:v>-0.41813154685585713</c:v>
                </c:pt>
                <c:pt idx="1742">
                  <c:v>-0.4238429125862857</c:v>
                </c:pt>
                <c:pt idx="1743">
                  <c:v>-0.42955427831671422</c:v>
                </c:pt>
                <c:pt idx="1744">
                  <c:v>-0.4352656440471428</c:v>
                </c:pt>
                <c:pt idx="1745">
                  <c:v>-0.43928236726642861</c:v>
                </c:pt>
                <c:pt idx="1746">
                  <c:v>-0.4454288584264286</c:v>
                </c:pt>
                <c:pt idx="1747">
                  <c:v>-0.44081117198114284</c:v>
                </c:pt>
                <c:pt idx="1748">
                  <c:v>-0.43797192117221428</c:v>
                </c:pt>
                <c:pt idx="1749">
                  <c:v>-0.43501009278314279</c:v>
                </c:pt>
                <c:pt idx="1750">
                  <c:v>-0.4320482643940714</c:v>
                </c:pt>
                <c:pt idx="1751">
                  <c:v>-0.4290864360049999</c:v>
                </c:pt>
                <c:pt idx="1752">
                  <c:v>-0.41060094087328564</c:v>
                </c:pt>
                <c:pt idx="1753">
                  <c:v>-0.39182312932478564</c:v>
                </c:pt>
                <c:pt idx="1754">
                  <c:v>-0.37701533307014284</c:v>
                </c:pt>
                <c:pt idx="1755">
                  <c:v>-0.36410475926614289</c:v>
                </c:pt>
                <c:pt idx="1756">
                  <c:v>-0.35348797023371425</c:v>
                </c:pt>
                <c:pt idx="1757">
                  <c:v>-0.34287118120128568</c:v>
                </c:pt>
                <c:pt idx="1758">
                  <c:v>-0.33225439216885705</c:v>
                </c:pt>
                <c:pt idx="1759">
                  <c:v>-0.32473443212564279</c:v>
                </c:pt>
                <c:pt idx="1760">
                  <c:v>-0.31772205879335713</c:v>
                </c:pt>
                <c:pt idx="1761">
                  <c:v>-0.32014562177235723</c:v>
                </c:pt>
                <c:pt idx="1762">
                  <c:v>-0.32450457342100003</c:v>
                </c:pt>
                <c:pt idx="1763">
                  <c:v>-0.33406667905085718</c:v>
                </c:pt>
                <c:pt idx="1764">
                  <c:v>-0.34362878468071428</c:v>
                </c:pt>
                <c:pt idx="1765">
                  <c:v>-0.35319089031057144</c:v>
                </c:pt>
                <c:pt idx="1766">
                  <c:v>-0.36797222089442855</c:v>
                </c:pt>
                <c:pt idx="1767">
                  <c:v>-0.38327782019614293</c:v>
                </c:pt>
                <c:pt idx="1768">
                  <c:v>-0.38990771775542854</c:v>
                </c:pt>
                <c:pt idx="1769">
                  <c:v>-0.39017608973035717</c:v>
                </c:pt>
                <c:pt idx="1770">
                  <c:v>-0.39472205625214291</c:v>
                </c:pt>
                <c:pt idx="1771">
                  <c:v>-0.39926802277392859</c:v>
                </c:pt>
                <c:pt idx="1772">
                  <c:v>-0.40381398929571438</c:v>
                </c:pt>
                <c:pt idx="1773">
                  <c:v>-0.4030519550347858</c:v>
                </c:pt>
                <c:pt idx="1774">
                  <c:v>-0.38769133311528581</c:v>
                </c:pt>
                <c:pt idx="1775">
                  <c:v>-0.36177432399100012</c:v>
                </c:pt>
                <c:pt idx="1776">
                  <c:v>-0.33735545315300008</c:v>
                </c:pt>
                <c:pt idx="1777">
                  <c:v>-0.30939404567128576</c:v>
                </c:pt>
                <c:pt idx="1778">
                  <c:v>-0.28143263818957143</c:v>
                </c:pt>
                <c:pt idx="1779">
                  <c:v>-0.2534712307078571</c:v>
                </c:pt>
                <c:pt idx="1780">
                  <c:v>-0.24035876467307141</c:v>
                </c:pt>
                <c:pt idx="1781">
                  <c:v>-0.21549043841578569</c:v>
                </c:pt>
                <c:pt idx="1782">
                  <c:v>-0.19723194081207146</c:v>
                </c:pt>
                <c:pt idx="1783">
                  <c:v>-0.18246370161021433</c:v>
                </c:pt>
                <c:pt idx="1784">
                  <c:v>-0.15514729822307144</c:v>
                </c:pt>
                <c:pt idx="1785">
                  <c:v>-0.12783089483592858</c:v>
                </c:pt>
                <c:pt idx="1786">
                  <c:v>-0.10051449144878573</c:v>
                </c:pt>
                <c:pt idx="1787">
                  <c:v>-7.6601042774357128E-2</c:v>
                </c:pt>
                <c:pt idx="1788">
                  <c:v>-6.4637150403071414E-2</c:v>
                </c:pt>
                <c:pt idx="1789">
                  <c:v>-5.3826407214928561E-2</c:v>
                </c:pt>
                <c:pt idx="1790">
                  <c:v>-3.7038938038142843E-2</c:v>
                </c:pt>
                <c:pt idx="1791">
                  <c:v>-1.5710487628428565E-2</c:v>
                </c:pt>
                <c:pt idx="1792">
                  <c:v>5.6179627812857191E-3</c:v>
                </c:pt>
                <c:pt idx="1793">
                  <c:v>2.6946413191000003E-2</c:v>
                </c:pt>
                <c:pt idx="1794">
                  <c:v>5.7159850594357145E-2</c:v>
                </c:pt>
                <c:pt idx="1795">
                  <c:v>7.5802138576500006E-2</c:v>
                </c:pt>
                <c:pt idx="1796">
                  <c:v>9.6604433253928576E-2</c:v>
                </c:pt>
                <c:pt idx="1797">
                  <c:v>0.11878394232771429</c:v>
                </c:pt>
                <c:pt idx="1798">
                  <c:v>0.13178212983271428</c:v>
                </c:pt>
                <c:pt idx="1799">
                  <c:v>0.14478031733771429</c:v>
                </c:pt>
                <c:pt idx="1800">
                  <c:v>0.1577785048427143</c:v>
                </c:pt>
                <c:pt idx="1801">
                  <c:v>0.16945565005550001</c:v>
                </c:pt>
                <c:pt idx="1802">
                  <c:v>0.17945395722592858</c:v>
                </c:pt>
                <c:pt idx="1803">
                  <c:v>0.1833628369427143</c:v>
                </c:pt>
                <c:pt idx="1804">
                  <c:v>0.18639657213549995</c:v>
                </c:pt>
                <c:pt idx="1805">
                  <c:v>0.18932368394035712</c:v>
                </c:pt>
                <c:pt idx="1806">
                  <c:v>0.19225079574521425</c:v>
                </c:pt>
                <c:pt idx="1807">
                  <c:v>0.19517790755007142</c:v>
                </c:pt>
                <c:pt idx="1808">
                  <c:v>0.19857849816585713</c:v>
                </c:pt>
                <c:pt idx="1809">
                  <c:v>0.20537144979185712</c:v>
                </c:pt>
                <c:pt idx="1810">
                  <c:v>0.21303581990235718</c:v>
                </c:pt>
                <c:pt idx="1811">
                  <c:v>0.22006913492378577</c:v>
                </c:pt>
                <c:pt idx="1812">
                  <c:v>0.23036269620657146</c:v>
                </c:pt>
                <c:pt idx="1813">
                  <c:v>0.24065625748935718</c:v>
                </c:pt>
                <c:pt idx="1814">
                  <c:v>0.2509498187721429</c:v>
                </c:pt>
                <c:pt idx="1815">
                  <c:v>0.25943005231650001</c:v>
                </c:pt>
                <c:pt idx="1816">
                  <c:v>0.26540440776421431</c:v>
                </c:pt>
                <c:pt idx="1817">
                  <c:v>0.28038217219371431</c:v>
                </c:pt>
                <c:pt idx="1818">
                  <c:v>0.28949915887257144</c:v>
                </c:pt>
                <c:pt idx="1819">
                  <c:v>0.29576759306099998</c:v>
                </c:pt>
                <c:pt idx="1820">
                  <c:v>0.30203602724942857</c:v>
                </c:pt>
                <c:pt idx="1821">
                  <c:v>0.30830446143785711</c:v>
                </c:pt>
                <c:pt idx="1822">
                  <c:v>0.31432655679342858</c:v>
                </c:pt>
                <c:pt idx="1823">
                  <c:v>0.32591076038571426</c:v>
                </c:pt>
                <c:pt idx="1824">
                  <c:v>0.33811031599192853</c:v>
                </c:pt>
                <c:pt idx="1825">
                  <c:v>0.35051218566042858</c:v>
                </c:pt>
                <c:pt idx="1826">
                  <c:v>0.36680178612499997</c:v>
                </c:pt>
                <c:pt idx="1827">
                  <c:v>0.38309138658957143</c:v>
                </c:pt>
                <c:pt idx="1828">
                  <c:v>0.39938098705414288</c:v>
                </c:pt>
                <c:pt idx="1829">
                  <c:v>0.41645998037350002</c:v>
                </c:pt>
                <c:pt idx="1830">
                  <c:v>0.44214876364735722</c:v>
                </c:pt>
                <c:pt idx="1831">
                  <c:v>0.46403415264850001</c:v>
                </c:pt>
                <c:pt idx="1832">
                  <c:v>0.49118827534121434</c:v>
                </c:pt>
                <c:pt idx="1833">
                  <c:v>0.52100540174064291</c:v>
                </c:pt>
                <c:pt idx="1834">
                  <c:v>0.55082252814007149</c:v>
                </c:pt>
                <c:pt idx="1835">
                  <c:v>0.58063965453950017</c:v>
                </c:pt>
                <c:pt idx="1836">
                  <c:v>0.60979870793221436</c:v>
                </c:pt>
                <c:pt idx="1837">
                  <c:v>0.63063785247528581</c:v>
                </c:pt>
                <c:pt idx="1838">
                  <c:v>0.65274695935464278</c:v>
                </c:pt>
                <c:pt idx="1839">
                  <c:v>0.67492181113400007</c:v>
                </c:pt>
                <c:pt idx="1840">
                  <c:v>0.69801606642957137</c:v>
                </c:pt>
                <c:pt idx="1841">
                  <c:v>0.72111032172514278</c:v>
                </c:pt>
                <c:pt idx="1842">
                  <c:v>0.7442045770207143</c:v>
                </c:pt>
                <c:pt idx="1843">
                  <c:v>0.77530368760314272</c:v>
                </c:pt>
                <c:pt idx="1844">
                  <c:v>0.8022713067994286</c:v>
                </c:pt>
                <c:pt idx="1845">
                  <c:v>0.83398554928671431</c:v>
                </c:pt>
                <c:pt idx="1846">
                  <c:v>0.86428512962171433</c:v>
                </c:pt>
                <c:pt idx="1847">
                  <c:v>0.88907630388107162</c:v>
                </c:pt>
                <c:pt idx="1848">
                  <c:v>1.054482406687</c:v>
                </c:pt>
                <c:pt idx="1849">
                  <c:v>1.054482406687</c:v>
                </c:pt>
                <c:pt idx="1850">
                  <c:v>1.067912664339</c:v>
                </c:pt>
                <c:pt idx="1851">
                  <c:v>1.0905055083890001</c:v>
                </c:pt>
                <c:pt idx="1852">
                  <c:v>1.1050604303010001</c:v>
                </c:pt>
                <c:pt idx="1853">
                  <c:v>1.136621836599</c:v>
                </c:pt>
                <c:pt idx="1854">
                  <c:v>1.031890154614</c:v>
                </c:pt>
                <c:pt idx="1855">
                  <c:v>1.031890154614</c:v>
                </c:pt>
                <c:pt idx="1856">
                  <c:v>1.031890154614</c:v>
                </c:pt>
                <c:pt idx="1857">
                  <c:v>1.1380191983979999</c:v>
                </c:pt>
                <c:pt idx="1858">
                  <c:v>1.143261976679</c:v>
                </c:pt>
                <c:pt idx="1859">
                  <c:v>1.097105291106</c:v>
                </c:pt>
                <c:pt idx="1860">
                  <c:v>1.0568913244189999</c:v>
                </c:pt>
                <c:pt idx="1861">
                  <c:v>1.042206206161</c:v>
                </c:pt>
                <c:pt idx="1862">
                  <c:v>1.042206206161</c:v>
                </c:pt>
                <c:pt idx="1863">
                  <c:v>1.042206206161</c:v>
                </c:pt>
                <c:pt idx="1864">
                  <c:v>1.072918915412</c:v>
                </c:pt>
                <c:pt idx="1865">
                  <c:v>1.065430769322</c:v>
                </c:pt>
                <c:pt idx="1866">
                  <c:v>1.1061869657450001</c:v>
                </c:pt>
                <c:pt idx="1867">
                  <c:v>1.1567182863779999</c:v>
                </c:pt>
                <c:pt idx="1868">
                  <c:v>1.176809102597</c:v>
                </c:pt>
                <c:pt idx="1869">
                  <c:v>1.176809102597</c:v>
                </c:pt>
                <c:pt idx="1870">
                  <c:v>1.176809102597</c:v>
                </c:pt>
                <c:pt idx="1871">
                  <c:v>1.1822314917350001</c:v>
                </c:pt>
                <c:pt idx="1872">
                  <c:v>1.1909772519370001</c:v>
                </c:pt>
                <c:pt idx="1873">
                  <c:v>1.240807906391</c:v>
                </c:pt>
                <c:pt idx="1874">
                  <c:v>1.2634802388890001</c:v>
                </c:pt>
                <c:pt idx="1875">
                  <c:v>1.1711720135029999</c:v>
                </c:pt>
                <c:pt idx="1876">
                  <c:v>1.1711720135029999</c:v>
                </c:pt>
                <c:pt idx="1877">
                  <c:v>1.1711720135029999</c:v>
                </c:pt>
                <c:pt idx="1878">
                  <c:v>1.271177201747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93-455F-BE2F-506892A4B408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1.0783285714285715</c:v>
                </c:pt>
                <c:pt idx="1485">
                  <c:v>1.0788428571428572</c:v>
                </c:pt>
                <c:pt idx="1486">
                  <c:v>1.0793571428571429</c:v>
                </c:pt>
                <c:pt idx="1487">
                  <c:v>1.0803785714285714</c:v>
                </c:pt>
                <c:pt idx="1488">
                  <c:v>1.0813999999999999</c:v>
                </c:pt>
                <c:pt idx="1489">
                  <c:v>1.0824214285714284</c:v>
                </c:pt>
                <c:pt idx="1490">
                  <c:v>1.0867071428571429</c:v>
                </c:pt>
                <c:pt idx="1491">
                  <c:v>1.0899571428571428</c:v>
                </c:pt>
                <c:pt idx="1492">
                  <c:v>1.0932071428571428</c:v>
                </c:pt>
                <c:pt idx="1493">
                  <c:v>1.0979714285714286</c:v>
                </c:pt>
                <c:pt idx="1494">
                  <c:v>1.0979714285714286</c:v>
                </c:pt>
                <c:pt idx="1495">
                  <c:v>1.0979714285714284</c:v>
                </c:pt>
                <c:pt idx="1496">
                  <c:v>1.0974928571428568</c:v>
                </c:pt>
                <c:pt idx="1497">
                  <c:v>1.0975214285714283</c:v>
                </c:pt>
                <c:pt idx="1498">
                  <c:v>1.0975499999999996</c:v>
                </c:pt>
                <c:pt idx="1499">
                  <c:v>1.0975785714285711</c:v>
                </c:pt>
                <c:pt idx="1500">
                  <c:v>1.0976071428571426</c:v>
                </c:pt>
                <c:pt idx="1501">
                  <c:v>1.097128571428571</c:v>
                </c:pt>
                <c:pt idx="1502">
                  <c:v>1.0966499999999997</c:v>
                </c:pt>
                <c:pt idx="1503">
                  <c:v>1.0961714285714284</c:v>
                </c:pt>
                <c:pt idx="1504">
                  <c:v>1.0956928571428568</c:v>
                </c:pt>
                <c:pt idx="1505">
                  <c:v>1.0952142857142855</c:v>
                </c:pt>
                <c:pt idx="1506">
                  <c:v>1.0947357142857139</c:v>
                </c:pt>
                <c:pt idx="1507">
                  <c:v>1.0763714285714283</c:v>
                </c:pt>
                <c:pt idx="1508">
                  <c:v>1.0646857142857142</c:v>
                </c:pt>
                <c:pt idx="1509">
                  <c:v>1.0509928571428571</c:v>
                </c:pt>
                <c:pt idx="1510">
                  <c:v>1.0377357142857142</c:v>
                </c:pt>
                <c:pt idx="1511">
                  <c:v>1.0264785714285716</c:v>
                </c:pt>
                <c:pt idx="1512">
                  <c:v>1.0152214285714287</c:v>
                </c:pt>
                <c:pt idx="1513">
                  <c:v>1.0039642857142861</c:v>
                </c:pt>
                <c:pt idx="1514">
                  <c:v>0.99270714285714312</c:v>
                </c:pt>
                <c:pt idx="1515">
                  <c:v>0.98145000000000027</c:v>
                </c:pt>
                <c:pt idx="1516">
                  <c:v>0.96968571428571437</c:v>
                </c:pt>
                <c:pt idx="1517">
                  <c:v>0.95825714285714292</c:v>
                </c:pt>
                <c:pt idx="1518">
                  <c:v>0.94682857142857124</c:v>
                </c:pt>
                <c:pt idx="1519">
                  <c:v>0.93539999999999979</c:v>
                </c:pt>
                <c:pt idx="1520">
                  <c:v>0.92397142857142833</c:v>
                </c:pt>
                <c:pt idx="1521">
                  <c:v>0.93042857142857116</c:v>
                </c:pt>
                <c:pt idx="1522">
                  <c:v>0.93020714285714257</c:v>
                </c:pt>
                <c:pt idx="1523">
                  <c:v>0.93199285714285673</c:v>
                </c:pt>
                <c:pt idx="1524">
                  <c:v>0.93382142857142825</c:v>
                </c:pt>
                <c:pt idx="1525">
                  <c:v>0.93364999999999987</c:v>
                </c:pt>
                <c:pt idx="1526">
                  <c:v>0.93347857142857116</c:v>
                </c:pt>
                <c:pt idx="1527">
                  <c:v>0.93330714285714245</c:v>
                </c:pt>
                <c:pt idx="1528">
                  <c:v>0.93313571428571407</c:v>
                </c:pt>
                <c:pt idx="1529">
                  <c:v>0.93153571428571402</c:v>
                </c:pt>
                <c:pt idx="1530">
                  <c:v>0.93044285714285679</c:v>
                </c:pt>
                <c:pt idx="1531">
                  <c:v>0.92901428571428546</c:v>
                </c:pt>
                <c:pt idx="1532">
                  <c:v>0.92758571428571401</c:v>
                </c:pt>
                <c:pt idx="1533">
                  <c:v>0.92615714285714268</c:v>
                </c:pt>
                <c:pt idx="1534">
                  <c:v>0.92472857142857123</c:v>
                </c:pt>
                <c:pt idx="1535">
                  <c:v>0.9232999999999999</c:v>
                </c:pt>
                <c:pt idx="1536">
                  <c:v>0.90153571428571411</c:v>
                </c:pt>
                <c:pt idx="1537">
                  <c:v>0.87693571428571426</c:v>
                </c:pt>
                <c:pt idx="1538">
                  <c:v>0.8523357142857142</c:v>
                </c:pt>
                <c:pt idx="1539">
                  <c:v>0.82773571428571435</c:v>
                </c:pt>
                <c:pt idx="1540">
                  <c:v>0.8031357142857144</c:v>
                </c:pt>
                <c:pt idx="1541">
                  <c:v>0.77853571428571455</c:v>
                </c:pt>
                <c:pt idx="1542">
                  <c:v>0.75393571428571438</c:v>
                </c:pt>
                <c:pt idx="1543">
                  <c:v>0.73076428571428576</c:v>
                </c:pt>
                <c:pt idx="1544">
                  <c:v>0.70759285714285725</c:v>
                </c:pt>
                <c:pt idx="1545">
                  <c:v>0.68442142857142862</c:v>
                </c:pt>
                <c:pt idx="1546">
                  <c:v>0.66125</c:v>
                </c:pt>
                <c:pt idx="1547">
                  <c:v>0.63807857142857138</c:v>
                </c:pt>
                <c:pt idx="1548">
                  <c:v>0.61490714285714276</c:v>
                </c:pt>
                <c:pt idx="1549">
                  <c:v>0.59173571428571414</c:v>
                </c:pt>
                <c:pt idx="1550">
                  <c:v>0.58889999999999987</c:v>
                </c:pt>
                <c:pt idx="1551">
                  <c:v>0.58889999999999987</c:v>
                </c:pt>
                <c:pt idx="1552">
                  <c:v>0.58040714285714279</c:v>
                </c:pt>
                <c:pt idx="1553">
                  <c:v>0.56762857142857126</c:v>
                </c:pt>
                <c:pt idx="1554">
                  <c:v>0.55484999999999984</c:v>
                </c:pt>
                <c:pt idx="1555">
                  <c:v>0.54207142857142843</c:v>
                </c:pt>
                <c:pt idx="1556">
                  <c:v>0.52929285714285712</c:v>
                </c:pt>
                <c:pt idx="1557">
                  <c:v>0.5165142857142857</c:v>
                </c:pt>
                <c:pt idx="1558">
                  <c:v>0.50373571428571429</c:v>
                </c:pt>
                <c:pt idx="1559">
                  <c:v>0.49095714285714287</c:v>
                </c:pt>
                <c:pt idx="1560">
                  <c:v>0.47817857142857145</c:v>
                </c:pt>
                <c:pt idx="1561">
                  <c:v>0.46540000000000009</c:v>
                </c:pt>
                <c:pt idx="1562">
                  <c:v>0.45262142857142867</c:v>
                </c:pt>
                <c:pt idx="1563">
                  <c:v>0.4398428571428572</c:v>
                </c:pt>
                <c:pt idx="1564">
                  <c:v>0.42706428571428579</c:v>
                </c:pt>
                <c:pt idx="1565">
                  <c:v>0.41428571428571431</c:v>
                </c:pt>
                <c:pt idx="1566">
                  <c:v>0.41000000000000009</c:v>
                </c:pt>
                <c:pt idx="1567">
                  <c:v>0.39023571428571435</c:v>
                </c:pt>
                <c:pt idx="1568">
                  <c:v>0.37047142857142867</c:v>
                </c:pt>
                <c:pt idx="1569">
                  <c:v>0.35070714285714294</c:v>
                </c:pt>
                <c:pt idx="1570">
                  <c:v>0.33177857142857148</c:v>
                </c:pt>
                <c:pt idx="1571">
                  <c:v>0.30622142857142859</c:v>
                </c:pt>
                <c:pt idx="1572">
                  <c:v>0.28243571428571435</c:v>
                </c:pt>
                <c:pt idx="1573">
                  <c:v>0.25100714285714293</c:v>
                </c:pt>
                <c:pt idx="1574">
                  <c:v>0.21957857142857148</c:v>
                </c:pt>
                <c:pt idx="1575">
                  <c:v>0.18815000000000007</c:v>
                </c:pt>
                <c:pt idx="1576">
                  <c:v>0.15672142857142862</c:v>
                </c:pt>
                <c:pt idx="1577">
                  <c:v>0.12529285714285712</c:v>
                </c:pt>
                <c:pt idx="1578">
                  <c:v>9.3864285714285706E-2</c:v>
                </c:pt>
                <c:pt idx="1579">
                  <c:v>6.2435714285714261E-2</c:v>
                </c:pt>
                <c:pt idx="1580">
                  <c:v>3.1007142857142844E-2</c:v>
                </c:pt>
                <c:pt idx="1581">
                  <c:v>1.8692857142857122E-2</c:v>
                </c:pt>
                <c:pt idx="1582">
                  <c:v>6.3785714285714262E-3</c:v>
                </c:pt>
                <c:pt idx="1583">
                  <c:v>-5.9357142857142864E-3</c:v>
                </c:pt>
                <c:pt idx="1584">
                  <c:v>-1.9735714285714284E-2</c:v>
                </c:pt>
                <c:pt idx="1585">
                  <c:v>-2.6907142857142859E-2</c:v>
                </c:pt>
                <c:pt idx="1586">
                  <c:v>-3.9164285714285721E-2</c:v>
                </c:pt>
                <c:pt idx="1587">
                  <c:v>-4.4828571428571433E-2</c:v>
                </c:pt>
                <c:pt idx="1588">
                  <c:v>-5.0999999999999997E-2</c:v>
                </c:pt>
                <c:pt idx="1589">
                  <c:v>-5.7171428571428574E-2</c:v>
                </c:pt>
                <c:pt idx="1590">
                  <c:v>-6.3342857142857145E-2</c:v>
                </c:pt>
                <c:pt idx="1591">
                  <c:v>-6.9514285714285737E-2</c:v>
                </c:pt>
                <c:pt idx="1592">
                  <c:v>-7.5685714285714314E-2</c:v>
                </c:pt>
                <c:pt idx="1593">
                  <c:v>-8.1857142857142878E-2</c:v>
                </c:pt>
                <c:pt idx="1594">
                  <c:v>-8.8028571428571456E-2</c:v>
                </c:pt>
                <c:pt idx="1595">
                  <c:v>-9.3550000000000022E-2</c:v>
                </c:pt>
                <c:pt idx="1596">
                  <c:v>-9.9071428571428602E-2</c:v>
                </c:pt>
                <c:pt idx="1597">
                  <c:v>-0.10459285714285717</c:v>
                </c:pt>
                <c:pt idx="1598">
                  <c:v>-5.3192857142857167E-2</c:v>
                </c:pt>
                <c:pt idx="1599">
                  <c:v>-9.7500000000000208E-3</c:v>
                </c:pt>
                <c:pt idx="1600">
                  <c:v>3.3371428571428552E-2</c:v>
                </c:pt>
                <c:pt idx="1601">
                  <c:v>7.0342857142857124E-2</c:v>
                </c:pt>
                <c:pt idx="1602">
                  <c:v>0.10832857142857141</c:v>
                </c:pt>
                <c:pt idx="1603">
                  <c:v>0.1463142857142857</c:v>
                </c:pt>
                <c:pt idx="1604">
                  <c:v>0.18429999999999996</c:v>
                </c:pt>
                <c:pt idx="1605">
                  <c:v>0.22228571428571428</c:v>
                </c:pt>
                <c:pt idx="1606">
                  <c:v>0.2602714285714286</c:v>
                </c:pt>
                <c:pt idx="1607">
                  <c:v>0.29825714285714289</c:v>
                </c:pt>
                <c:pt idx="1608">
                  <c:v>0.33624285714285712</c:v>
                </c:pt>
                <c:pt idx="1609">
                  <c:v>0.37422857142857147</c:v>
                </c:pt>
                <c:pt idx="1610">
                  <c:v>0.4122142857142857</c:v>
                </c:pt>
                <c:pt idx="1611">
                  <c:v>0.45019999999999999</c:v>
                </c:pt>
                <c:pt idx="1612">
                  <c:v>0.43191428571428575</c:v>
                </c:pt>
                <c:pt idx="1613">
                  <c:v>0.42158571428571429</c:v>
                </c:pt>
                <c:pt idx="1614">
                  <c:v>0.41489285714285717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0.42960714285714285</c:v>
                </c:pt>
                <c:pt idx="1629">
                  <c:v>0.44358571428571431</c:v>
                </c:pt>
                <c:pt idx="1630">
                  <c:v>0.45872142857142861</c:v>
                </c:pt>
                <c:pt idx="1631">
                  <c:v>0.47385714285714287</c:v>
                </c:pt>
                <c:pt idx="1632">
                  <c:v>0.48899285714285717</c:v>
                </c:pt>
                <c:pt idx="1633">
                  <c:v>0.50412857142857148</c:v>
                </c:pt>
                <c:pt idx="1634">
                  <c:v>0.51493571428571427</c:v>
                </c:pt>
                <c:pt idx="1635">
                  <c:v>0.52042857142857146</c:v>
                </c:pt>
                <c:pt idx="1636">
                  <c:v>0.52592142857142865</c:v>
                </c:pt>
                <c:pt idx="1637">
                  <c:v>0.53141428571428573</c:v>
                </c:pt>
                <c:pt idx="1638">
                  <c:v>0.53690714285714292</c:v>
                </c:pt>
                <c:pt idx="1639">
                  <c:v>0.5424000000000001</c:v>
                </c:pt>
                <c:pt idx="1640">
                  <c:v>0.54789285714285729</c:v>
                </c:pt>
                <c:pt idx="1641">
                  <c:v>0.55338571428571437</c:v>
                </c:pt>
                <c:pt idx="1642">
                  <c:v>0.54467142857142858</c:v>
                </c:pt>
                <c:pt idx="1643">
                  <c:v>0.53618571428571438</c:v>
                </c:pt>
                <c:pt idx="1644">
                  <c:v>0.52654285714285731</c:v>
                </c:pt>
                <c:pt idx="1645">
                  <c:v>0.51690000000000014</c:v>
                </c:pt>
                <c:pt idx="1646">
                  <c:v>0.50725714285714296</c:v>
                </c:pt>
                <c:pt idx="1647">
                  <c:v>0.49761428571428584</c:v>
                </c:pt>
                <c:pt idx="1648">
                  <c:v>0.49234285714285725</c:v>
                </c:pt>
                <c:pt idx="1649">
                  <c:v>0.49238571428571432</c:v>
                </c:pt>
                <c:pt idx="1650">
                  <c:v>0.49242857142857144</c:v>
                </c:pt>
                <c:pt idx="1651">
                  <c:v>0.49247142857142856</c:v>
                </c:pt>
                <c:pt idx="1652">
                  <c:v>0.49251428571428563</c:v>
                </c:pt>
                <c:pt idx="1653">
                  <c:v>0.49255714285714275</c:v>
                </c:pt>
                <c:pt idx="1654">
                  <c:v>0.48953571428571424</c:v>
                </c:pt>
                <c:pt idx="1655">
                  <c:v>0.48651428571428568</c:v>
                </c:pt>
                <c:pt idx="1656">
                  <c:v>0.48349285714285717</c:v>
                </c:pt>
                <c:pt idx="1657">
                  <c:v>0.4804714285714286</c:v>
                </c:pt>
                <c:pt idx="1658">
                  <c:v>0.47268571428571438</c:v>
                </c:pt>
                <c:pt idx="1659">
                  <c:v>0.46490000000000009</c:v>
                </c:pt>
                <c:pt idx="1660">
                  <c:v>0.45711428571428581</c:v>
                </c:pt>
                <c:pt idx="1661">
                  <c:v>0.45409285714285724</c:v>
                </c:pt>
                <c:pt idx="1662">
                  <c:v>0.44680714285714301</c:v>
                </c:pt>
                <c:pt idx="1663">
                  <c:v>0.43952142857142867</c:v>
                </c:pt>
                <c:pt idx="1664">
                  <c:v>0.42931428571428576</c:v>
                </c:pt>
                <c:pt idx="1665">
                  <c:v>0.41773571428571438</c:v>
                </c:pt>
                <c:pt idx="1666">
                  <c:v>0.40615714285714288</c:v>
                </c:pt>
                <c:pt idx="1667">
                  <c:v>0.3945785714285715</c:v>
                </c:pt>
                <c:pt idx="1668">
                  <c:v>0.38606428571428575</c:v>
                </c:pt>
                <c:pt idx="1669">
                  <c:v>0.37755</c:v>
                </c:pt>
                <c:pt idx="1670">
                  <c:v>0.36903571428571436</c:v>
                </c:pt>
                <c:pt idx="1671">
                  <c:v>0.36052142857142855</c:v>
                </c:pt>
                <c:pt idx="1672">
                  <c:v>0.35677142857142857</c:v>
                </c:pt>
                <c:pt idx="1673">
                  <c:v>0.35302142857142854</c:v>
                </c:pt>
                <c:pt idx="1674">
                  <c:v>0.34927142857142851</c:v>
                </c:pt>
                <c:pt idx="1675">
                  <c:v>0.34075714285714287</c:v>
                </c:pt>
                <c:pt idx="1676">
                  <c:v>0.33646428571428572</c:v>
                </c:pt>
                <c:pt idx="1677">
                  <c:v>0.33217142857142851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0.33812142857142857</c:v>
                </c:pt>
                <c:pt idx="1690">
                  <c:v>0.34046428571428572</c:v>
                </c:pt>
                <c:pt idx="1691">
                  <c:v>0.34540714285714286</c:v>
                </c:pt>
                <c:pt idx="1692">
                  <c:v>0.35035000000000005</c:v>
                </c:pt>
                <c:pt idx="1693">
                  <c:v>0.35529285714285719</c:v>
                </c:pt>
                <c:pt idx="1694">
                  <c:v>0.36023571428571433</c:v>
                </c:pt>
                <c:pt idx="1695">
                  <c:v>0.36517857142857146</c:v>
                </c:pt>
                <c:pt idx="1696">
                  <c:v>0.3701214285714286</c:v>
                </c:pt>
                <c:pt idx="1697">
                  <c:v>0.37451428571428569</c:v>
                </c:pt>
                <c:pt idx="1698">
                  <c:v>0.37890714285714283</c:v>
                </c:pt>
                <c:pt idx="1699">
                  <c:v>0.38329999999999986</c:v>
                </c:pt>
                <c:pt idx="1700">
                  <c:v>0.38769285714285701</c:v>
                </c:pt>
                <c:pt idx="1701">
                  <c:v>0.3920857142857142</c:v>
                </c:pt>
                <c:pt idx="1702">
                  <c:v>0.39647857142857129</c:v>
                </c:pt>
                <c:pt idx="1703">
                  <c:v>0.3935499999999999</c:v>
                </c:pt>
                <c:pt idx="1704">
                  <c:v>0.39559999999999995</c:v>
                </c:pt>
                <c:pt idx="1705">
                  <c:v>0.39504999999999996</c:v>
                </c:pt>
                <c:pt idx="1706">
                  <c:v>0.39449999999999996</c:v>
                </c:pt>
                <c:pt idx="1707">
                  <c:v>0.39394999999999997</c:v>
                </c:pt>
                <c:pt idx="1708">
                  <c:v>0.39339999999999992</c:v>
                </c:pt>
                <c:pt idx="1709">
                  <c:v>0.39284999999999998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0.39285000000000003</c:v>
                </c:pt>
                <c:pt idx="1721">
                  <c:v>0.3973714285714286</c:v>
                </c:pt>
                <c:pt idx="1722">
                  <c:v>0.3979214285714287</c:v>
                </c:pt>
                <c:pt idx="1723">
                  <c:v>0.3984714285714287</c:v>
                </c:pt>
                <c:pt idx="1724">
                  <c:v>0.39902142857142869</c:v>
                </c:pt>
                <c:pt idx="1725">
                  <c:v>0.39650714285714289</c:v>
                </c:pt>
                <c:pt idx="1726">
                  <c:v>0.3939928571428572</c:v>
                </c:pt>
                <c:pt idx="1727">
                  <c:v>0.39147857142857145</c:v>
                </c:pt>
                <c:pt idx="1728">
                  <c:v>0.38896428571428571</c:v>
                </c:pt>
                <c:pt idx="1729">
                  <c:v>0.38644999999999996</c:v>
                </c:pt>
                <c:pt idx="1730">
                  <c:v>0.38393571428571421</c:v>
                </c:pt>
                <c:pt idx="1731">
                  <c:v>0.38142142857142852</c:v>
                </c:pt>
                <c:pt idx="1732">
                  <c:v>0.37890714285714283</c:v>
                </c:pt>
                <c:pt idx="1733">
                  <c:v>0.37639285714285714</c:v>
                </c:pt>
                <c:pt idx="1734">
                  <c:v>0.37332857142857145</c:v>
                </c:pt>
                <c:pt idx="1735">
                  <c:v>0.36629285714285714</c:v>
                </c:pt>
                <c:pt idx="1736">
                  <c:v>0.3632285714285714</c:v>
                </c:pt>
                <c:pt idx="1737">
                  <c:v>0.36016428571428566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0.3591428571428571</c:v>
                </c:pt>
                <c:pt idx="1753">
                  <c:v>0.3583142857142857</c:v>
                </c:pt>
                <c:pt idx="1754">
                  <c:v>0.35972857142857145</c:v>
                </c:pt>
                <c:pt idx="1755">
                  <c:v>0.35972857142857145</c:v>
                </c:pt>
                <c:pt idx="1756">
                  <c:v>0.35972857142857134</c:v>
                </c:pt>
                <c:pt idx="1757">
                  <c:v>0.35972857142857134</c:v>
                </c:pt>
                <c:pt idx="1758">
                  <c:v>0.35972857142857134</c:v>
                </c:pt>
                <c:pt idx="1759">
                  <c:v>0.35972857142857134</c:v>
                </c:pt>
                <c:pt idx="1760">
                  <c:v>0.35972857142857134</c:v>
                </c:pt>
                <c:pt idx="1761">
                  <c:v>0.35972857142857134</c:v>
                </c:pt>
                <c:pt idx="1762">
                  <c:v>0.35972857142857134</c:v>
                </c:pt>
                <c:pt idx="1763">
                  <c:v>0.35972857142857134</c:v>
                </c:pt>
                <c:pt idx="1764">
                  <c:v>0.35972857142857134</c:v>
                </c:pt>
                <c:pt idx="1765">
                  <c:v>0.35972857142857134</c:v>
                </c:pt>
                <c:pt idx="1766">
                  <c:v>0.35768571428571427</c:v>
                </c:pt>
                <c:pt idx="1767">
                  <c:v>0.35851428571428567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0.36016428571428571</c:v>
                </c:pt>
                <c:pt idx="1782">
                  <c:v>0.36432857142857145</c:v>
                </c:pt>
                <c:pt idx="1783">
                  <c:v>0.36849285714285712</c:v>
                </c:pt>
                <c:pt idx="1784">
                  <c:v>0.37206428571428568</c:v>
                </c:pt>
                <c:pt idx="1785">
                  <c:v>0.37563571428571418</c:v>
                </c:pt>
                <c:pt idx="1786">
                  <c:v>0.3792071428571428</c:v>
                </c:pt>
                <c:pt idx="1787">
                  <c:v>0.38277857142857136</c:v>
                </c:pt>
                <c:pt idx="1788">
                  <c:v>0.38634999999999992</c:v>
                </c:pt>
                <c:pt idx="1789">
                  <c:v>0.38992142857142847</c:v>
                </c:pt>
                <c:pt idx="1790">
                  <c:v>0.39349285714285703</c:v>
                </c:pt>
                <c:pt idx="1791">
                  <c:v>0.39706428571428559</c:v>
                </c:pt>
                <c:pt idx="1792">
                  <c:v>0.40063571428571415</c:v>
                </c:pt>
                <c:pt idx="1793">
                  <c:v>0.40420714285714271</c:v>
                </c:pt>
                <c:pt idx="1794">
                  <c:v>0.40777857142857127</c:v>
                </c:pt>
                <c:pt idx="1795">
                  <c:v>0.4082857142857142</c:v>
                </c:pt>
                <c:pt idx="1796">
                  <c:v>0.40769285714285702</c:v>
                </c:pt>
                <c:pt idx="1797">
                  <c:v>0.40709999999999985</c:v>
                </c:pt>
                <c:pt idx="1798">
                  <c:v>0.40709999999999985</c:v>
                </c:pt>
                <c:pt idx="1799">
                  <c:v>0.40709999999999985</c:v>
                </c:pt>
                <c:pt idx="1800">
                  <c:v>0.40709999999999985</c:v>
                </c:pt>
                <c:pt idx="1801">
                  <c:v>0.40709999999999985</c:v>
                </c:pt>
                <c:pt idx="1802">
                  <c:v>0.40709999999999985</c:v>
                </c:pt>
                <c:pt idx="1803">
                  <c:v>0.40709999999999985</c:v>
                </c:pt>
                <c:pt idx="1804">
                  <c:v>0.40709999999999985</c:v>
                </c:pt>
                <c:pt idx="1805">
                  <c:v>0.40709999999999985</c:v>
                </c:pt>
                <c:pt idx="1806">
                  <c:v>0.40709999999999985</c:v>
                </c:pt>
                <c:pt idx="1807">
                  <c:v>0.40709999999999985</c:v>
                </c:pt>
                <c:pt idx="1808">
                  <c:v>0.40709999999999985</c:v>
                </c:pt>
                <c:pt idx="1809">
                  <c:v>0.40709999999999985</c:v>
                </c:pt>
                <c:pt idx="1810">
                  <c:v>0.40709999999999985</c:v>
                </c:pt>
                <c:pt idx="1811">
                  <c:v>0.41271428571428564</c:v>
                </c:pt>
                <c:pt idx="1812">
                  <c:v>0.42077857142857134</c:v>
                </c:pt>
                <c:pt idx="1813">
                  <c:v>0.42884285714285703</c:v>
                </c:pt>
                <c:pt idx="1814">
                  <c:v>0.43690714285714272</c:v>
                </c:pt>
                <c:pt idx="1815">
                  <c:v>0.44189285714285698</c:v>
                </c:pt>
                <c:pt idx="1816">
                  <c:v>0.44687857142857129</c:v>
                </c:pt>
                <c:pt idx="1817">
                  <c:v>0.45186428571428555</c:v>
                </c:pt>
                <c:pt idx="1818">
                  <c:v>0.45684999999999987</c:v>
                </c:pt>
                <c:pt idx="1819">
                  <c:v>0.46144285714285704</c:v>
                </c:pt>
                <c:pt idx="1820">
                  <c:v>0.46603571428571422</c:v>
                </c:pt>
                <c:pt idx="1821">
                  <c:v>0.47062857142857145</c:v>
                </c:pt>
                <c:pt idx="1822">
                  <c:v>0.47522142857142857</c:v>
                </c:pt>
                <c:pt idx="1823">
                  <c:v>0.47981428571428575</c:v>
                </c:pt>
                <c:pt idx="1824">
                  <c:v>0.48440714285714292</c:v>
                </c:pt>
                <c:pt idx="1825">
                  <c:v>0.48338571428571431</c:v>
                </c:pt>
                <c:pt idx="1826">
                  <c:v>0.47991428571428579</c:v>
                </c:pt>
                <c:pt idx="1827">
                  <c:v>0.47644285714285717</c:v>
                </c:pt>
                <c:pt idx="1828">
                  <c:v>0.47297142857142854</c:v>
                </c:pt>
                <c:pt idx="1829">
                  <c:v>0.47257857142857146</c:v>
                </c:pt>
                <c:pt idx="1830">
                  <c:v>0.47218571428571426</c:v>
                </c:pt>
                <c:pt idx="1831">
                  <c:v>0.47179285714285718</c:v>
                </c:pt>
                <c:pt idx="1832">
                  <c:v>0.47139999999999999</c:v>
                </c:pt>
                <c:pt idx="1833">
                  <c:v>0.47139999999999999</c:v>
                </c:pt>
                <c:pt idx="1834">
                  <c:v>0.47139999999999999</c:v>
                </c:pt>
                <c:pt idx="1835">
                  <c:v>0.47139999999999999</c:v>
                </c:pt>
                <c:pt idx="1836">
                  <c:v>0.47139999999999999</c:v>
                </c:pt>
                <c:pt idx="1837">
                  <c:v>0.47139999999999999</c:v>
                </c:pt>
                <c:pt idx="1838">
                  <c:v>0.47139999999999999</c:v>
                </c:pt>
                <c:pt idx="1839">
                  <c:v>0.47139999999999999</c:v>
                </c:pt>
                <c:pt idx="1840">
                  <c:v>0.47139999999999999</c:v>
                </c:pt>
                <c:pt idx="1841">
                  <c:v>0.47139999999999999</c:v>
                </c:pt>
                <c:pt idx="1842">
                  <c:v>0.47139999999999999</c:v>
                </c:pt>
                <c:pt idx="1843">
                  <c:v>0.4877285714285714</c:v>
                </c:pt>
                <c:pt idx="1844">
                  <c:v>0.49626428571428566</c:v>
                </c:pt>
                <c:pt idx="1845">
                  <c:v>0.50875000000000004</c:v>
                </c:pt>
                <c:pt idx="1846">
                  <c:v>0.52123571428571425</c:v>
                </c:pt>
                <c:pt idx="1847">
                  <c:v>0.53372142857142868</c:v>
                </c:pt>
                <c:pt idx="1848">
                  <c:v>0.6462</c:v>
                </c:pt>
                <c:pt idx="1849">
                  <c:v>0.6462</c:v>
                </c:pt>
                <c:pt idx="1850">
                  <c:v>0.63570000000000004</c:v>
                </c:pt>
                <c:pt idx="1851">
                  <c:v>0.63570000000000004</c:v>
                </c:pt>
                <c:pt idx="1852">
                  <c:v>0.63570000000000004</c:v>
                </c:pt>
                <c:pt idx="1853">
                  <c:v>0.63570000000000004</c:v>
                </c:pt>
                <c:pt idx="1854">
                  <c:v>0.63570000000000004</c:v>
                </c:pt>
                <c:pt idx="1855">
                  <c:v>0.63570000000000004</c:v>
                </c:pt>
                <c:pt idx="1856">
                  <c:v>0.63570000000000004</c:v>
                </c:pt>
                <c:pt idx="1857">
                  <c:v>0.63570000000000004</c:v>
                </c:pt>
                <c:pt idx="1858">
                  <c:v>0.64290000000000003</c:v>
                </c:pt>
                <c:pt idx="1859">
                  <c:v>0.64290000000000003</c:v>
                </c:pt>
                <c:pt idx="1860">
                  <c:v>0.64290000000000003</c:v>
                </c:pt>
                <c:pt idx="1861">
                  <c:v>0.64290000000000003</c:v>
                </c:pt>
                <c:pt idx="1862">
                  <c:v>0.64290000000000003</c:v>
                </c:pt>
                <c:pt idx="1863">
                  <c:v>0.64290000000000003</c:v>
                </c:pt>
                <c:pt idx="1864">
                  <c:v>0.64290000000000003</c:v>
                </c:pt>
                <c:pt idx="1865">
                  <c:v>0.64290000000000003</c:v>
                </c:pt>
                <c:pt idx="1866">
                  <c:v>0.64290000000000003</c:v>
                </c:pt>
                <c:pt idx="1867">
                  <c:v>0.64290000000000003</c:v>
                </c:pt>
                <c:pt idx="1868">
                  <c:v>0.64290000000000003</c:v>
                </c:pt>
                <c:pt idx="1869">
                  <c:v>0.64290000000000003</c:v>
                </c:pt>
                <c:pt idx="1870">
                  <c:v>0.64290000000000003</c:v>
                </c:pt>
                <c:pt idx="1871">
                  <c:v>0.64290000000000003</c:v>
                </c:pt>
                <c:pt idx="1872">
                  <c:v>0.64290000000000003</c:v>
                </c:pt>
                <c:pt idx="1873">
                  <c:v>0.94289999999999996</c:v>
                </c:pt>
                <c:pt idx="1874">
                  <c:v>0.79169999999999996</c:v>
                </c:pt>
                <c:pt idx="1875">
                  <c:v>0.79169999999999996</c:v>
                </c:pt>
                <c:pt idx="1876">
                  <c:v>0.79290000000000005</c:v>
                </c:pt>
                <c:pt idx="1877">
                  <c:v>0.79290000000000005</c:v>
                </c:pt>
                <c:pt idx="1878">
                  <c:v>0.79290000000000005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93-455F-BE2F-506892A4B408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93-455F-BE2F-506892A4B408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93-455F-BE2F-506892A4B408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200</c:v>
                </c:pt>
                <c:pt idx="1831">
                  <c:v>-100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93-455F-BE2F-506892A4B408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0.78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0.83333333333333337</c:v>
                </c:pt>
                <c:pt idx="1474">
                  <c:v>0.82666666666666666</c:v>
                </c:pt>
                <c:pt idx="1475">
                  <c:v>0.82666666666666666</c:v>
                </c:pt>
                <c:pt idx="1476">
                  <c:v>0.82666666666666666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0.82333333333333325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0.77333333333333343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1.1033333333333333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0.77166666666666661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0.76166666666666671</c:v>
                </c:pt>
                <c:pt idx="1509">
                  <c:v>0.76000000000000012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0.7533333333333333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0.7533333333333333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0.58333333333333337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0.60000000000000009</c:v>
                </c:pt>
                <c:pt idx="1524">
                  <c:v>0.59333333333333327</c:v>
                </c:pt>
                <c:pt idx="1525">
                  <c:v>0.56999999999999995</c:v>
                </c:pt>
                <c:pt idx="1526">
                  <c:v>0.20500000000000002</c:v>
                </c:pt>
                <c:pt idx="1527">
                  <c:v>#N/A</c:v>
                </c:pt>
                <c:pt idx="1528">
                  <c:v>#N/A</c:v>
                </c:pt>
                <c:pt idx="1529">
                  <c:v>0.76</c:v>
                </c:pt>
                <c:pt idx="1530">
                  <c:v>0.76</c:v>
                </c:pt>
                <c:pt idx="1531">
                  <c:v>#N/A</c:v>
                </c:pt>
                <c:pt idx="1532">
                  <c:v>#N/A</c:v>
                </c:pt>
                <c:pt idx="1533">
                  <c:v>0.76</c:v>
                </c:pt>
                <c:pt idx="1534">
                  <c:v>#N/A</c:v>
                </c:pt>
                <c:pt idx="1535">
                  <c:v>#N/A</c:v>
                </c:pt>
                <c:pt idx="1536">
                  <c:v>0.25999999999999995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0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-0.02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-0.45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-0.5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-0.7</c:v>
                </c:pt>
                <c:pt idx="1593">
                  <c:v>-0.7</c:v>
                </c:pt>
                <c:pt idx="1594">
                  <c:v>-0.8</c:v>
                </c:pt>
                <c:pt idx="1595">
                  <c:v>-0.80000000000000016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0.41500000000000004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0.30000000000000004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0.19333333333333336</c:v>
                </c:pt>
                <c:pt idx="1643">
                  <c:v>0.2</c:v>
                </c:pt>
                <c:pt idx="1644">
                  <c:v>0.19333333333333336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1.5499999999999999E-3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-4.3333333333333335E-2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8.5000000000000006E-2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0.13833333333333334</c:v>
                </c:pt>
                <c:pt idx="1705">
                  <c:v>0.14250000000000002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-3.9399999999999998E-2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-0.15</c:v>
                </c:pt>
                <c:pt idx="1735">
                  <c:v>-0.16499999999999998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-0.21000000000000002</c:v>
                </c:pt>
                <c:pt idx="1747">
                  <c:v>-0.22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-0.09</c:v>
                </c:pt>
                <c:pt idx="1757">
                  <c:v>-0.12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-0.12</c:v>
                </c:pt>
                <c:pt idx="1762">
                  <c:v>-0.15</c:v>
                </c:pt>
                <c:pt idx="1763">
                  <c:v>-0.35</c:v>
                </c:pt>
                <c:pt idx="1764">
                  <c:v>-0.31</c:v>
                </c:pt>
                <c:pt idx="1765">
                  <c:v>#N/A</c:v>
                </c:pt>
                <c:pt idx="1766">
                  <c:v>#N/A</c:v>
                </c:pt>
                <c:pt idx="1767">
                  <c:v>-0.35</c:v>
                </c:pt>
                <c:pt idx="1768">
                  <c:v>-0.3</c:v>
                </c:pt>
                <c:pt idx="1769">
                  <c:v>#N/A</c:v>
                </c:pt>
                <c:pt idx="1770">
                  <c:v>#N/A</c:v>
                </c:pt>
                <c:pt idx="1771">
                  <c:v>-0.3</c:v>
                </c:pt>
                <c:pt idx="1772">
                  <c:v>#N/A</c:v>
                </c:pt>
                <c:pt idx="1773">
                  <c:v>#N/A</c:v>
                </c:pt>
                <c:pt idx="1774">
                  <c:v>-0.16</c:v>
                </c:pt>
                <c:pt idx="1775">
                  <c:v>-2.2100000000000002E-2</c:v>
                </c:pt>
                <c:pt idx="1776">
                  <c:v>#N/A</c:v>
                </c:pt>
                <c:pt idx="1777">
                  <c:v>-0.03</c:v>
                </c:pt>
                <c:pt idx="1778">
                  <c:v>-0.03</c:v>
                </c:pt>
                <c:pt idx="1779">
                  <c:v>#N/A</c:v>
                </c:pt>
                <c:pt idx="1780">
                  <c:v>#N/A</c:v>
                </c:pt>
                <c:pt idx="1781">
                  <c:v>0.03</c:v>
                </c:pt>
                <c:pt idx="1782">
                  <c:v>-0.09</c:v>
                </c:pt>
                <c:pt idx="1783">
                  <c:v>0.11</c:v>
                </c:pt>
                <c:pt idx="1784">
                  <c:v>0.13</c:v>
                </c:pt>
                <c:pt idx="1785">
                  <c:v>-0.09</c:v>
                </c:pt>
                <c:pt idx="1786">
                  <c:v>#N/A</c:v>
                </c:pt>
                <c:pt idx="1787">
                  <c:v>#N/A</c:v>
                </c:pt>
                <c:pt idx="1788">
                  <c:v>0.15</c:v>
                </c:pt>
                <c:pt idx="1789">
                  <c:v>0.15</c:v>
                </c:pt>
                <c:pt idx="1790">
                  <c:v>0.17499999999999999</c:v>
                </c:pt>
                <c:pt idx="1791">
                  <c:v>0.17499999999999999</c:v>
                </c:pt>
                <c:pt idx="1792">
                  <c:v>0.18</c:v>
                </c:pt>
                <c:pt idx="1793">
                  <c:v>#N/A</c:v>
                </c:pt>
                <c:pt idx="1794">
                  <c:v>#N/A</c:v>
                </c:pt>
                <c:pt idx="1795">
                  <c:v>0.16999999999999998</c:v>
                </c:pt>
                <c:pt idx="1796">
                  <c:v>0.16999999999999998</c:v>
                </c:pt>
                <c:pt idx="1797">
                  <c:v>0.18</c:v>
                </c:pt>
                <c:pt idx="1798">
                  <c:v>0.18</c:v>
                </c:pt>
                <c:pt idx="1799">
                  <c:v>0.18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0.18</c:v>
                </c:pt>
                <c:pt idx="1804">
                  <c:v>0.18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0.245</c:v>
                </c:pt>
                <c:pt idx="1811">
                  <c:v>0.2</c:v>
                </c:pt>
                <c:pt idx="1812">
                  <c:v>0.2</c:v>
                </c:pt>
                <c:pt idx="1813">
                  <c:v>0.23</c:v>
                </c:pt>
                <c:pt idx="1814">
                  <c:v>#N/A</c:v>
                </c:pt>
                <c:pt idx="1815">
                  <c:v>#N/A</c:v>
                </c:pt>
                <c:pt idx="1816">
                  <c:v>0.23</c:v>
                </c:pt>
                <c:pt idx="1817">
                  <c:v>0.23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0.23</c:v>
                </c:pt>
                <c:pt idx="1824">
                  <c:v>0.22500000000000001</c:v>
                </c:pt>
                <c:pt idx="1825">
                  <c:v>0.22</c:v>
                </c:pt>
                <c:pt idx="1826">
                  <c:v>0.25499999999999995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0.28333333333333338</c:v>
                </c:pt>
                <c:pt idx="1831">
                  <c:v>0.35</c:v>
                </c:pt>
                <c:pt idx="1832">
                  <c:v>0.4</c:v>
                </c:pt>
                <c:pt idx="1833">
                  <c:v>0.4</c:v>
                </c:pt>
                <c:pt idx="1834">
                  <c:v>0.48</c:v>
                </c:pt>
                <c:pt idx="1835">
                  <c:v>#N/A</c:v>
                </c:pt>
                <c:pt idx="1836">
                  <c:v>#N/A</c:v>
                </c:pt>
                <c:pt idx="1837">
                  <c:v>0.5</c:v>
                </c:pt>
                <c:pt idx="1838">
                  <c:v>0.55000000000000004</c:v>
                </c:pt>
                <c:pt idx="1839">
                  <c:v>0.57999999999999996</c:v>
                </c:pt>
                <c:pt idx="1840">
                  <c:v>0.62</c:v>
                </c:pt>
                <c:pt idx="1841">
                  <c:v>0.63</c:v>
                </c:pt>
                <c:pt idx="1842">
                  <c:v>#N/A</c:v>
                </c:pt>
                <c:pt idx="1843">
                  <c:v>#N/A</c:v>
                </c:pt>
                <c:pt idx="1844">
                  <c:v>0.66</c:v>
                </c:pt>
                <c:pt idx="1845">
                  <c:v>0.75</c:v>
                </c:pt>
                <c:pt idx="1846">
                  <c:v>0.75666666666666671</c:v>
                </c:pt>
                <c:pt idx="1847">
                  <c:v>0.75</c:v>
                </c:pt>
                <c:pt idx="1848">
                  <c:v>0.75</c:v>
                </c:pt>
                <c:pt idx="1849">
                  <c:v>#N/A</c:v>
                </c:pt>
                <c:pt idx="1850">
                  <c:v>#N/A</c:v>
                </c:pt>
                <c:pt idx="1851">
                  <c:v>0.76</c:v>
                </c:pt>
                <c:pt idx="1852">
                  <c:v>0.73</c:v>
                </c:pt>
                <c:pt idx="1853">
                  <c:v>#N/A</c:v>
                </c:pt>
                <c:pt idx="1854">
                  <c:v>#N/A</c:v>
                </c:pt>
                <c:pt idx="1855">
                  <c:v>0.70000000000000007</c:v>
                </c:pt>
                <c:pt idx="1856">
                  <c:v>#N/A</c:v>
                </c:pt>
                <c:pt idx="1857">
                  <c:v>#N/A</c:v>
                </c:pt>
                <c:pt idx="1858">
                  <c:v>0.71</c:v>
                </c:pt>
                <c:pt idx="1859">
                  <c:v>0.74</c:v>
                </c:pt>
                <c:pt idx="1860">
                  <c:v>0.73</c:v>
                </c:pt>
                <c:pt idx="1861">
                  <c:v>#N/A</c:v>
                </c:pt>
                <c:pt idx="1862">
                  <c:v>0.75</c:v>
                </c:pt>
                <c:pt idx="1863">
                  <c:v>#N/A</c:v>
                </c:pt>
                <c:pt idx="1864">
                  <c:v>#N/A</c:v>
                </c:pt>
                <c:pt idx="1865">
                  <c:v>0.75</c:v>
                </c:pt>
                <c:pt idx="1866">
                  <c:v>0.75</c:v>
                </c:pt>
                <c:pt idx="1867">
                  <c:v>0.76666666666666661</c:v>
                </c:pt>
                <c:pt idx="1868">
                  <c:v>0.75</c:v>
                </c:pt>
                <c:pt idx="1869">
                  <c:v>0.8</c:v>
                </c:pt>
                <c:pt idx="1870">
                  <c:v>#N/A</c:v>
                </c:pt>
                <c:pt idx="1871">
                  <c:v>#N/A</c:v>
                </c:pt>
                <c:pt idx="1872">
                  <c:v>0.8</c:v>
                </c:pt>
                <c:pt idx="1873">
                  <c:v>0.96</c:v>
                </c:pt>
                <c:pt idx="1874">
                  <c:v>1.01</c:v>
                </c:pt>
                <c:pt idx="1875">
                  <c:v>1</c:v>
                </c:pt>
                <c:pt idx="1876">
                  <c:v>1.01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093-455F-BE2F-506892A4B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4248"/>
          <c:min val="43891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3.5"/>
          <c:min val="-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</a:t>
            </a:r>
            <a:r>
              <a:rPr lang="he-IL" sz="2000" b="1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15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: הציפיות </a:t>
            </a:r>
            <a:r>
              <a:rPr lang="he-IL" sz="20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ינואר 2020 עד פברואר 2021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  <c:pt idx="1515">
                  <c:v>1.2002362778939999</c:v>
                </c:pt>
                <c:pt idx="1516">
                  <c:v>1.244820918007</c:v>
                </c:pt>
                <c:pt idx="1517">
                  <c:v>1.2526451163650001</c:v>
                </c:pt>
                <c:pt idx="1518">
                  <c:v>1.2383237633540001</c:v>
                </c:pt>
                <c:pt idx="1519">
                  <c:v>1.2383237633540001</c:v>
                </c:pt>
                <c:pt idx="1520">
                  <c:v>1.2383237633540001</c:v>
                </c:pt>
                <c:pt idx="1521">
                  <c:v>1.2391498271420001</c:v>
                </c:pt>
                <c:pt idx="1522">
                  <c:v>1.2391498271420001</c:v>
                </c:pt>
                <c:pt idx="1523">
                  <c:v>1.1389310289500001</c:v>
                </c:pt>
                <c:pt idx="1524">
                  <c:v>1.04728586065</c:v>
                </c:pt>
                <c:pt idx="1525">
                  <c:v>1.0029478961010001</c:v>
                </c:pt>
                <c:pt idx="1526">
                  <c:v>1.0029478961010001</c:v>
                </c:pt>
                <c:pt idx="1527">
                  <c:v>1.0029478961010001</c:v>
                </c:pt>
                <c:pt idx="1528">
                  <c:v>0.76817903648300001</c:v>
                </c:pt>
                <c:pt idx="1529">
                  <c:v>0.52373445901799998</c:v>
                </c:pt>
                <c:pt idx="1530">
                  <c:v>0.52373445901799998</c:v>
                </c:pt>
                <c:pt idx="1531">
                  <c:v>0.598147854885</c:v>
                </c:pt>
                <c:pt idx="1532">
                  <c:v>0.53790844900599999</c:v>
                </c:pt>
                <c:pt idx="1533">
                  <c:v>0.53790844900599999</c:v>
                </c:pt>
                <c:pt idx="1534">
                  <c:v>0.53790844900599999</c:v>
                </c:pt>
                <c:pt idx="1535">
                  <c:v>0.45407947432700002</c:v>
                </c:pt>
                <c:pt idx="1536">
                  <c:v>0.23765624624600001</c:v>
                </c:pt>
                <c:pt idx="1537">
                  <c:v>8.6860486318000002E-2</c:v>
                </c:pt>
                <c:pt idx="1538">
                  <c:v>0.11515575901400001</c:v>
                </c:pt>
                <c:pt idx="1539">
                  <c:v>-0.18375433463099999</c:v>
                </c:pt>
                <c:pt idx="1540">
                  <c:v>-0.18375433463099999</c:v>
                </c:pt>
                <c:pt idx="1541">
                  <c:v>-0.18375433463099999</c:v>
                </c:pt>
                <c:pt idx="1542">
                  <c:v>6.0922233732000002E-2</c:v>
                </c:pt>
                <c:pt idx="1543">
                  <c:v>0.33697438781</c:v>
                </c:pt>
                <c:pt idx="1544">
                  <c:v>0.77961746182900005</c:v>
                </c:pt>
                <c:pt idx="1545">
                  <c:v>0.87166741812699999</c:v>
                </c:pt>
                <c:pt idx="1546">
                  <c:v>1.118709343945</c:v>
                </c:pt>
                <c:pt idx="1547">
                  <c:v>1.118709343945</c:v>
                </c:pt>
                <c:pt idx="1548">
                  <c:v>1.118709343945</c:v>
                </c:pt>
                <c:pt idx="1549">
                  <c:v>0.98754913311799997</c:v>
                </c:pt>
                <c:pt idx="1550">
                  <c:v>0.94508842312200003</c:v>
                </c:pt>
                <c:pt idx="1551">
                  <c:v>0.97245122577200005</c:v>
                </c:pt>
                <c:pt idx="1552">
                  <c:v>0.95125959776000002</c:v>
                </c:pt>
                <c:pt idx="1553">
                  <c:v>0.98377414219100001</c:v>
                </c:pt>
                <c:pt idx="1554">
                  <c:v>0.98377414219100001</c:v>
                </c:pt>
                <c:pt idx="1555">
                  <c:v>0.98377414219100001</c:v>
                </c:pt>
                <c:pt idx="1556">
                  <c:v>0.94670238317199995</c:v>
                </c:pt>
                <c:pt idx="1557">
                  <c:v>0.63224342052500004</c:v>
                </c:pt>
                <c:pt idx="1558">
                  <c:v>0.77525888529599996</c:v>
                </c:pt>
                <c:pt idx="1559">
                  <c:v>0.77525888529599996</c:v>
                </c:pt>
                <c:pt idx="1560">
                  <c:v>0.77525888529599996</c:v>
                </c:pt>
                <c:pt idx="1561">
                  <c:v>0.77525888529599996</c:v>
                </c:pt>
                <c:pt idx="1562">
                  <c:v>0.77525888529599996</c:v>
                </c:pt>
                <c:pt idx="1563">
                  <c:v>0.85926982755400005</c:v>
                </c:pt>
                <c:pt idx="1564">
                  <c:v>0.87270055609200003</c:v>
                </c:pt>
                <c:pt idx="1565">
                  <c:v>0.87270055609200003</c:v>
                </c:pt>
                <c:pt idx="1566">
                  <c:v>0.87270055609200003</c:v>
                </c:pt>
                <c:pt idx="1567">
                  <c:v>0.77249429021299998</c:v>
                </c:pt>
                <c:pt idx="1568">
                  <c:v>0.77249429021299998</c:v>
                </c:pt>
                <c:pt idx="1569">
                  <c:v>0.77249429021299998</c:v>
                </c:pt>
                <c:pt idx="1570">
                  <c:v>0.88415514824100006</c:v>
                </c:pt>
                <c:pt idx="1571">
                  <c:v>1.026423533692</c:v>
                </c:pt>
                <c:pt idx="1572">
                  <c:v>0.96406960234100003</c:v>
                </c:pt>
                <c:pt idx="1573">
                  <c:v>1.012624869303</c:v>
                </c:pt>
                <c:pt idx="1574">
                  <c:v>0.96463448452699996</c:v>
                </c:pt>
                <c:pt idx="1575">
                  <c:v>0.96463448452699996</c:v>
                </c:pt>
                <c:pt idx="1576">
                  <c:v>0.96463448452699996</c:v>
                </c:pt>
                <c:pt idx="1577">
                  <c:v>0.99087606839300002</c:v>
                </c:pt>
                <c:pt idx="1578">
                  <c:v>1.0464805005519999</c:v>
                </c:pt>
                <c:pt idx="1579">
                  <c:v>1.0464805005519999</c:v>
                </c:pt>
                <c:pt idx="1580">
                  <c:v>1.0464805005519999</c:v>
                </c:pt>
                <c:pt idx="1581">
                  <c:v>1.0555993260259999</c:v>
                </c:pt>
                <c:pt idx="1582">
                  <c:v>1.0555993260259999</c:v>
                </c:pt>
                <c:pt idx="1583">
                  <c:v>1.0555993260259999</c:v>
                </c:pt>
                <c:pt idx="1584">
                  <c:v>0.94534962671</c:v>
                </c:pt>
                <c:pt idx="1585">
                  <c:v>0.87452234507600002</c:v>
                </c:pt>
                <c:pt idx="1586">
                  <c:v>0.83153855350299999</c:v>
                </c:pt>
                <c:pt idx="1587">
                  <c:v>0.78700131809200002</c:v>
                </c:pt>
                <c:pt idx="1588">
                  <c:v>0.79129948533899996</c:v>
                </c:pt>
                <c:pt idx="1589">
                  <c:v>0.79129948533899996</c:v>
                </c:pt>
                <c:pt idx="1590">
                  <c:v>0.79129948533899996</c:v>
                </c:pt>
                <c:pt idx="1591">
                  <c:v>0.82821681667299996</c:v>
                </c:pt>
                <c:pt idx="1592">
                  <c:v>0.87626870591999995</c:v>
                </c:pt>
                <c:pt idx="1593">
                  <c:v>0.95906062160600003</c:v>
                </c:pt>
                <c:pt idx="1594">
                  <c:v>0.91187769850400002</c:v>
                </c:pt>
                <c:pt idx="1595">
                  <c:v>0.84269174740099995</c:v>
                </c:pt>
                <c:pt idx="1596">
                  <c:v>0.84269174740099995</c:v>
                </c:pt>
                <c:pt idx="1597">
                  <c:v>0.84269174740099995</c:v>
                </c:pt>
                <c:pt idx="1598">
                  <c:v>0.88354903629100001</c:v>
                </c:pt>
                <c:pt idx="1599">
                  <c:v>0.89698028025599996</c:v>
                </c:pt>
                <c:pt idx="1600">
                  <c:v>0.95929881532899997</c:v>
                </c:pt>
                <c:pt idx="1601">
                  <c:v>0.98522611979300001</c:v>
                </c:pt>
                <c:pt idx="1602">
                  <c:v>1.0417533741789999</c:v>
                </c:pt>
                <c:pt idx="1603">
                  <c:v>1.0417533741789999</c:v>
                </c:pt>
                <c:pt idx="1604">
                  <c:v>1.0417533741789999</c:v>
                </c:pt>
                <c:pt idx="1605">
                  <c:v>1.094852801956</c:v>
                </c:pt>
                <c:pt idx="1606">
                  <c:v>1.106334686834</c:v>
                </c:pt>
                <c:pt idx="1607">
                  <c:v>1.0320965114789999</c:v>
                </c:pt>
                <c:pt idx="1608">
                  <c:v>0.94584359449300004</c:v>
                </c:pt>
                <c:pt idx="1609">
                  <c:v>0.94584359449300004</c:v>
                </c:pt>
                <c:pt idx="1610">
                  <c:v>0.94584359449300004</c:v>
                </c:pt>
                <c:pt idx="1611">
                  <c:v>0.94584359449300004</c:v>
                </c:pt>
                <c:pt idx="1612">
                  <c:v>0.87462856946900003</c:v>
                </c:pt>
                <c:pt idx="1613">
                  <c:v>0.85410502004599997</c:v>
                </c:pt>
                <c:pt idx="1614">
                  <c:v>0.76273507378399996</c:v>
                </c:pt>
                <c:pt idx="1615">
                  <c:v>0.76384676552899999</c:v>
                </c:pt>
                <c:pt idx="1616">
                  <c:v>0.87617768276100005</c:v>
                </c:pt>
                <c:pt idx="1617">
                  <c:v>0.87617768276100005</c:v>
                </c:pt>
                <c:pt idx="1618">
                  <c:v>0.87617768276100005</c:v>
                </c:pt>
                <c:pt idx="1619">
                  <c:v>0.87617768276100005</c:v>
                </c:pt>
                <c:pt idx="1620">
                  <c:v>0.91467572010599996</c:v>
                </c:pt>
                <c:pt idx="1621">
                  <c:v>0.894954427113</c:v>
                </c:pt>
                <c:pt idx="1622">
                  <c:v>0.99132910928200002</c:v>
                </c:pt>
                <c:pt idx="1623">
                  <c:v>1.040812062648</c:v>
                </c:pt>
                <c:pt idx="1624">
                  <c:v>1.040812062648</c:v>
                </c:pt>
                <c:pt idx="1625">
                  <c:v>1.040812062648</c:v>
                </c:pt>
                <c:pt idx="1626">
                  <c:v>1.013270705182</c:v>
                </c:pt>
                <c:pt idx="1627">
                  <c:v>0.97908005941700005</c:v>
                </c:pt>
                <c:pt idx="1628">
                  <c:v>0.85620774177400005</c:v>
                </c:pt>
                <c:pt idx="1629">
                  <c:v>0.91392195752899996</c:v>
                </c:pt>
                <c:pt idx="1630">
                  <c:v>0.83246857742500002</c:v>
                </c:pt>
                <c:pt idx="1631">
                  <c:v>0.83246857742500002</c:v>
                </c:pt>
                <c:pt idx="1632">
                  <c:v>0.83246857742500002</c:v>
                </c:pt>
                <c:pt idx="1633">
                  <c:v>0.81315854435199997</c:v>
                </c:pt>
                <c:pt idx="1634">
                  <c:v>0.77954753744100003</c:v>
                </c:pt>
                <c:pt idx="1635">
                  <c:v>0.75694101246000001</c:v>
                </c:pt>
                <c:pt idx="1636">
                  <c:v>0.68257231923499995</c:v>
                </c:pt>
                <c:pt idx="1637">
                  <c:v>0.67523171347900002</c:v>
                </c:pt>
                <c:pt idx="1638">
                  <c:v>0.67523171347900002</c:v>
                </c:pt>
                <c:pt idx="1639">
                  <c:v>0.67523171347900002</c:v>
                </c:pt>
                <c:pt idx="1640">
                  <c:v>0.56275876222099996</c:v>
                </c:pt>
                <c:pt idx="1641">
                  <c:v>0.50142976601900002</c:v>
                </c:pt>
                <c:pt idx="1642">
                  <c:v>0.48861647877300002</c:v>
                </c:pt>
                <c:pt idx="1643">
                  <c:v>0.48883483439199998</c:v>
                </c:pt>
                <c:pt idx="1644">
                  <c:v>0.45130126057199998</c:v>
                </c:pt>
                <c:pt idx="1645">
                  <c:v>0.45130126057199998</c:v>
                </c:pt>
                <c:pt idx="1646">
                  <c:v>0.45130126057199998</c:v>
                </c:pt>
                <c:pt idx="1647">
                  <c:v>0.37590117958199998</c:v>
                </c:pt>
                <c:pt idx="1648">
                  <c:v>0.38017457384100001</c:v>
                </c:pt>
                <c:pt idx="1649">
                  <c:v>0.35107535933099998</c:v>
                </c:pt>
                <c:pt idx="1650">
                  <c:v>0.31897711127299999</c:v>
                </c:pt>
                <c:pt idx="1651">
                  <c:v>0.41449661484799999</c:v>
                </c:pt>
                <c:pt idx="1652">
                  <c:v>0.41449661484799999</c:v>
                </c:pt>
                <c:pt idx="1653">
                  <c:v>0.41449661484799999</c:v>
                </c:pt>
                <c:pt idx="1654">
                  <c:v>0.49202611322599998</c:v>
                </c:pt>
                <c:pt idx="1655">
                  <c:v>0.45021513734200003</c:v>
                </c:pt>
                <c:pt idx="1656">
                  <c:v>0.45020521365799998</c:v>
                </c:pt>
                <c:pt idx="1657">
                  <c:v>0.46534647270500001</c:v>
                </c:pt>
                <c:pt idx="1658">
                  <c:v>0.49905343936000002</c:v>
                </c:pt>
                <c:pt idx="1659">
                  <c:v>0.49905343936000002</c:v>
                </c:pt>
                <c:pt idx="1660">
                  <c:v>0.49905343936000002</c:v>
                </c:pt>
                <c:pt idx="1661">
                  <c:v>0.46268955782900001</c:v>
                </c:pt>
                <c:pt idx="1662">
                  <c:v>0.51376723206399999</c:v>
                </c:pt>
                <c:pt idx="1663">
                  <c:v>0.55053803717600003</c:v>
                </c:pt>
                <c:pt idx="1664">
                  <c:v>0.58573496678699999</c:v>
                </c:pt>
                <c:pt idx="1665">
                  <c:v>0.58460269761999994</c:v>
                </c:pt>
                <c:pt idx="1666">
                  <c:v>0.58460269761999994</c:v>
                </c:pt>
                <c:pt idx="1667">
                  <c:v>0.58460269761999994</c:v>
                </c:pt>
                <c:pt idx="1668">
                  <c:v>0.62197950787400003</c:v>
                </c:pt>
                <c:pt idx="1669">
                  <c:v>0.61480962433999997</c:v>
                </c:pt>
                <c:pt idx="1670">
                  <c:v>0.70240765422399998</c:v>
                </c:pt>
                <c:pt idx="1671">
                  <c:v>0.65219297504700002</c:v>
                </c:pt>
                <c:pt idx="1672">
                  <c:v>0.65219297504700002</c:v>
                </c:pt>
                <c:pt idx="1673">
                  <c:v>0.65219297504700002</c:v>
                </c:pt>
                <c:pt idx="1674">
                  <c:v>0.65219297504700002</c:v>
                </c:pt>
                <c:pt idx="1675">
                  <c:v>0.58826597049200002</c:v>
                </c:pt>
                <c:pt idx="1676">
                  <c:v>0.54048993210499996</c:v>
                </c:pt>
                <c:pt idx="1677">
                  <c:v>0.56817579010700003</c:v>
                </c:pt>
                <c:pt idx="1678">
                  <c:v>0.59859934213699995</c:v>
                </c:pt>
                <c:pt idx="1679">
                  <c:v>0.63626975764100002</c:v>
                </c:pt>
                <c:pt idx="1680">
                  <c:v>0.63626975764100002</c:v>
                </c:pt>
                <c:pt idx="1681">
                  <c:v>0.63626975764100002</c:v>
                </c:pt>
                <c:pt idx="1682">
                  <c:v>0.63819580441699997</c:v>
                </c:pt>
                <c:pt idx="1683">
                  <c:v>0.66682814702000004</c:v>
                </c:pt>
                <c:pt idx="1684">
                  <c:v>0.69984849216599998</c:v>
                </c:pt>
                <c:pt idx="1685">
                  <c:v>0.79233511362200004</c:v>
                </c:pt>
                <c:pt idx="1686">
                  <c:v>0.79931911206999995</c:v>
                </c:pt>
                <c:pt idx="1687">
                  <c:v>0.79931911206999995</c:v>
                </c:pt>
                <c:pt idx="1688">
                  <c:v>0.79931911206999995</c:v>
                </c:pt>
                <c:pt idx="1689">
                  <c:v>0.92311916289700002</c:v>
                </c:pt>
                <c:pt idx="1690">
                  <c:v>0.92859718022299997</c:v>
                </c:pt>
                <c:pt idx="1691">
                  <c:v>0.90518830192599997</c:v>
                </c:pt>
                <c:pt idx="1692">
                  <c:v>0.86571348577600005</c:v>
                </c:pt>
                <c:pt idx="1693">
                  <c:v>0.86786529968500004</c:v>
                </c:pt>
                <c:pt idx="1694">
                  <c:v>0.86786529968500004</c:v>
                </c:pt>
                <c:pt idx="1695">
                  <c:v>0.86786529968500004</c:v>
                </c:pt>
                <c:pt idx="1696">
                  <c:v>0.86780341929899996</c:v>
                </c:pt>
                <c:pt idx="1697">
                  <c:v>0.92209763470999995</c:v>
                </c:pt>
                <c:pt idx="1698">
                  <c:v>0.91396967408499996</c:v>
                </c:pt>
                <c:pt idx="1699">
                  <c:v>0.88959636745500004</c:v>
                </c:pt>
                <c:pt idx="1700">
                  <c:v>0.84477888343200003</c:v>
                </c:pt>
                <c:pt idx="1701">
                  <c:v>0.84477888343200003</c:v>
                </c:pt>
                <c:pt idx="1702">
                  <c:v>0.84477888343200003</c:v>
                </c:pt>
                <c:pt idx="1703">
                  <c:v>0.92402363517899999</c:v>
                </c:pt>
                <c:pt idx="1704">
                  <c:v>0.93219921802200001</c:v>
                </c:pt>
                <c:pt idx="1705">
                  <c:v>0.89522683870399999</c:v>
                </c:pt>
                <c:pt idx="1706">
                  <c:v>0.89501584098999998</c:v>
                </c:pt>
                <c:pt idx="1707">
                  <c:v>0.82062877547099999</c:v>
                </c:pt>
                <c:pt idx="1708">
                  <c:v>0.82062877547099999</c:v>
                </c:pt>
                <c:pt idx="1709">
                  <c:v>0.82062877547099999</c:v>
                </c:pt>
                <c:pt idx="1710">
                  <c:v>0.79871421185400004</c:v>
                </c:pt>
                <c:pt idx="1711">
                  <c:v>0.79530788806599995</c:v>
                </c:pt>
                <c:pt idx="1712">
                  <c:v>0.83293251291299997</c:v>
                </c:pt>
                <c:pt idx="1713">
                  <c:v>0.94198459283799996</c:v>
                </c:pt>
                <c:pt idx="1714">
                  <c:v>0.85737521946799999</c:v>
                </c:pt>
                <c:pt idx="1715">
                  <c:v>0.85737521946799999</c:v>
                </c:pt>
                <c:pt idx="1716">
                  <c:v>0.85737521946799999</c:v>
                </c:pt>
                <c:pt idx="1717">
                  <c:v>0.85550466975499995</c:v>
                </c:pt>
                <c:pt idx="1718">
                  <c:v>0.85929899179400004</c:v>
                </c:pt>
                <c:pt idx="1719">
                  <c:v>0.86002103004099995</c:v>
                </c:pt>
                <c:pt idx="1720">
                  <c:v>0.92209080830400003</c:v>
                </c:pt>
                <c:pt idx="1721">
                  <c:v>0.90387115143200003</c:v>
                </c:pt>
                <c:pt idx="1722">
                  <c:v>0.90387115143200003</c:v>
                </c:pt>
                <c:pt idx="1723">
                  <c:v>0.90387115143200003</c:v>
                </c:pt>
                <c:pt idx="1724">
                  <c:v>0.90387115143200003</c:v>
                </c:pt>
                <c:pt idx="1725">
                  <c:v>0.82188025597699998</c:v>
                </c:pt>
                <c:pt idx="1726">
                  <c:v>0.85279870569299998</c:v>
                </c:pt>
                <c:pt idx="1727">
                  <c:v>0.78437875744999996</c:v>
                </c:pt>
                <c:pt idx="1728">
                  <c:v>0.74709022705299999</c:v>
                </c:pt>
                <c:pt idx="1729">
                  <c:v>0.74709022705299999</c:v>
                </c:pt>
                <c:pt idx="1730">
                  <c:v>0.74709022705299999</c:v>
                </c:pt>
                <c:pt idx="1731">
                  <c:v>0.74709022705299999</c:v>
                </c:pt>
                <c:pt idx="1732">
                  <c:v>0.74709022705299999</c:v>
                </c:pt>
                <c:pt idx="1733">
                  <c:v>0.82886705864300003</c:v>
                </c:pt>
                <c:pt idx="1734">
                  <c:v>0.76413627393200001</c:v>
                </c:pt>
                <c:pt idx="1735">
                  <c:v>0.743882298941</c:v>
                </c:pt>
                <c:pt idx="1736">
                  <c:v>0.743882298941</c:v>
                </c:pt>
                <c:pt idx="1737">
                  <c:v>0.743882298941</c:v>
                </c:pt>
                <c:pt idx="1738">
                  <c:v>0.769793374458</c:v>
                </c:pt>
                <c:pt idx="1739">
                  <c:v>0.72209667465500005</c:v>
                </c:pt>
                <c:pt idx="1740">
                  <c:v>0.75745791169900001</c:v>
                </c:pt>
                <c:pt idx="1741">
                  <c:v>0.74775703486199996</c:v>
                </c:pt>
                <c:pt idx="1742">
                  <c:v>0.78233894809899995</c:v>
                </c:pt>
                <c:pt idx="1743">
                  <c:v>0.78233894809899995</c:v>
                </c:pt>
                <c:pt idx="1744">
                  <c:v>0.78233894809899995</c:v>
                </c:pt>
                <c:pt idx="1745">
                  <c:v>0.81780127434100003</c:v>
                </c:pt>
                <c:pt idx="1746">
                  <c:v>0.78473859590700001</c:v>
                </c:pt>
                <c:pt idx="1747">
                  <c:v>0.85581897718900002</c:v>
                </c:pt>
                <c:pt idx="1748">
                  <c:v>0.82842214602099995</c:v>
                </c:pt>
                <c:pt idx="1749">
                  <c:v>0.90051040449399999</c:v>
                </c:pt>
                <c:pt idx="1750">
                  <c:v>0.90051040449399999</c:v>
                </c:pt>
                <c:pt idx="1751">
                  <c:v>0.90051040449399999</c:v>
                </c:pt>
                <c:pt idx="1752">
                  <c:v>0.93885118270800005</c:v>
                </c:pt>
                <c:pt idx="1753">
                  <c:v>0.81679136165400001</c:v>
                </c:pt>
                <c:pt idx="1754">
                  <c:v>0.84576236699499996</c:v>
                </c:pt>
                <c:pt idx="1755">
                  <c:v>0.81981197552999996</c:v>
                </c:pt>
                <c:pt idx="1756">
                  <c:v>0.84213002551000005</c:v>
                </c:pt>
                <c:pt idx="1757">
                  <c:v>0.84213002551000005</c:v>
                </c:pt>
                <c:pt idx="1758">
                  <c:v>0.84213002551000005</c:v>
                </c:pt>
                <c:pt idx="1759">
                  <c:v>0.77935523620900005</c:v>
                </c:pt>
                <c:pt idx="1760">
                  <c:v>0.77558090444100003</c:v>
                </c:pt>
                <c:pt idx="1761">
                  <c:v>0.80369927043699996</c:v>
                </c:pt>
                <c:pt idx="1762">
                  <c:v>0.82100641989800005</c:v>
                </c:pt>
                <c:pt idx="1763">
                  <c:v>0.72072961663699997</c:v>
                </c:pt>
                <c:pt idx="1764">
                  <c:v>0.72072961663699997</c:v>
                </c:pt>
                <c:pt idx="1765">
                  <c:v>0.72072961663699997</c:v>
                </c:pt>
                <c:pt idx="1766">
                  <c:v>0.82342742180799999</c:v>
                </c:pt>
                <c:pt idx="1767">
                  <c:v>0.83904872108899997</c:v>
                </c:pt>
                <c:pt idx="1768">
                  <c:v>0.83822607434800001</c:v>
                </c:pt>
                <c:pt idx="1769">
                  <c:v>0.82779097654300005</c:v>
                </c:pt>
                <c:pt idx="1770">
                  <c:v>0.83635261283399998</c:v>
                </c:pt>
                <c:pt idx="1771">
                  <c:v>0.83635261283399998</c:v>
                </c:pt>
                <c:pt idx="1772">
                  <c:v>0.83635261283399998</c:v>
                </c:pt>
                <c:pt idx="1773">
                  <c:v>0.88506617351600003</c:v>
                </c:pt>
                <c:pt idx="1774">
                  <c:v>0.99100442437400005</c:v>
                </c:pt>
                <c:pt idx="1775">
                  <c:v>0.97847790219200004</c:v>
                </c:pt>
                <c:pt idx="1776">
                  <c:v>1.0429748157059999</c:v>
                </c:pt>
                <c:pt idx="1777">
                  <c:v>1.041167814417</c:v>
                </c:pt>
                <c:pt idx="1778">
                  <c:v>1.041167814417</c:v>
                </c:pt>
                <c:pt idx="1779">
                  <c:v>1.041167814417</c:v>
                </c:pt>
                <c:pt idx="1780">
                  <c:v>1.0621245561120001</c:v>
                </c:pt>
                <c:pt idx="1781">
                  <c:v>1.0873915418260001</c:v>
                </c:pt>
                <c:pt idx="1782">
                  <c:v>1.0487145537060001</c:v>
                </c:pt>
                <c:pt idx="1783">
                  <c:v>1.0648357679839999</c:v>
                </c:pt>
                <c:pt idx="1784">
                  <c:v>1.079708048509</c:v>
                </c:pt>
                <c:pt idx="1785">
                  <c:v>1.079708048509</c:v>
                </c:pt>
                <c:pt idx="1786">
                  <c:v>1.079708048509</c:v>
                </c:pt>
                <c:pt idx="1787">
                  <c:v>1.0951292324349999</c:v>
                </c:pt>
                <c:pt idx="1788">
                  <c:v>1.106451705544</c:v>
                </c:pt>
                <c:pt idx="1789">
                  <c:v>1.139931636072</c:v>
                </c:pt>
                <c:pt idx="1790">
                  <c:v>1.1846740534819999</c:v>
                </c:pt>
                <c:pt idx="1791">
                  <c:v>1.205535723571</c:v>
                </c:pt>
                <c:pt idx="1792">
                  <c:v>1.205535723571</c:v>
                </c:pt>
                <c:pt idx="1793">
                  <c:v>1.205535723571</c:v>
                </c:pt>
                <c:pt idx="1794">
                  <c:v>1.226252708169</c:v>
                </c:pt>
                <c:pt idx="1795">
                  <c:v>1.2174370819210001</c:v>
                </c:pt>
                <c:pt idx="1796">
                  <c:v>1.184819147797</c:v>
                </c:pt>
                <c:pt idx="1797">
                  <c:v>1.164172672579</c:v>
                </c:pt>
                <c:pt idx="1798">
                  <c:v>1.1779055195770001</c:v>
                </c:pt>
                <c:pt idx="1799">
                  <c:v>1.1779055195770001</c:v>
                </c:pt>
                <c:pt idx="1800">
                  <c:v>1.1779055195770001</c:v>
                </c:pt>
                <c:pt idx="1801">
                  <c:v>1.204315819301</c:v>
                </c:pt>
                <c:pt idx="1802">
                  <c:v>1.18094859127</c:v>
                </c:pt>
                <c:pt idx="1803">
                  <c:v>1.1025422195229999</c:v>
                </c:pt>
                <c:pt idx="1804">
                  <c:v>1.1163182825060001</c:v>
                </c:pt>
                <c:pt idx="1805">
                  <c:v>1.1377767888899999</c:v>
                </c:pt>
                <c:pt idx="1806">
                  <c:v>1.1377767888899999</c:v>
                </c:pt>
                <c:pt idx="1807">
                  <c:v>1.1377767888899999</c:v>
                </c:pt>
                <c:pt idx="1808">
                  <c:v>1.102812144601</c:v>
                </c:pt>
                <c:pt idx="1809">
                  <c:v>1.181895516345</c:v>
                </c:pt>
                <c:pt idx="1810">
                  <c:v>1.206279808521</c:v>
                </c:pt>
                <c:pt idx="1811">
                  <c:v>1.1666685207880001</c:v>
                </c:pt>
                <c:pt idx="1812">
                  <c:v>1.1330491001380001</c:v>
                </c:pt>
                <c:pt idx="1813">
                  <c:v>1.1330491001380001</c:v>
                </c:pt>
                <c:pt idx="1814">
                  <c:v>1.1330491001380001</c:v>
                </c:pt>
                <c:pt idx="1815">
                  <c:v>1.19969808913</c:v>
                </c:pt>
                <c:pt idx="1816">
                  <c:v>1.1720001791220001</c:v>
                </c:pt>
                <c:pt idx="1817">
                  <c:v>1.1488012323629999</c:v>
                </c:pt>
                <c:pt idx="1818">
                  <c:v>1.173130297348</c:v>
                </c:pt>
                <c:pt idx="1819">
                  <c:v>1.2106986274780001</c:v>
                </c:pt>
                <c:pt idx="1820">
                  <c:v>1.2106986274780001</c:v>
                </c:pt>
                <c:pt idx="1821">
                  <c:v>1.2106986274780001</c:v>
                </c:pt>
                <c:pt idx="1822">
                  <c:v>1.225474858036</c:v>
                </c:pt>
                <c:pt idx="1823">
                  <c:v>1.2393239344810001</c:v>
                </c:pt>
                <c:pt idx="1824">
                  <c:v>1.214056020301</c:v>
                </c:pt>
                <c:pt idx="1825">
                  <c:v>1.1933457425530001</c:v>
                </c:pt>
                <c:pt idx="1826">
                  <c:v>1.0879514336060001</c:v>
                </c:pt>
                <c:pt idx="1827">
                  <c:v>1.0879514336060001</c:v>
                </c:pt>
                <c:pt idx="1828">
                  <c:v>1.0879514336060001</c:v>
                </c:pt>
                <c:pt idx="1829">
                  <c:v>1.1209473224569999</c:v>
                </c:pt>
                <c:pt idx="1830">
                  <c:v>1.1348141264010001</c:v>
                </c:pt>
                <c:pt idx="1831">
                  <c:v>1.1602432297259999</c:v>
                </c:pt>
                <c:pt idx="1832">
                  <c:v>1.1656148563340001</c:v>
                </c:pt>
                <c:pt idx="1833">
                  <c:v>1.0611077338479999</c:v>
                </c:pt>
                <c:pt idx="1834">
                  <c:v>1.0611077338479999</c:v>
                </c:pt>
                <c:pt idx="1835">
                  <c:v>1.0611077338479999</c:v>
                </c:pt>
                <c:pt idx="1836">
                  <c:v>1.134470318542</c:v>
                </c:pt>
                <c:pt idx="1837">
                  <c:v>1.1396127118149999</c:v>
                </c:pt>
                <c:pt idx="1838">
                  <c:v>1.1938863905770001</c:v>
                </c:pt>
                <c:pt idx="1839">
                  <c:v>1.1443677228239999</c:v>
                </c:pt>
                <c:pt idx="1840">
                  <c:v>1.231148517988</c:v>
                </c:pt>
                <c:pt idx="1841">
                  <c:v>1.231148517988</c:v>
                </c:pt>
                <c:pt idx="1842">
                  <c:v>1.231148517988</c:v>
                </c:pt>
                <c:pt idx="1843">
                  <c:v>1.237774102668</c:v>
                </c:pt>
                <c:pt idx="1844">
                  <c:v>1.220250552964</c:v>
                </c:pt>
                <c:pt idx="1845">
                  <c:v>1.240479901217</c:v>
                </c:pt>
                <c:pt idx="1846">
                  <c:v>1.22236788038</c:v>
                </c:pt>
                <c:pt idx="1847">
                  <c:v>1.245420969068</c:v>
                </c:pt>
                <c:pt idx="1848">
                  <c:v>1.245420969068</c:v>
                </c:pt>
                <c:pt idx="1849">
                  <c:v>1.245420969068</c:v>
                </c:pt>
                <c:pt idx="1850">
                  <c:v>1.182460630886</c:v>
                </c:pt>
                <c:pt idx="1851">
                  <c:v>1.2576951140679999</c:v>
                </c:pt>
                <c:pt idx="1852">
                  <c:v>1.2824865492599999</c:v>
                </c:pt>
                <c:pt idx="1853">
                  <c:v>1.3418886348179999</c:v>
                </c:pt>
                <c:pt idx="1854">
                  <c:v>1.3026416801459999</c:v>
                </c:pt>
                <c:pt idx="1855">
                  <c:v>1.3026416801459999</c:v>
                </c:pt>
                <c:pt idx="1856">
                  <c:v>1.3026416801459999</c:v>
                </c:pt>
                <c:pt idx="1857">
                  <c:v>1.24347112042</c:v>
                </c:pt>
                <c:pt idx="1858">
                  <c:v>1.2977812350560001</c:v>
                </c:pt>
                <c:pt idx="1859">
                  <c:v>1.3275546192150001</c:v>
                </c:pt>
                <c:pt idx="1860">
                  <c:v>1.3680492955420001</c:v>
                </c:pt>
                <c:pt idx="1861">
                  <c:v>1.394545910273</c:v>
                </c:pt>
                <c:pt idx="1862">
                  <c:v>1.394545910273</c:v>
                </c:pt>
                <c:pt idx="1863">
                  <c:v>1.394545910273</c:v>
                </c:pt>
                <c:pt idx="1864">
                  <c:v>1.3730766130030001</c:v>
                </c:pt>
                <c:pt idx="1865">
                  <c:v>1.412720633957</c:v>
                </c:pt>
                <c:pt idx="1866">
                  <c:v>1.4052602363140001</c:v>
                </c:pt>
                <c:pt idx="1867">
                  <c:v>1.390003959617</c:v>
                </c:pt>
                <c:pt idx="1868">
                  <c:v>1.4058607266250001</c:v>
                </c:pt>
                <c:pt idx="1869">
                  <c:v>1.4058607266250001</c:v>
                </c:pt>
                <c:pt idx="1870">
                  <c:v>1.4058607266250001</c:v>
                </c:pt>
                <c:pt idx="1871">
                  <c:v>1.4639495171829999</c:v>
                </c:pt>
                <c:pt idx="1872">
                  <c:v>1.4945551180150001</c:v>
                </c:pt>
                <c:pt idx="1873">
                  <c:v>1.503100027168</c:v>
                </c:pt>
                <c:pt idx="1874">
                  <c:v>1.486382100338</c:v>
                </c:pt>
                <c:pt idx="1875">
                  <c:v>1.5194790586989999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9F-4969-A223-3C309024C595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  <c:pt idx="1515">
                  <c:v>1.321125810516</c:v>
                </c:pt>
                <c:pt idx="1516">
                  <c:v>1.273098702155</c:v>
                </c:pt>
                <c:pt idx="1517">
                  <c:v>1.3075483740830001</c:v>
                </c:pt>
                <c:pt idx="1518">
                  <c:v>1.3263401222540001</c:v>
                </c:pt>
                <c:pt idx="1519">
                  <c:v>1.3263401222540001</c:v>
                </c:pt>
                <c:pt idx="1520">
                  <c:v>1.3263401222540001</c:v>
                </c:pt>
                <c:pt idx="1521">
                  <c:v>1.3198100670249999</c:v>
                </c:pt>
                <c:pt idx="1522">
                  <c:v>1.3198100670249999</c:v>
                </c:pt>
                <c:pt idx="1523">
                  <c:v>1.1904459090899999</c:v>
                </c:pt>
                <c:pt idx="1524">
                  <c:v>1.1862472840710001</c:v>
                </c:pt>
                <c:pt idx="1525">
                  <c:v>1.1342707139479999</c:v>
                </c:pt>
                <c:pt idx="1526">
                  <c:v>1.1342707139479999</c:v>
                </c:pt>
                <c:pt idx="1527">
                  <c:v>1.1342707139479999</c:v>
                </c:pt>
                <c:pt idx="1528">
                  <c:v>1.081748219973</c:v>
                </c:pt>
                <c:pt idx="1529">
                  <c:v>0.97026074915299998</c:v>
                </c:pt>
                <c:pt idx="1530">
                  <c:v>0.97026074915299998</c:v>
                </c:pt>
                <c:pt idx="1531">
                  <c:v>0.90992136409799995</c:v>
                </c:pt>
                <c:pt idx="1532">
                  <c:v>0.87999069593500001</c:v>
                </c:pt>
                <c:pt idx="1533">
                  <c:v>0.87999069593500001</c:v>
                </c:pt>
                <c:pt idx="1534">
                  <c:v>0.87999069593500001</c:v>
                </c:pt>
                <c:pt idx="1535">
                  <c:v>0.90892386281600002</c:v>
                </c:pt>
                <c:pt idx="1536">
                  <c:v>0.57080893382099995</c:v>
                </c:pt>
                <c:pt idx="1537">
                  <c:v>0.53289434896900001</c:v>
                </c:pt>
                <c:pt idx="1538">
                  <c:v>0.44805584689900002</c:v>
                </c:pt>
                <c:pt idx="1539">
                  <c:v>0.52277826060300003</c:v>
                </c:pt>
                <c:pt idx="1540">
                  <c:v>0.52277826060300003</c:v>
                </c:pt>
                <c:pt idx="1541">
                  <c:v>0.52277826060300003</c:v>
                </c:pt>
                <c:pt idx="1542">
                  <c:v>0.51576835227899998</c:v>
                </c:pt>
                <c:pt idx="1543">
                  <c:v>0.67854457483599995</c:v>
                </c:pt>
                <c:pt idx="1544">
                  <c:v>0.82004025904800004</c:v>
                </c:pt>
                <c:pt idx="1545">
                  <c:v>0.99956345436500005</c:v>
                </c:pt>
                <c:pt idx="1546">
                  <c:v>1.1488927064809999</c:v>
                </c:pt>
                <c:pt idx="1547">
                  <c:v>1.1488927064809999</c:v>
                </c:pt>
                <c:pt idx="1548">
                  <c:v>1.1488927064809999</c:v>
                </c:pt>
                <c:pt idx="1549">
                  <c:v>1.1489056562190001</c:v>
                </c:pt>
                <c:pt idx="1550">
                  <c:v>1.1483109001139999</c:v>
                </c:pt>
                <c:pt idx="1551">
                  <c:v>1.341380927626</c:v>
                </c:pt>
                <c:pt idx="1552">
                  <c:v>1.3201684304179999</c:v>
                </c:pt>
                <c:pt idx="1553">
                  <c:v>1.2498442608789999</c:v>
                </c:pt>
                <c:pt idx="1554">
                  <c:v>1.2498442608789999</c:v>
                </c:pt>
                <c:pt idx="1555">
                  <c:v>1.2498442608789999</c:v>
                </c:pt>
                <c:pt idx="1556">
                  <c:v>1.2197476499790001</c:v>
                </c:pt>
                <c:pt idx="1557">
                  <c:v>1.195833821638</c:v>
                </c:pt>
                <c:pt idx="1558">
                  <c:v>1.2737820527099999</c:v>
                </c:pt>
                <c:pt idx="1559">
                  <c:v>1.2737820527099999</c:v>
                </c:pt>
                <c:pt idx="1560">
                  <c:v>1.2737820527099999</c:v>
                </c:pt>
                <c:pt idx="1561">
                  <c:v>1.2737820527099999</c:v>
                </c:pt>
                <c:pt idx="1562">
                  <c:v>1.2737820527099999</c:v>
                </c:pt>
                <c:pt idx="1563">
                  <c:v>1.29757661689</c:v>
                </c:pt>
                <c:pt idx="1564">
                  <c:v>1.334799027818</c:v>
                </c:pt>
                <c:pt idx="1565">
                  <c:v>1.334799027818</c:v>
                </c:pt>
                <c:pt idx="1566">
                  <c:v>1.334799027818</c:v>
                </c:pt>
                <c:pt idx="1567">
                  <c:v>1.236992691567</c:v>
                </c:pt>
                <c:pt idx="1568">
                  <c:v>1.236992691567</c:v>
                </c:pt>
                <c:pt idx="1569">
                  <c:v>1.236992691567</c:v>
                </c:pt>
                <c:pt idx="1570">
                  <c:v>1.271672475296</c:v>
                </c:pt>
                <c:pt idx="1571">
                  <c:v>1.416374419854</c:v>
                </c:pt>
                <c:pt idx="1572">
                  <c:v>1.339910811502</c:v>
                </c:pt>
                <c:pt idx="1573">
                  <c:v>1.375809654699</c:v>
                </c:pt>
                <c:pt idx="1574">
                  <c:v>1.3584940305619999</c:v>
                </c:pt>
                <c:pt idx="1575">
                  <c:v>1.3584940305619999</c:v>
                </c:pt>
                <c:pt idx="1576">
                  <c:v>1.3584940305619999</c:v>
                </c:pt>
                <c:pt idx="1577">
                  <c:v>1.344502807549</c:v>
                </c:pt>
                <c:pt idx="1578">
                  <c:v>1.4376196686210001</c:v>
                </c:pt>
                <c:pt idx="1579">
                  <c:v>1.4376196686210001</c:v>
                </c:pt>
                <c:pt idx="1580">
                  <c:v>1.4376196686210001</c:v>
                </c:pt>
                <c:pt idx="1581">
                  <c:v>1.3863491238129999</c:v>
                </c:pt>
                <c:pt idx="1582">
                  <c:v>1.3863491238129999</c:v>
                </c:pt>
                <c:pt idx="1583">
                  <c:v>1.3863491238129999</c:v>
                </c:pt>
                <c:pt idx="1584">
                  <c:v>1.368310500262</c:v>
                </c:pt>
                <c:pt idx="1585">
                  <c:v>1.326880741171</c:v>
                </c:pt>
                <c:pt idx="1586">
                  <c:v>1.367814475786</c:v>
                </c:pt>
                <c:pt idx="1587">
                  <c:v>1.372737966461</c:v>
                </c:pt>
                <c:pt idx="1588">
                  <c:v>1.3399962583959999</c:v>
                </c:pt>
                <c:pt idx="1589">
                  <c:v>1.3399962583959999</c:v>
                </c:pt>
                <c:pt idx="1590">
                  <c:v>1.3399962583959999</c:v>
                </c:pt>
                <c:pt idx="1591">
                  <c:v>1.3465424823300001</c:v>
                </c:pt>
                <c:pt idx="1592">
                  <c:v>1.4088018142280001</c:v>
                </c:pt>
                <c:pt idx="1593">
                  <c:v>1.4360823900769999</c:v>
                </c:pt>
                <c:pt idx="1594">
                  <c:v>1.4206390570159999</c:v>
                </c:pt>
                <c:pt idx="1595">
                  <c:v>1.381143467919</c:v>
                </c:pt>
                <c:pt idx="1596">
                  <c:v>1.381143467919</c:v>
                </c:pt>
                <c:pt idx="1597">
                  <c:v>1.381143467919</c:v>
                </c:pt>
                <c:pt idx="1598">
                  <c:v>1.3981184769399999</c:v>
                </c:pt>
                <c:pt idx="1599">
                  <c:v>1.445324569302</c:v>
                </c:pt>
                <c:pt idx="1600">
                  <c:v>1.4535425827749999</c:v>
                </c:pt>
                <c:pt idx="1601">
                  <c:v>1.434146388287</c:v>
                </c:pt>
                <c:pt idx="1602">
                  <c:v>1.420666772091</c:v>
                </c:pt>
                <c:pt idx="1603">
                  <c:v>1.420666772091</c:v>
                </c:pt>
                <c:pt idx="1604">
                  <c:v>1.420666772091</c:v>
                </c:pt>
                <c:pt idx="1605">
                  <c:v>1.410922575117</c:v>
                </c:pt>
                <c:pt idx="1606">
                  <c:v>1.4368566903710001</c:v>
                </c:pt>
                <c:pt idx="1607">
                  <c:v>1.4137111025289999</c:v>
                </c:pt>
                <c:pt idx="1608">
                  <c:v>1.368310797675</c:v>
                </c:pt>
                <c:pt idx="1609">
                  <c:v>1.368310797675</c:v>
                </c:pt>
                <c:pt idx="1610">
                  <c:v>1.368310797675</c:v>
                </c:pt>
                <c:pt idx="1611">
                  <c:v>1.368310797675</c:v>
                </c:pt>
                <c:pt idx="1612">
                  <c:v>1.3187894939260001</c:v>
                </c:pt>
                <c:pt idx="1613">
                  <c:v>1.296270779241</c:v>
                </c:pt>
                <c:pt idx="1614">
                  <c:v>1.291020301901</c:v>
                </c:pt>
                <c:pt idx="1615">
                  <c:v>1.280287790539</c:v>
                </c:pt>
                <c:pt idx="1616">
                  <c:v>1.2617458736330001</c:v>
                </c:pt>
                <c:pt idx="1617">
                  <c:v>1.2617458736330001</c:v>
                </c:pt>
                <c:pt idx="1618">
                  <c:v>1.2617458736330001</c:v>
                </c:pt>
                <c:pt idx="1619">
                  <c:v>1.2617458736330001</c:v>
                </c:pt>
                <c:pt idx="1620">
                  <c:v>1.25727401651</c:v>
                </c:pt>
                <c:pt idx="1621">
                  <c:v>1.325461656496</c:v>
                </c:pt>
                <c:pt idx="1622">
                  <c:v>1.3396583208790001</c:v>
                </c:pt>
                <c:pt idx="1623">
                  <c:v>1.363884495927</c:v>
                </c:pt>
                <c:pt idx="1624">
                  <c:v>1.363884495927</c:v>
                </c:pt>
                <c:pt idx="1625">
                  <c:v>1.363884495927</c:v>
                </c:pt>
                <c:pt idx="1626">
                  <c:v>1.3630456857740001</c:v>
                </c:pt>
                <c:pt idx="1627">
                  <c:v>1.3343770656980001</c:v>
                </c:pt>
                <c:pt idx="1628">
                  <c:v>1.292926249085</c:v>
                </c:pt>
                <c:pt idx="1629">
                  <c:v>1.284100558729</c:v>
                </c:pt>
                <c:pt idx="1630">
                  <c:v>1.233019847917</c:v>
                </c:pt>
                <c:pt idx="1631">
                  <c:v>1.233019847917</c:v>
                </c:pt>
                <c:pt idx="1632">
                  <c:v>1.233019847917</c:v>
                </c:pt>
                <c:pt idx="1633">
                  <c:v>1.210634885283</c:v>
                </c:pt>
                <c:pt idx="1634">
                  <c:v>1.1717475413659999</c:v>
                </c:pt>
                <c:pt idx="1635">
                  <c:v>1.1824991797640001</c:v>
                </c:pt>
                <c:pt idx="1636">
                  <c:v>1.186046511629</c:v>
                </c:pt>
                <c:pt idx="1637">
                  <c:v>1.174522543758</c:v>
                </c:pt>
                <c:pt idx="1638">
                  <c:v>1.174522543758</c:v>
                </c:pt>
                <c:pt idx="1639">
                  <c:v>1.174522543758</c:v>
                </c:pt>
                <c:pt idx="1640">
                  <c:v>1.1452518276720001</c:v>
                </c:pt>
                <c:pt idx="1641">
                  <c:v>1.129373404509</c:v>
                </c:pt>
                <c:pt idx="1642">
                  <c:v>1.135802666812</c:v>
                </c:pt>
                <c:pt idx="1643">
                  <c:v>1.088421436597</c:v>
                </c:pt>
                <c:pt idx="1644">
                  <c:v>1.0218109895080001</c:v>
                </c:pt>
                <c:pt idx="1645">
                  <c:v>1.0218109895080001</c:v>
                </c:pt>
                <c:pt idx="1646">
                  <c:v>1.0218109895080001</c:v>
                </c:pt>
                <c:pt idx="1647">
                  <c:v>1.0038126893920001</c:v>
                </c:pt>
                <c:pt idx="1648">
                  <c:v>0.92080121022700001</c:v>
                </c:pt>
                <c:pt idx="1649">
                  <c:v>0.91325169827300001</c:v>
                </c:pt>
                <c:pt idx="1650">
                  <c:v>0.93412764187599995</c:v>
                </c:pt>
                <c:pt idx="1651">
                  <c:v>0.87018263984499999</c:v>
                </c:pt>
                <c:pt idx="1652">
                  <c:v>0.87018263984499999</c:v>
                </c:pt>
                <c:pt idx="1653">
                  <c:v>0.87018263984499999</c:v>
                </c:pt>
                <c:pt idx="1654">
                  <c:v>0.88890398927500003</c:v>
                </c:pt>
                <c:pt idx="1655">
                  <c:v>0.84723406956900005</c:v>
                </c:pt>
                <c:pt idx="1656">
                  <c:v>0.84011514016199995</c:v>
                </c:pt>
                <c:pt idx="1657">
                  <c:v>0.89056472764600003</c:v>
                </c:pt>
                <c:pt idx="1658">
                  <c:v>0.85421684758200001</c:v>
                </c:pt>
                <c:pt idx="1659">
                  <c:v>0.85421684758200001</c:v>
                </c:pt>
                <c:pt idx="1660">
                  <c:v>0.85421684758200001</c:v>
                </c:pt>
                <c:pt idx="1661">
                  <c:v>0.8240460839</c:v>
                </c:pt>
                <c:pt idx="1662">
                  <c:v>0.87552654503399996</c:v>
                </c:pt>
                <c:pt idx="1663">
                  <c:v>0.90036188504000003</c:v>
                </c:pt>
                <c:pt idx="1664">
                  <c:v>0.93181523658099996</c:v>
                </c:pt>
                <c:pt idx="1665">
                  <c:v>0.98070680089700002</c:v>
                </c:pt>
                <c:pt idx="1666">
                  <c:v>0.98070680089700002</c:v>
                </c:pt>
                <c:pt idx="1667">
                  <c:v>0.98070680089700002</c:v>
                </c:pt>
                <c:pt idx="1668">
                  <c:v>0.99028300808000003</c:v>
                </c:pt>
                <c:pt idx="1669">
                  <c:v>0.97855435190499995</c:v>
                </c:pt>
                <c:pt idx="1670">
                  <c:v>1.036967269502</c:v>
                </c:pt>
                <c:pt idx="1671">
                  <c:v>1.0134387379580001</c:v>
                </c:pt>
                <c:pt idx="1672">
                  <c:v>1.0134387379580001</c:v>
                </c:pt>
                <c:pt idx="1673">
                  <c:v>1.0134387379580001</c:v>
                </c:pt>
                <c:pt idx="1674">
                  <c:v>1.0134387379580001</c:v>
                </c:pt>
                <c:pt idx="1675">
                  <c:v>1.0267284994799999</c:v>
                </c:pt>
                <c:pt idx="1676">
                  <c:v>0.96105130704999997</c:v>
                </c:pt>
                <c:pt idx="1677">
                  <c:v>0.958580578681</c:v>
                </c:pt>
                <c:pt idx="1678">
                  <c:v>1.0196826304619999</c:v>
                </c:pt>
                <c:pt idx="1679">
                  <c:v>1.057122889273</c:v>
                </c:pt>
                <c:pt idx="1680">
                  <c:v>1.057122889273</c:v>
                </c:pt>
                <c:pt idx="1681">
                  <c:v>1.057122889273</c:v>
                </c:pt>
                <c:pt idx="1682">
                  <c:v>1.0337884371329999</c:v>
                </c:pt>
                <c:pt idx="1683">
                  <c:v>1.0780963073909999</c:v>
                </c:pt>
                <c:pt idx="1684">
                  <c:v>1.179208102527</c:v>
                </c:pt>
                <c:pt idx="1685">
                  <c:v>1.2353504595260001</c:v>
                </c:pt>
                <c:pt idx="1686">
                  <c:v>1.220690198395</c:v>
                </c:pt>
                <c:pt idx="1687">
                  <c:v>1.220690198395</c:v>
                </c:pt>
                <c:pt idx="1688">
                  <c:v>1.220690198395</c:v>
                </c:pt>
                <c:pt idx="1689">
                  <c:v>1.282944357279</c:v>
                </c:pt>
                <c:pt idx="1690">
                  <c:v>1.2981195002200001</c:v>
                </c:pt>
                <c:pt idx="1691">
                  <c:v>1.31334269213</c:v>
                </c:pt>
                <c:pt idx="1692">
                  <c:v>1.298210958019</c:v>
                </c:pt>
                <c:pt idx="1693">
                  <c:v>1.2847152805790001</c:v>
                </c:pt>
                <c:pt idx="1694">
                  <c:v>1.2847152805790001</c:v>
                </c:pt>
                <c:pt idx="1695">
                  <c:v>1.2847152805790001</c:v>
                </c:pt>
                <c:pt idx="1696">
                  <c:v>1.344870237873</c:v>
                </c:pt>
                <c:pt idx="1697">
                  <c:v>1.3449717270399999</c:v>
                </c:pt>
                <c:pt idx="1698">
                  <c:v>1.3632940316269999</c:v>
                </c:pt>
                <c:pt idx="1699">
                  <c:v>1.3886790423440001</c:v>
                </c:pt>
                <c:pt idx="1700">
                  <c:v>1.3415993102999999</c:v>
                </c:pt>
                <c:pt idx="1701">
                  <c:v>1.3415993102999999</c:v>
                </c:pt>
                <c:pt idx="1702">
                  <c:v>1.3415993102999999</c:v>
                </c:pt>
                <c:pt idx="1703">
                  <c:v>1.3769910345659999</c:v>
                </c:pt>
                <c:pt idx="1704">
                  <c:v>1.4010808387810001</c:v>
                </c:pt>
                <c:pt idx="1705">
                  <c:v>1.4274328493320001</c:v>
                </c:pt>
                <c:pt idx="1706">
                  <c:v>1.4176548142200001</c:v>
                </c:pt>
                <c:pt idx="1707">
                  <c:v>1.333806851659</c:v>
                </c:pt>
                <c:pt idx="1708">
                  <c:v>1.333806851659</c:v>
                </c:pt>
                <c:pt idx="1709">
                  <c:v>1.333806851659</c:v>
                </c:pt>
                <c:pt idx="1710">
                  <c:v>1.3060555988189999</c:v>
                </c:pt>
                <c:pt idx="1711">
                  <c:v>1.3242971687330001</c:v>
                </c:pt>
                <c:pt idx="1712">
                  <c:v>1.394176417698</c:v>
                </c:pt>
                <c:pt idx="1713">
                  <c:v>1.4059701519900001</c:v>
                </c:pt>
                <c:pt idx="1714">
                  <c:v>1.379359788063</c:v>
                </c:pt>
                <c:pt idx="1715">
                  <c:v>1.379359788063</c:v>
                </c:pt>
                <c:pt idx="1716">
                  <c:v>1.379359788063</c:v>
                </c:pt>
                <c:pt idx="1717">
                  <c:v>1.360100638701</c:v>
                </c:pt>
                <c:pt idx="1718">
                  <c:v>1.3098379158519999</c:v>
                </c:pt>
                <c:pt idx="1719">
                  <c:v>1.3284654587539999</c:v>
                </c:pt>
                <c:pt idx="1720">
                  <c:v>1.3758997770820001</c:v>
                </c:pt>
                <c:pt idx="1721">
                  <c:v>1.3270055692760001</c:v>
                </c:pt>
                <c:pt idx="1722">
                  <c:v>1.3270055692760001</c:v>
                </c:pt>
                <c:pt idx="1723">
                  <c:v>1.3270055692760001</c:v>
                </c:pt>
                <c:pt idx="1724">
                  <c:v>1.3270055692760001</c:v>
                </c:pt>
                <c:pt idx="1725">
                  <c:v>1.2879163532739999</c:v>
                </c:pt>
                <c:pt idx="1726">
                  <c:v>1.233117079598</c:v>
                </c:pt>
                <c:pt idx="1727">
                  <c:v>1.1998648409970001</c:v>
                </c:pt>
                <c:pt idx="1728">
                  <c:v>1.153657598306</c:v>
                </c:pt>
                <c:pt idx="1729">
                  <c:v>1.153657598306</c:v>
                </c:pt>
                <c:pt idx="1730">
                  <c:v>1.153657598306</c:v>
                </c:pt>
                <c:pt idx="1731">
                  <c:v>1.153657598306</c:v>
                </c:pt>
                <c:pt idx="1732">
                  <c:v>1.153657598306</c:v>
                </c:pt>
                <c:pt idx="1733">
                  <c:v>1.3050309549170001</c:v>
                </c:pt>
                <c:pt idx="1734">
                  <c:v>1.110050712841</c:v>
                </c:pt>
                <c:pt idx="1735">
                  <c:v>1.195807216897</c:v>
                </c:pt>
                <c:pt idx="1736">
                  <c:v>1.195807216897</c:v>
                </c:pt>
                <c:pt idx="1737">
                  <c:v>1.195807216897</c:v>
                </c:pt>
                <c:pt idx="1738">
                  <c:v>1.233729425778</c:v>
                </c:pt>
                <c:pt idx="1739">
                  <c:v>1.2459547506990001</c:v>
                </c:pt>
                <c:pt idx="1740">
                  <c:v>1.276038316148</c:v>
                </c:pt>
                <c:pt idx="1741">
                  <c:v>1.2564777401559999</c:v>
                </c:pt>
                <c:pt idx="1742">
                  <c:v>1.246926949845</c:v>
                </c:pt>
                <c:pt idx="1743">
                  <c:v>1.246926949845</c:v>
                </c:pt>
                <c:pt idx="1744">
                  <c:v>1.246926949845</c:v>
                </c:pt>
                <c:pt idx="1745">
                  <c:v>1.269162949444</c:v>
                </c:pt>
                <c:pt idx="1746">
                  <c:v>1.2790445896860001</c:v>
                </c:pt>
                <c:pt idx="1747">
                  <c:v>1.2550457563799999</c:v>
                </c:pt>
                <c:pt idx="1748">
                  <c:v>1.282634458525</c:v>
                </c:pt>
                <c:pt idx="1749">
                  <c:v>1.291877691264</c:v>
                </c:pt>
                <c:pt idx="1750">
                  <c:v>1.291877691264</c:v>
                </c:pt>
                <c:pt idx="1751">
                  <c:v>1.291877691264</c:v>
                </c:pt>
                <c:pt idx="1752">
                  <c:v>1.311973602111</c:v>
                </c:pt>
                <c:pt idx="1753">
                  <c:v>1.2732575346049999</c:v>
                </c:pt>
                <c:pt idx="1754">
                  <c:v>1.2810574807120001</c:v>
                </c:pt>
                <c:pt idx="1755">
                  <c:v>1.293587361735</c:v>
                </c:pt>
                <c:pt idx="1756">
                  <c:v>1.2215659949440001</c:v>
                </c:pt>
                <c:pt idx="1757">
                  <c:v>1.2215659949440001</c:v>
                </c:pt>
                <c:pt idx="1758">
                  <c:v>1.2215659949440001</c:v>
                </c:pt>
                <c:pt idx="1759">
                  <c:v>1.229344345428</c:v>
                </c:pt>
                <c:pt idx="1760">
                  <c:v>1.252527709222</c:v>
                </c:pt>
                <c:pt idx="1761">
                  <c:v>1.253558650437</c:v>
                </c:pt>
                <c:pt idx="1762">
                  <c:v>1.1862730992120001</c:v>
                </c:pt>
                <c:pt idx="1763">
                  <c:v>1.181337684996</c:v>
                </c:pt>
                <c:pt idx="1764">
                  <c:v>1.181337684996</c:v>
                </c:pt>
                <c:pt idx="1765">
                  <c:v>1.181337684996</c:v>
                </c:pt>
                <c:pt idx="1766">
                  <c:v>1.1650676693099999</c:v>
                </c:pt>
                <c:pt idx="1767">
                  <c:v>1.159443497886</c:v>
                </c:pt>
                <c:pt idx="1768">
                  <c:v>1.1454048888599999</c:v>
                </c:pt>
                <c:pt idx="1769">
                  <c:v>1.2050887840210001</c:v>
                </c:pt>
                <c:pt idx="1770">
                  <c:v>1.199184084716</c:v>
                </c:pt>
                <c:pt idx="1771">
                  <c:v>1.199184084716</c:v>
                </c:pt>
                <c:pt idx="1772">
                  <c:v>1.199184084716</c:v>
                </c:pt>
                <c:pt idx="1773">
                  <c:v>1.21514415873</c:v>
                </c:pt>
                <c:pt idx="1774">
                  <c:v>1.191519100417</c:v>
                </c:pt>
                <c:pt idx="1775">
                  <c:v>1.326452302998</c:v>
                </c:pt>
                <c:pt idx="1776">
                  <c:v>1.393621621753</c:v>
                </c:pt>
                <c:pt idx="1777">
                  <c:v>1.4336585179800001</c:v>
                </c:pt>
                <c:pt idx="1778">
                  <c:v>1.4336585179800001</c:v>
                </c:pt>
                <c:pt idx="1779">
                  <c:v>1.4336585179800001</c:v>
                </c:pt>
                <c:pt idx="1780">
                  <c:v>1.438853420766</c:v>
                </c:pt>
                <c:pt idx="1781">
                  <c:v>1.4901499311190001</c:v>
                </c:pt>
                <c:pt idx="1782">
                  <c:v>1.4744494966999999</c:v>
                </c:pt>
                <c:pt idx="1783">
                  <c:v>1.467757894962</c:v>
                </c:pt>
                <c:pt idx="1784">
                  <c:v>1.456412038836</c:v>
                </c:pt>
                <c:pt idx="1785">
                  <c:v>1.456412038836</c:v>
                </c:pt>
                <c:pt idx="1786">
                  <c:v>1.456412038836</c:v>
                </c:pt>
                <c:pt idx="1787">
                  <c:v>1.4156565289459999</c:v>
                </c:pt>
                <c:pt idx="1788">
                  <c:v>1.4302399903880001</c:v>
                </c:pt>
                <c:pt idx="1789">
                  <c:v>1.4559170265500001</c:v>
                </c:pt>
                <c:pt idx="1790">
                  <c:v>1.469680389856</c:v>
                </c:pt>
                <c:pt idx="1791">
                  <c:v>1.527151128636</c:v>
                </c:pt>
                <c:pt idx="1792">
                  <c:v>1.527151128636</c:v>
                </c:pt>
                <c:pt idx="1793">
                  <c:v>1.527151128636</c:v>
                </c:pt>
                <c:pt idx="1794">
                  <c:v>1.464890158762</c:v>
                </c:pt>
                <c:pt idx="1795">
                  <c:v>1.467207611646</c:v>
                </c:pt>
                <c:pt idx="1796">
                  <c:v>1.427557703667</c:v>
                </c:pt>
                <c:pt idx="1797">
                  <c:v>1.459278522342</c:v>
                </c:pt>
                <c:pt idx="1798">
                  <c:v>1.4370700822119999</c:v>
                </c:pt>
                <c:pt idx="1799">
                  <c:v>1.4370700822119999</c:v>
                </c:pt>
                <c:pt idx="1800">
                  <c:v>1.4370700822119999</c:v>
                </c:pt>
                <c:pt idx="1801">
                  <c:v>1.4149492947469999</c:v>
                </c:pt>
                <c:pt idx="1802">
                  <c:v>1.3926163197350001</c:v>
                </c:pt>
                <c:pt idx="1803">
                  <c:v>1.3995536229100001</c:v>
                </c:pt>
                <c:pt idx="1804">
                  <c:v>1.3898896608239999</c:v>
                </c:pt>
                <c:pt idx="1805">
                  <c:v>1.396252082982</c:v>
                </c:pt>
                <c:pt idx="1806">
                  <c:v>1.396252082982</c:v>
                </c:pt>
                <c:pt idx="1807">
                  <c:v>1.396252082982</c:v>
                </c:pt>
                <c:pt idx="1808">
                  <c:v>1.39743673884</c:v>
                </c:pt>
                <c:pt idx="1809">
                  <c:v>1.4674449629249999</c:v>
                </c:pt>
                <c:pt idx="1810">
                  <c:v>1.518964264207</c:v>
                </c:pt>
                <c:pt idx="1811">
                  <c:v>1.513905344418</c:v>
                </c:pt>
                <c:pt idx="1812">
                  <c:v>1.5252644687620001</c:v>
                </c:pt>
                <c:pt idx="1813">
                  <c:v>1.5252644687620001</c:v>
                </c:pt>
                <c:pt idx="1814">
                  <c:v>1.5252644687620001</c:v>
                </c:pt>
                <c:pt idx="1815">
                  <c:v>1.529603327707</c:v>
                </c:pt>
                <c:pt idx="1816">
                  <c:v>1.469056873869</c:v>
                </c:pt>
                <c:pt idx="1817">
                  <c:v>1.49772937432</c:v>
                </c:pt>
                <c:pt idx="1818">
                  <c:v>1.5083330922</c:v>
                </c:pt>
                <c:pt idx="1819">
                  <c:v>1.5044041526480001</c:v>
                </c:pt>
                <c:pt idx="1820">
                  <c:v>1.5044041526480001</c:v>
                </c:pt>
                <c:pt idx="1821">
                  <c:v>1.5044041526480001</c:v>
                </c:pt>
                <c:pt idx="1822">
                  <c:v>1.557879492024</c:v>
                </c:pt>
                <c:pt idx="1823">
                  <c:v>1.5737913574410001</c:v>
                </c:pt>
                <c:pt idx="1824">
                  <c:v>1.580755192289</c:v>
                </c:pt>
                <c:pt idx="1825">
                  <c:v>1.5792884972929999</c:v>
                </c:pt>
                <c:pt idx="1826">
                  <c:v>1.5777840334319999</c:v>
                </c:pt>
                <c:pt idx="1827">
                  <c:v>1.5777840334319999</c:v>
                </c:pt>
                <c:pt idx="1828">
                  <c:v>1.5777840334319999</c:v>
                </c:pt>
                <c:pt idx="1829">
                  <c:v>1.580211519308</c:v>
                </c:pt>
                <c:pt idx="1830">
                  <c:v>1.589142461967</c:v>
                </c:pt>
                <c:pt idx="1831">
                  <c:v>1.6237101707579999</c:v>
                </c:pt>
                <c:pt idx="1832">
                  <c:v>1.6239652460009999</c:v>
                </c:pt>
                <c:pt idx="1833">
                  <c:v>1.5849671874960001</c:v>
                </c:pt>
                <c:pt idx="1834">
                  <c:v>1.5849671874960001</c:v>
                </c:pt>
                <c:pt idx="1835">
                  <c:v>1.5849671874960001</c:v>
                </c:pt>
                <c:pt idx="1836">
                  <c:v>1.5857086938710001</c:v>
                </c:pt>
                <c:pt idx="1837">
                  <c:v>1.5692842253479999</c:v>
                </c:pt>
                <c:pt idx="1838">
                  <c:v>1.589717597473</c:v>
                </c:pt>
                <c:pt idx="1839">
                  <c:v>1.5405064770370001</c:v>
                </c:pt>
                <c:pt idx="1840">
                  <c:v>1.497975573285</c:v>
                </c:pt>
                <c:pt idx="1841">
                  <c:v>1.497975573285</c:v>
                </c:pt>
                <c:pt idx="1842">
                  <c:v>1.497975573285</c:v>
                </c:pt>
                <c:pt idx="1843">
                  <c:v>1.456923873497</c:v>
                </c:pt>
                <c:pt idx="1844">
                  <c:v>1.525997017711</c:v>
                </c:pt>
                <c:pt idx="1845">
                  <c:v>1.5445148024249999</c:v>
                </c:pt>
                <c:pt idx="1846">
                  <c:v>1.493392737775</c:v>
                </c:pt>
                <c:pt idx="1847">
                  <c:v>1.5634526564190001</c:v>
                </c:pt>
                <c:pt idx="1848">
                  <c:v>1.5634526564190001</c:v>
                </c:pt>
                <c:pt idx="1849">
                  <c:v>1.5634526564190001</c:v>
                </c:pt>
                <c:pt idx="1850">
                  <c:v>1.5407168031930001</c:v>
                </c:pt>
                <c:pt idx="1851">
                  <c:v>1.573070118058</c:v>
                </c:pt>
                <c:pt idx="1852">
                  <c:v>1.54623635806</c:v>
                </c:pt>
                <c:pt idx="1853">
                  <c:v>1.525778461721</c:v>
                </c:pt>
                <c:pt idx="1854">
                  <c:v>1.5402405499189999</c:v>
                </c:pt>
                <c:pt idx="1855">
                  <c:v>1.5402405499189999</c:v>
                </c:pt>
                <c:pt idx="1856">
                  <c:v>1.5402405499189999</c:v>
                </c:pt>
                <c:pt idx="1857">
                  <c:v>1.481475409805</c:v>
                </c:pt>
                <c:pt idx="1858">
                  <c:v>1.471805545487</c:v>
                </c:pt>
                <c:pt idx="1859">
                  <c:v>1.5031497357229999</c:v>
                </c:pt>
                <c:pt idx="1860">
                  <c:v>1.541673080474</c:v>
                </c:pt>
                <c:pt idx="1861">
                  <c:v>1.5857822973989999</c:v>
                </c:pt>
                <c:pt idx="1862">
                  <c:v>1.5857822973989999</c:v>
                </c:pt>
                <c:pt idx="1863">
                  <c:v>1.5857822973989999</c:v>
                </c:pt>
                <c:pt idx="1864">
                  <c:v>1.5495940132549999</c:v>
                </c:pt>
                <c:pt idx="1865">
                  <c:v>1.587051687902</c:v>
                </c:pt>
                <c:pt idx="1866">
                  <c:v>1.5737278626519999</c:v>
                </c:pt>
                <c:pt idx="1867">
                  <c:v>1.5620745890409999</c:v>
                </c:pt>
                <c:pt idx="1868">
                  <c:v>1.53662610937</c:v>
                </c:pt>
                <c:pt idx="1869">
                  <c:v>1.53662610937</c:v>
                </c:pt>
                <c:pt idx="1870">
                  <c:v>1.53662610937</c:v>
                </c:pt>
                <c:pt idx="1871">
                  <c:v>1.5451112074160001</c:v>
                </c:pt>
                <c:pt idx="1872">
                  <c:v>1.571018710505</c:v>
                </c:pt>
                <c:pt idx="1873">
                  <c:v>1.572367457018</c:v>
                </c:pt>
                <c:pt idx="1874">
                  <c:v>1.5468180085600001</c:v>
                </c:pt>
                <c:pt idx="1875">
                  <c:v>1.4768411616870001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9F-4969-A223-3C309024C595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  <c:pt idx="1515">
                  <c:v>1.4512347305840001</c:v>
                </c:pt>
                <c:pt idx="1516">
                  <c:v>1.3885212738099999</c:v>
                </c:pt>
                <c:pt idx="1517">
                  <c:v>1.43154353926</c:v>
                </c:pt>
                <c:pt idx="1518">
                  <c:v>1.455184151986</c:v>
                </c:pt>
                <c:pt idx="1519">
                  <c:v>1.455184151986</c:v>
                </c:pt>
                <c:pt idx="1520">
                  <c:v>1.455184151986</c:v>
                </c:pt>
                <c:pt idx="1521">
                  <c:v>1.4964582862539999</c:v>
                </c:pt>
                <c:pt idx="1522">
                  <c:v>1.4964582862539999</c:v>
                </c:pt>
                <c:pt idx="1523">
                  <c:v>1.3958798885999999</c:v>
                </c:pt>
                <c:pt idx="1524">
                  <c:v>1.4221066215810001</c:v>
                </c:pt>
                <c:pt idx="1525">
                  <c:v>1.4321918945809999</c:v>
                </c:pt>
                <c:pt idx="1526">
                  <c:v>1.4321918945809999</c:v>
                </c:pt>
                <c:pt idx="1527">
                  <c:v>1.4321918945809999</c:v>
                </c:pt>
                <c:pt idx="1528">
                  <c:v>1.547194595481</c:v>
                </c:pt>
                <c:pt idx="1529">
                  <c:v>1.589086975122</c:v>
                </c:pt>
                <c:pt idx="1530">
                  <c:v>1.589086975122</c:v>
                </c:pt>
                <c:pt idx="1531">
                  <c:v>1.2730189750430001</c:v>
                </c:pt>
                <c:pt idx="1532">
                  <c:v>1.210226117246</c:v>
                </c:pt>
                <c:pt idx="1533">
                  <c:v>1.210226117246</c:v>
                </c:pt>
                <c:pt idx="1534">
                  <c:v>1.210226117246</c:v>
                </c:pt>
                <c:pt idx="1535">
                  <c:v>1.2863866397220001</c:v>
                </c:pt>
                <c:pt idx="1536">
                  <c:v>1.1986879128600001</c:v>
                </c:pt>
                <c:pt idx="1537">
                  <c:v>1.3609130153760001</c:v>
                </c:pt>
                <c:pt idx="1538">
                  <c:v>0.92974920376100001</c:v>
                </c:pt>
                <c:pt idx="1539">
                  <c:v>0.88176164988700001</c:v>
                </c:pt>
                <c:pt idx="1540">
                  <c:v>0.88176164988700001</c:v>
                </c:pt>
                <c:pt idx="1541">
                  <c:v>0.88176164988700001</c:v>
                </c:pt>
                <c:pt idx="1542">
                  <c:v>0.882284585254</c:v>
                </c:pt>
                <c:pt idx="1543">
                  <c:v>0.798277136153</c:v>
                </c:pt>
                <c:pt idx="1544">
                  <c:v>0.63340404300300002</c:v>
                </c:pt>
                <c:pt idx="1545">
                  <c:v>0.844441796297</c:v>
                </c:pt>
                <c:pt idx="1546">
                  <c:v>1.124048006097</c:v>
                </c:pt>
                <c:pt idx="1547">
                  <c:v>1.124048006097</c:v>
                </c:pt>
                <c:pt idx="1548">
                  <c:v>1.124048006097</c:v>
                </c:pt>
                <c:pt idx="1549">
                  <c:v>1.2873524827439999</c:v>
                </c:pt>
                <c:pt idx="1550">
                  <c:v>1.2982684689740001</c:v>
                </c:pt>
                <c:pt idx="1551">
                  <c:v>1.3818834273459999</c:v>
                </c:pt>
                <c:pt idx="1552">
                  <c:v>1.4228636747750001</c:v>
                </c:pt>
                <c:pt idx="1553">
                  <c:v>1.511456179699</c:v>
                </c:pt>
                <c:pt idx="1554">
                  <c:v>1.511456179699</c:v>
                </c:pt>
                <c:pt idx="1555">
                  <c:v>1.511456179699</c:v>
                </c:pt>
                <c:pt idx="1556">
                  <c:v>1.5014081224019999</c:v>
                </c:pt>
                <c:pt idx="1557">
                  <c:v>1.2608261994929999</c:v>
                </c:pt>
                <c:pt idx="1558">
                  <c:v>1.2743894575479999</c:v>
                </c:pt>
                <c:pt idx="1559">
                  <c:v>1.2743894575479999</c:v>
                </c:pt>
                <c:pt idx="1560">
                  <c:v>1.2743894575479999</c:v>
                </c:pt>
                <c:pt idx="1561">
                  <c:v>1.2743894575479999</c:v>
                </c:pt>
                <c:pt idx="1562">
                  <c:v>1.2743894575479999</c:v>
                </c:pt>
                <c:pt idx="1563">
                  <c:v>1.3207877682789999</c:v>
                </c:pt>
                <c:pt idx="1564">
                  <c:v>1.409969425473</c:v>
                </c:pt>
                <c:pt idx="1565">
                  <c:v>1.409969425473</c:v>
                </c:pt>
                <c:pt idx="1566">
                  <c:v>1.409969425473</c:v>
                </c:pt>
                <c:pt idx="1567">
                  <c:v>1.5504995320270001</c:v>
                </c:pt>
                <c:pt idx="1568">
                  <c:v>1.5504995320270001</c:v>
                </c:pt>
                <c:pt idx="1569">
                  <c:v>1.5504995320270001</c:v>
                </c:pt>
                <c:pt idx="1570">
                  <c:v>1.5527892825489999</c:v>
                </c:pt>
                <c:pt idx="1571">
                  <c:v>1.544894195208</c:v>
                </c:pt>
                <c:pt idx="1572">
                  <c:v>1.5218010793650001</c:v>
                </c:pt>
                <c:pt idx="1573">
                  <c:v>1.567792509837</c:v>
                </c:pt>
                <c:pt idx="1574">
                  <c:v>1.537552567204</c:v>
                </c:pt>
                <c:pt idx="1575">
                  <c:v>1.537552567204</c:v>
                </c:pt>
                <c:pt idx="1576">
                  <c:v>1.537552567204</c:v>
                </c:pt>
                <c:pt idx="1577">
                  <c:v>1.516546117748</c:v>
                </c:pt>
                <c:pt idx="1578">
                  <c:v>1.562836373304</c:v>
                </c:pt>
                <c:pt idx="1579">
                  <c:v>1.562836373304</c:v>
                </c:pt>
                <c:pt idx="1580">
                  <c:v>1.562836373304</c:v>
                </c:pt>
                <c:pt idx="1581">
                  <c:v>1.483501568698</c:v>
                </c:pt>
                <c:pt idx="1582">
                  <c:v>1.483501568698</c:v>
                </c:pt>
                <c:pt idx="1583">
                  <c:v>1.483501568698</c:v>
                </c:pt>
                <c:pt idx="1584">
                  <c:v>1.4229881937860001</c:v>
                </c:pt>
                <c:pt idx="1585">
                  <c:v>1.514392452884</c:v>
                </c:pt>
                <c:pt idx="1586">
                  <c:v>1.5398305899610001</c:v>
                </c:pt>
                <c:pt idx="1587">
                  <c:v>1.561554629263</c:v>
                </c:pt>
                <c:pt idx="1588">
                  <c:v>1.5078805921039999</c:v>
                </c:pt>
                <c:pt idx="1589">
                  <c:v>1.5078805921039999</c:v>
                </c:pt>
                <c:pt idx="1590">
                  <c:v>1.5078805921039999</c:v>
                </c:pt>
                <c:pt idx="1591">
                  <c:v>1.471818055355</c:v>
                </c:pt>
                <c:pt idx="1592">
                  <c:v>1.443613514947</c:v>
                </c:pt>
                <c:pt idx="1593">
                  <c:v>1.3994769879190001</c:v>
                </c:pt>
                <c:pt idx="1594">
                  <c:v>1.4226612042390001</c:v>
                </c:pt>
                <c:pt idx="1595">
                  <c:v>1.430724747452</c:v>
                </c:pt>
                <c:pt idx="1596">
                  <c:v>1.430724747452</c:v>
                </c:pt>
                <c:pt idx="1597">
                  <c:v>1.430724747452</c:v>
                </c:pt>
                <c:pt idx="1598">
                  <c:v>1.394435058652</c:v>
                </c:pt>
                <c:pt idx="1599">
                  <c:v>1.49417721366</c:v>
                </c:pt>
                <c:pt idx="1600">
                  <c:v>1.453678763381</c:v>
                </c:pt>
                <c:pt idx="1601">
                  <c:v>1.4026727829700001</c:v>
                </c:pt>
                <c:pt idx="1602">
                  <c:v>1.3904683695119999</c:v>
                </c:pt>
                <c:pt idx="1603">
                  <c:v>1.3904683695119999</c:v>
                </c:pt>
                <c:pt idx="1604">
                  <c:v>1.3904683695119999</c:v>
                </c:pt>
                <c:pt idx="1605">
                  <c:v>1.369098507093</c:v>
                </c:pt>
                <c:pt idx="1606">
                  <c:v>1.4212764502070001</c:v>
                </c:pt>
                <c:pt idx="1607">
                  <c:v>1.5261498116950001</c:v>
                </c:pt>
                <c:pt idx="1608">
                  <c:v>1.5149002929969999</c:v>
                </c:pt>
                <c:pt idx="1609">
                  <c:v>1.5149002929969999</c:v>
                </c:pt>
                <c:pt idx="1610">
                  <c:v>1.5149002929969999</c:v>
                </c:pt>
                <c:pt idx="1611">
                  <c:v>1.5149002929969999</c:v>
                </c:pt>
                <c:pt idx="1612">
                  <c:v>1.5143515028400001</c:v>
                </c:pt>
                <c:pt idx="1613">
                  <c:v>1.5630929638369999</c:v>
                </c:pt>
                <c:pt idx="1614">
                  <c:v>1.5359786382159999</c:v>
                </c:pt>
                <c:pt idx="1615">
                  <c:v>1.538923815904</c:v>
                </c:pt>
                <c:pt idx="1616">
                  <c:v>1.557762785033</c:v>
                </c:pt>
                <c:pt idx="1617">
                  <c:v>1.557762785033</c:v>
                </c:pt>
                <c:pt idx="1618">
                  <c:v>1.557762785033</c:v>
                </c:pt>
                <c:pt idx="1619">
                  <c:v>1.557762785033</c:v>
                </c:pt>
                <c:pt idx="1620">
                  <c:v>1.5451181544479999</c:v>
                </c:pt>
                <c:pt idx="1621">
                  <c:v>1.588982802371</c:v>
                </c:pt>
                <c:pt idx="1622">
                  <c:v>1.5960262308890001</c:v>
                </c:pt>
                <c:pt idx="1623">
                  <c:v>1.568447755482</c:v>
                </c:pt>
                <c:pt idx="1624">
                  <c:v>1.568447755482</c:v>
                </c:pt>
                <c:pt idx="1625">
                  <c:v>1.568447755482</c:v>
                </c:pt>
                <c:pt idx="1626">
                  <c:v>1.5575373724420001</c:v>
                </c:pt>
                <c:pt idx="1627">
                  <c:v>1.558334820087</c:v>
                </c:pt>
                <c:pt idx="1628">
                  <c:v>1.56353656278</c:v>
                </c:pt>
                <c:pt idx="1629">
                  <c:v>1.557840442557</c:v>
                </c:pt>
                <c:pt idx="1630">
                  <c:v>1.6328195283239999</c:v>
                </c:pt>
                <c:pt idx="1631">
                  <c:v>1.6328195283239999</c:v>
                </c:pt>
                <c:pt idx="1632">
                  <c:v>1.6328195283239999</c:v>
                </c:pt>
                <c:pt idx="1633">
                  <c:v>1.581488150977</c:v>
                </c:pt>
                <c:pt idx="1634">
                  <c:v>1.5283103046590001</c:v>
                </c:pt>
                <c:pt idx="1635">
                  <c:v>1.4941680645919999</c:v>
                </c:pt>
                <c:pt idx="1636">
                  <c:v>1.5306410198289999</c:v>
                </c:pt>
                <c:pt idx="1637">
                  <c:v>1.502958124152</c:v>
                </c:pt>
                <c:pt idx="1638">
                  <c:v>1.502958124152</c:v>
                </c:pt>
                <c:pt idx="1639">
                  <c:v>1.502958124152</c:v>
                </c:pt>
                <c:pt idx="1640">
                  <c:v>1.4686704496009999</c:v>
                </c:pt>
                <c:pt idx="1641">
                  <c:v>1.457111463708</c:v>
                </c:pt>
                <c:pt idx="1642">
                  <c:v>1.4779320975950001</c:v>
                </c:pt>
                <c:pt idx="1643">
                  <c:v>1.43690559436</c:v>
                </c:pt>
                <c:pt idx="1644">
                  <c:v>1.4435954796129999</c:v>
                </c:pt>
                <c:pt idx="1645">
                  <c:v>1.4435954796129999</c:v>
                </c:pt>
                <c:pt idx="1646">
                  <c:v>1.4435954796129999</c:v>
                </c:pt>
                <c:pt idx="1647">
                  <c:v>1.424950949104</c:v>
                </c:pt>
                <c:pt idx="1648">
                  <c:v>1.3602816276580001</c:v>
                </c:pt>
                <c:pt idx="1649">
                  <c:v>1.3522723854509999</c:v>
                </c:pt>
                <c:pt idx="1650">
                  <c:v>1.3856534824669999</c:v>
                </c:pt>
                <c:pt idx="1651">
                  <c:v>1.270047587958</c:v>
                </c:pt>
                <c:pt idx="1652">
                  <c:v>1.270047587958</c:v>
                </c:pt>
                <c:pt idx="1653">
                  <c:v>1.270047587958</c:v>
                </c:pt>
                <c:pt idx="1654">
                  <c:v>1.222526864602</c:v>
                </c:pt>
                <c:pt idx="1655">
                  <c:v>1.2499805940340001</c:v>
                </c:pt>
                <c:pt idx="1656">
                  <c:v>1.23549167006</c:v>
                </c:pt>
                <c:pt idx="1657">
                  <c:v>1.259874144594</c:v>
                </c:pt>
                <c:pt idx="1658">
                  <c:v>1.2220619468339999</c:v>
                </c:pt>
                <c:pt idx="1659">
                  <c:v>1.2220619468339999</c:v>
                </c:pt>
                <c:pt idx="1660">
                  <c:v>1.2220619468339999</c:v>
                </c:pt>
                <c:pt idx="1661">
                  <c:v>1.1474384655609999</c:v>
                </c:pt>
                <c:pt idx="1662">
                  <c:v>1.1212920610370001</c:v>
                </c:pt>
                <c:pt idx="1663">
                  <c:v>1.1141214832640001</c:v>
                </c:pt>
                <c:pt idx="1664">
                  <c:v>1.1523813061429999</c:v>
                </c:pt>
                <c:pt idx="1665">
                  <c:v>1.196114126493</c:v>
                </c:pt>
                <c:pt idx="1666">
                  <c:v>1.196114126493</c:v>
                </c:pt>
                <c:pt idx="1667">
                  <c:v>1.196114126493</c:v>
                </c:pt>
                <c:pt idx="1668">
                  <c:v>1.182478919572</c:v>
                </c:pt>
                <c:pt idx="1669">
                  <c:v>1.2367749542369999</c:v>
                </c:pt>
                <c:pt idx="1670">
                  <c:v>1.2360428613100001</c:v>
                </c:pt>
                <c:pt idx="1671">
                  <c:v>1.226309617868</c:v>
                </c:pt>
                <c:pt idx="1672">
                  <c:v>1.226309617868</c:v>
                </c:pt>
                <c:pt idx="1673">
                  <c:v>1.226309617868</c:v>
                </c:pt>
                <c:pt idx="1674">
                  <c:v>1.226309617868</c:v>
                </c:pt>
                <c:pt idx="1675">
                  <c:v>1.2112492386110001</c:v>
                </c:pt>
                <c:pt idx="1676">
                  <c:v>1.2403264841870001</c:v>
                </c:pt>
                <c:pt idx="1677">
                  <c:v>1.24667086211</c:v>
                </c:pt>
                <c:pt idx="1678">
                  <c:v>1.286401542508</c:v>
                </c:pt>
                <c:pt idx="1679">
                  <c:v>1.296315556907</c:v>
                </c:pt>
                <c:pt idx="1680">
                  <c:v>1.296315556907</c:v>
                </c:pt>
                <c:pt idx="1681">
                  <c:v>1.296315556907</c:v>
                </c:pt>
                <c:pt idx="1682">
                  <c:v>1.2822753924420001</c:v>
                </c:pt>
                <c:pt idx="1683">
                  <c:v>1.285331198567</c:v>
                </c:pt>
                <c:pt idx="1684">
                  <c:v>1.3249267705909999</c:v>
                </c:pt>
                <c:pt idx="1685">
                  <c:v>1.387028680309</c:v>
                </c:pt>
                <c:pt idx="1686">
                  <c:v>1.387585483561</c:v>
                </c:pt>
                <c:pt idx="1687">
                  <c:v>1.387585483561</c:v>
                </c:pt>
                <c:pt idx="1688">
                  <c:v>1.387585483561</c:v>
                </c:pt>
                <c:pt idx="1689">
                  <c:v>1.4003379954940001</c:v>
                </c:pt>
                <c:pt idx="1690">
                  <c:v>1.4132639414620001</c:v>
                </c:pt>
                <c:pt idx="1691">
                  <c:v>1.395950655716</c:v>
                </c:pt>
                <c:pt idx="1692">
                  <c:v>1.4326458881140001</c:v>
                </c:pt>
                <c:pt idx="1693">
                  <c:v>1.436524480538</c:v>
                </c:pt>
                <c:pt idx="1694">
                  <c:v>1.436524480538</c:v>
                </c:pt>
                <c:pt idx="1695">
                  <c:v>1.436524480538</c:v>
                </c:pt>
                <c:pt idx="1696">
                  <c:v>1.428650266262</c:v>
                </c:pt>
                <c:pt idx="1697">
                  <c:v>1.4589540916320001</c:v>
                </c:pt>
                <c:pt idx="1698">
                  <c:v>1.4767985437590001</c:v>
                </c:pt>
                <c:pt idx="1699">
                  <c:v>1.4998852349180001</c:v>
                </c:pt>
                <c:pt idx="1700">
                  <c:v>1.5453846971780001</c:v>
                </c:pt>
                <c:pt idx="1701">
                  <c:v>1.5453846971780001</c:v>
                </c:pt>
                <c:pt idx="1702">
                  <c:v>1.5453846971780001</c:v>
                </c:pt>
                <c:pt idx="1703">
                  <c:v>1.5008172439030001</c:v>
                </c:pt>
                <c:pt idx="1704">
                  <c:v>1.5867925984539999</c:v>
                </c:pt>
                <c:pt idx="1705">
                  <c:v>1.59184847363</c:v>
                </c:pt>
                <c:pt idx="1706">
                  <c:v>1.607920722884</c:v>
                </c:pt>
                <c:pt idx="1707">
                  <c:v>1.616976507558</c:v>
                </c:pt>
                <c:pt idx="1708">
                  <c:v>1.616976507558</c:v>
                </c:pt>
                <c:pt idx="1709">
                  <c:v>1.616976507558</c:v>
                </c:pt>
                <c:pt idx="1710">
                  <c:v>1.5875632801249999</c:v>
                </c:pt>
                <c:pt idx="1711">
                  <c:v>1.565156601705</c:v>
                </c:pt>
                <c:pt idx="1712">
                  <c:v>1.5207197879550001</c:v>
                </c:pt>
                <c:pt idx="1713">
                  <c:v>1.447803002606</c:v>
                </c:pt>
                <c:pt idx="1714">
                  <c:v>1.449290225628</c:v>
                </c:pt>
                <c:pt idx="1715">
                  <c:v>1.449290225628</c:v>
                </c:pt>
                <c:pt idx="1716">
                  <c:v>1.449290225628</c:v>
                </c:pt>
                <c:pt idx="1717">
                  <c:v>1.3806222519889999</c:v>
                </c:pt>
                <c:pt idx="1718">
                  <c:v>1.3771753791270001</c:v>
                </c:pt>
                <c:pt idx="1719">
                  <c:v>1.376968663605</c:v>
                </c:pt>
                <c:pt idx="1720">
                  <c:v>1.3691004706280001</c:v>
                </c:pt>
                <c:pt idx="1721">
                  <c:v>1.2988173913509999</c:v>
                </c:pt>
                <c:pt idx="1722">
                  <c:v>1.2988173913509999</c:v>
                </c:pt>
                <c:pt idx="1723">
                  <c:v>1.2988173913509999</c:v>
                </c:pt>
                <c:pt idx="1724">
                  <c:v>1.2988173913509999</c:v>
                </c:pt>
                <c:pt idx="1725">
                  <c:v>1.3360440507610001</c:v>
                </c:pt>
                <c:pt idx="1726">
                  <c:v>1.3039526145610001</c:v>
                </c:pt>
                <c:pt idx="1727">
                  <c:v>1.3253227901039999</c:v>
                </c:pt>
                <c:pt idx="1728">
                  <c:v>1.2792838173379999</c:v>
                </c:pt>
                <c:pt idx="1729">
                  <c:v>1.2792838173379999</c:v>
                </c:pt>
                <c:pt idx="1730">
                  <c:v>1.2792838173379999</c:v>
                </c:pt>
                <c:pt idx="1731">
                  <c:v>1.2792838173379999</c:v>
                </c:pt>
                <c:pt idx="1732">
                  <c:v>1.2792838173379999</c:v>
                </c:pt>
                <c:pt idx="1733">
                  <c:v>1.229533548686</c:v>
                </c:pt>
                <c:pt idx="1734">
                  <c:v>1.2454224119970001</c:v>
                </c:pt>
                <c:pt idx="1735">
                  <c:v>1.3177878189700001</c:v>
                </c:pt>
                <c:pt idx="1736">
                  <c:v>1.3177878189700001</c:v>
                </c:pt>
                <c:pt idx="1737">
                  <c:v>1.3177878189700001</c:v>
                </c:pt>
                <c:pt idx="1738">
                  <c:v>1.4269989038949999</c:v>
                </c:pt>
                <c:pt idx="1739">
                  <c:v>1.4484903338890001</c:v>
                </c:pt>
                <c:pt idx="1740">
                  <c:v>1.411608919461</c:v>
                </c:pt>
                <c:pt idx="1741">
                  <c:v>1.369395768925</c:v>
                </c:pt>
                <c:pt idx="1742">
                  <c:v>1.3437750789489999</c:v>
                </c:pt>
                <c:pt idx="1743">
                  <c:v>1.3437750789489999</c:v>
                </c:pt>
                <c:pt idx="1744">
                  <c:v>1.3437750789489999</c:v>
                </c:pt>
                <c:pt idx="1745">
                  <c:v>1.3438242030359999</c:v>
                </c:pt>
                <c:pt idx="1746">
                  <c:v>1.375014168543</c:v>
                </c:pt>
                <c:pt idx="1747">
                  <c:v>1.3501792741859999</c:v>
                </c:pt>
                <c:pt idx="1748">
                  <c:v>1.392619076848</c:v>
                </c:pt>
                <c:pt idx="1749">
                  <c:v>1.400242850326</c:v>
                </c:pt>
                <c:pt idx="1750">
                  <c:v>1.400242850326</c:v>
                </c:pt>
                <c:pt idx="1751">
                  <c:v>1.400242850326</c:v>
                </c:pt>
                <c:pt idx="1752">
                  <c:v>1.417921312941</c:v>
                </c:pt>
                <c:pt idx="1753">
                  <c:v>1.4599016468579999</c:v>
                </c:pt>
                <c:pt idx="1754">
                  <c:v>1.400607222324</c:v>
                </c:pt>
                <c:pt idx="1755">
                  <c:v>1.443604237273</c:v>
                </c:pt>
                <c:pt idx="1756">
                  <c:v>1.4197338578580001</c:v>
                </c:pt>
                <c:pt idx="1757">
                  <c:v>1.4197338578580001</c:v>
                </c:pt>
                <c:pt idx="1758">
                  <c:v>1.4197338578580001</c:v>
                </c:pt>
                <c:pt idx="1759">
                  <c:v>1.460313683591</c:v>
                </c:pt>
                <c:pt idx="1760">
                  <c:v>1.4789338370409999</c:v>
                </c:pt>
                <c:pt idx="1761">
                  <c:v>1.483439751775</c:v>
                </c:pt>
                <c:pt idx="1762">
                  <c:v>1.4340276109550001</c:v>
                </c:pt>
                <c:pt idx="1763">
                  <c:v>1.492955467037</c:v>
                </c:pt>
                <c:pt idx="1764">
                  <c:v>1.492955467037</c:v>
                </c:pt>
                <c:pt idx="1765">
                  <c:v>1.492955467037</c:v>
                </c:pt>
                <c:pt idx="1766">
                  <c:v>1.423958708739</c:v>
                </c:pt>
                <c:pt idx="1767">
                  <c:v>1.4057537163439999</c:v>
                </c:pt>
                <c:pt idx="1768">
                  <c:v>1.3684774381980001</c:v>
                </c:pt>
                <c:pt idx="1769">
                  <c:v>1.3436002965380001</c:v>
                </c:pt>
                <c:pt idx="1770">
                  <c:v>1.357225829306</c:v>
                </c:pt>
                <c:pt idx="1771">
                  <c:v>1.357225829306</c:v>
                </c:pt>
                <c:pt idx="1772">
                  <c:v>1.357225829306</c:v>
                </c:pt>
                <c:pt idx="1773">
                  <c:v>1.360586136957</c:v>
                </c:pt>
                <c:pt idx="1774">
                  <c:v>1.383081035492</c:v>
                </c:pt>
                <c:pt idx="1775">
                  <c:v>1.3817034455149999</c:v>
                </c:pt>
                <c:pt idx="1776">
                  <c:v>1.3466496014780001</c:v>
                </c:pt>
                <c:pt idx="1777">
                  <c:v>1.375916694609</c:v>
                </c:pt>
                <c:pt idx="1778">
                  <c:v>1.375916694609</c:v>
                </c:pt>
                <c:pt idx="1779">
                  <c:v>1.375916694609</c:v>
                </c:pt>
                <c:pt idx="1780">
                  <c:v>1.359906757636</c:v>
                </c:pt>
                <c:pt idx="1781">
                  <c:v>1.3834119059250001</c:v>
                </c:pt>
                <c:pt idx="1782">
                  <c:v>1.457736020757</c:v>
                </c:pt>
                <c:pt idx="1783">
                  <c:v>1.4862442993189999</c:v>
                </c:pt>
                <c:pt idx="1784">
                  <c:v>1.5266302342339999</c:v>
                </c:pt>
                <c:pt idx="1785">
                  <c:v>1.5266302342339999</c:v>
                </c:pt>
                <c:pt idx="1786">
                  <c:v>1.5266302342339999</c:v>
                </c:pt>
                <c:pt idx="1787">
                  <c:v>1.493762106885</c:v>
                </c:pt>
                <c:pt idx="1788">
                  <c:v>1.5203446349580001</c:v>
                </c:pt>
                <c:pt idx="1789">
                  <c:v>1.549424389101</c:v>
                </c:pt>
                <c:pt idx="1790">
                  <c:v>1.533600384693</c:v>
                </c:pt>
                <c:pt idx="1791">
                  <c:v>1.580258112656</c:v>
                </c:pt>
                <c:pt idx="1792">
                  <c:v>1.580258112656</c:v>
                </c:pt>
                <c:pt idx="1793">
                  <c:v>1.580258112656</c:v>
                </c:pt>
                <c:pt idx="1794">
                  <c:v>1.5478394088430001</c:v>
                </c:pt>
                <c:pt idx="1795">
                  <c:v>1.5254636713850001</c:v>
                </c:pt>
                <c:pt idx="1796">
                  <c:v>1.527643529316</c:v>
                </c:pt>
                <c:pt idx="1797">
                  <c:v>1.5097222668520001</c:v>
                </c:pt>
                <c:pt idx="1798">
                  <c:v>1.502705552326</c:v>
                </c:pt>
                <c:pt idx="1799">
                  <c:v>1.502705552326</c:v>
                </c:pt>
                <c:pt idx="1800">
                  <c:v>1.502705552326</c:v>
                </c:pt>
                <c:pt idx="1801">
                  <c:v>1.4680659788899999</c:v>
                </c:pt>
                <c:pt idx="1802">
                  <c:v>1.457368794273</c:v>
                </c:pt>
                <c:pt idx="1803">
                  <c:v>1.458619322391</c:v>
                </c:pt>
                <c:pt idx="1804">
                  <c:v>1.465631293655</c:v>
                </c:pt>
                <c:pt idx="1805">
                  <c:v>1.455948842765</c:v>
                </c:pt>
                <c:pt idx="1806">
                  <c:v>1.455948842765</c:v>
                </c:pt>
                <c:pt idx="1807">
                  <c:v>1.455948842765</c:v>
                </c:pt>
                <c:pt idx="1808">
                  <c:v>1.4880216856540001</c:v>
                </c:pt>
                <c:pt idx="1809">
                  <c:v>1.552079054307</c:v>
                </c:pt>
                <c:pt idx="1810">
                  <c:v>1.576528669987</c:v>
                </c:pt>
                <c:pt idx="1811">
                  <c:v>1.6072782773359999</c:v>
                </c:pt>
                <c:pt idx="1812">
                  <c:v>1.606467276346</c:v>
                </c:pt>
                <c:pt idx="1813">
                  <c:v>1.606467276346</c:v>
                </c:pt>
                <c:pt idx="1814">
                  <c:v>1.606467276346</c:v>
                </c:pt>
                <c:pt idx="1815">
                  <c:v>1.588035169594</c:v>
                </c:pt>
                <c:pt idx="1816">
                  <c:v>1.5557273852119999</c:v>
                </c:pt>
                <c:pt idx="1817">
                  <c:v>1.6005593393719999</c:v>
                </c:pt>
                <c:pt idx="1818">
                  <c:v>1.6101301767030001</c:v>
                </c:pt>
                <c:pt idx="1819">
                  <c:v>1.582836278394</c:v>
                </c:pt>
                <c:pt idx="1820">
                  <c:v>1.582836278394</c:v>
                </c:pt>
                <c:pt idx="1821">
                  <c:v>1.582836278394</c:v>
                </c:pt>
                <c:pt idx="1822">
                  <c:v>1.5756720397490001</c:v>
                </c:pt>
                <c:pt idx="1823">
                  <c:v>1.598662919126</c:v>
                </c:pt>
                <c:pt idx="1824">
                  <c:v>1.6006436392350001</c:v>
                </c:pt>
                <c:pt idx="1825">
                  <c:v>1.6117259368950001</c:v>
                </c:pt>
                <c:pt idx="1826">
                  <c:v>1.6236028542659999</c:v>
                </c:pt>
                <c:pt idx="1827">
                  <c:v>1.6236028542659999</c:v>
                </c:pt>
                <c:pt idx="1828">
                  <c:v>1.6236028542659999</c:v>
                </c:pt>
                <c:pt idx="1829">
                  <c:v>1.636672941691</c:v>
                </c:pt>
                <c:pt idx="1830">
                  <c:v>1.63702898284</c:v>
                </c:pt>
                <c:pt idx="1831">
                  <c:v>1.6413945808470001</c:v>
                </c:pt>
                <c:pt idx="1832">
                  <c:v>1.6896346252700001</c:v>
                </c:pt>
                <c:pt idx="1833">
                  <c:v>1.770850231057</c:v>
                </c:pt>
                <c:pt idx="1834">
                  <c:v>1.770850231057</c:v>
                </c:pt>
                <c:pt idx="1835">
                  <c:v>1.770850231057</c:v>
                </c:pt>
                <c:pt idx="1836">
                  <c:v>1.7409974341850001</c:v>
                </c:pt>
                <c:pt idx="1837">
                  <c:v>1.7814376263809999</c:v>
                </c:pt>
                <c:pt idx="1838">
                  <c:v>1.7265341213600001</c:v>
                </c:pt>
                <c:pt idx="1839">
                  <c:v>1.714188182539</c:v>
                </c:pt>
                <c:pt idx="1840">
                  <c:v>1.719913322394</c:v>
                </c:pt>
                <c:pt idx="1841">
                  <c:v>1.719913322394</c:v>
                </c:pt>
                <c:pt idx="1842">
                  <c:v>1.719913322394</c:v>
                </c:pt>
                <c:pt idx="1843">
                  <c:v>1.7287931921690001</c:v>
                </c:pt>
                <c:pt idx="1844">
                  <c:v>1.733694198634</c:v>
                </c:pt>
                <c:pt idx="1845">
                  <c:v>1.740553400876</c:v>
                </c:pt>
                <c:pt idx="1846">
                  <c:v>1.756019777553</c:v>
                </c:pt>
                <c:pt idx="1847">
                  <c:v>1.713128755252</c:v>
                </c:pt>
                <c:pt idx="1848">
                  <c:v>1.713128755252</c:v>
                </c:pt>
                <c:pt idx="1849">
                  <c:v>1.713128755252</c:v>
                </c:pt>
                <c:pt idx="1850">
                  <c:v>1.724141933092</c:v>
                </c:pt>
                <c:pt idx="1851">
                  <c:v>1.718577054464</c:v>
                </c:pt>
                <c:pt idx="1852">
                  <c:v>1.6956137548750001</c:v>
                </c:pt>
                <c:pt idx="1853">
                  <c:v>1.6817805801979999</c:v>
                </c:pt>
                <c:pt idx="1854">
                  <c:v>1.6963232202959999</c:v>
                </c:pt>
                <c:pt idx="1855">
                  <c:v>1.6963232202959999</c:v>
                </c:pt>
                <c:pt idx="1856">
                  <c:v>1.6963232202959999</c:v>
                </c:pt>
                <c:pt idx="1857">
                  <c:v>1.6935012642480001</c:v>
                </c:pt>
                <c:pt idx="1858">
                  <c:v>1.62332101289</c:v>
                </c:pt>
                <c:pt idx="1859">
                  <c:v>1.5707919983550001</c:v>
                </c:pt>
                <c:pt idx="1860">
                  <c:v>1.588983646223</c:v>
                </c:pt>
                <c:pt idx="1861">
                  <c:v>1.606035576539</c:v>
                </c:pt>
                <c:pt idx="1862">
                  <c:v>1.606035576539</c:v>
                </c:pt>
                <c:pt idx="1863">
                  <c:v>1.606035576539</c:v>
                </c:pt>
                <c:pt idx="1864">
                  <c:v>1.624711615529</c:v>
                </c:pt>
                <c:pt idx="1865">
                  <c:v>1.5462045392749999</c:v>
                </c:pt>
                <c:pt idx="1866">
                  <c:v>1.5457229014739999</c:v>
                </c:pt>
                <c:pt idx="1867">
                  <c:v>1.5797697545080001</c:v>
                </c:pt>
                <c:pt idx="1868">
                  <c:v>1.5401221266180001</c:v>
                </c:pt>
                <c:pt idx="1869">
                  <c:v>1.5401221266180001</c:v>
                </c:pt>
                <c:pt idx="1870">
                  <c:v>1.5401221266180001</c:v>
                </c:pt>
                <c:pt idx="1871">
                  <c:v>1.4512938866689999</c:v>
                </c:pt>
                <c:pt idx="1872">
                  <c:v>1.4765002965080001</c:v>
                </c:pt>
                <c:pt idx="1873">
                  <c:v>1.534845824214</c:v>
                </c:pt>
                <c:pt idx="1874">
                  <c:v>1.529040708875</c:v>
                </c:pt>
                <c:pt idx="1875">
                  <c:v>1.6081692998279999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9F-4969-A223-3C309024C595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  <c:pt idx="1515">
                  <c:v>1.5906072233420001</c:v>
                </c:pt>
                <c:pt idx="1516">
                  <c:v>1.5879076210909999</c:v>
                </c:pt>
                <c:pt idx="1517">
                  <c:v>1.5944684827090001</c:v>
                </c:pt>
                <c:pt idx="1518">
                  <c:v>1.6111711835310001</c:v>
                </c:pt>
                <c:pt idx="1519">
                  <c:v>1.6111711835310001</c:v>
                </c:pt>
                <c:pt idx="1520">
                  <c:v>1.6111711835310001</c:v>
                </c:pt>
                <c:pt idx="1521">
                  <c:v>1.579803139187</c:v>
                </c:pt>
                <c:pt idx="1522">
                  <c:v>1.579803139187</c:v>
                </c:pt>
                <c:pt idx="1523">
                  <c:v>1.6474296851600001</c:v>
                </c:pt>
                <c:pt idx="1524">
                  <c:v>1.5289335766159999</c:v>
                </c:pt>
                <c:pt idx="1525">
                  <c:v>1.48708178572</c:v>
                </c:pt>
                <c:pt idx="1526">
                  <c:v>1.48708178572</c:v>
                </c:pt>
                <c:pt idx="1527">
                  <c:v>1.48708178572</c:v>
                </c:pt>
                <c:pt idx="1528">
                  <c:v>1.610533049337</c:v>
                </c:pt>
                <c:pt idx="1529">
                  <c:v>1.619432945891</c:v>
                </c:pt>
                <c:pt idx="1530">
                  <c:v>1.619432945891</c:v>
                </c:pt>
                <c:pt idx="1531">
                  <c:v>1.7424908198710001</c:v>
                </c:pt>
                <c:pt idx="1532">
                  <c:v>1.9200951203759999</c:v>
                </c:pt>
                <c:pt idx="1533">
                  <c:v>1.9200951203759999</c:v>
                </c:pt>
                <c:pt idx="1534">
                  <c:v>1.9200951203759999</c:v>
                </c:pt>
                <c:pt idx="1535">
                  <c:v>1.9193257853179999</c:v>
                </c:pt>
                <c:pt idx="1536">
                  <c:v>1.8816703383010001</c:v>
                </c:pt>
                <c:pt idx="1537">
                  <c:v>1.7668302572970001</c:v>
                </c:pt>
                <c:pt idx="1538">
                  <c:v>1.60870940571</c:v>
                </c:pt>
                <c:pt idx="1539">
                  <c:v>1.4918914931609999</c:v>
                </c:pt>
                <c:pt idx="1540">
                  <c:v>1.4918914931609999</c:v>
                </c:pt>
                <c:pt idx="1541">
                  <c:v>1.4918914931609999</c:v>
                </c:pt>
                <c:pt idx="1542">
                  <c:v>1.354187078866</c:v>
                </c:pt>
                <c:pt idx="1543">
                  <c:v>1.259962791615</c:v>
                </c:pt>
                <c:pt idx="1544">
                  <c:v>1.4886010869290001</c:v>
                </c:pt>
                <c:pt idx="1545">
                  <c:v>1.5443776990710001</c:v>
                </c:pt>
                <c:pt idx="1546">
                  <c:v>1.4567182343139999</c:v>
                </c:pt>
                <c:pt idx="1547">
                  <c:v>1.4567182343139999</c:v>
                </c:pt>
                <c:pt idx="1548">
                  <c:v>1.4567182343139999</c:v>
                </c:pt>
                <c:pt idx="1549">
                  <c:v>1.5131280431209999</c:v>
                </c:pt>
                <c:pt idx="1550">
                  <c:v>1.567883485628</c:v>
                </c:pt>
                <c:pt idx="1551">
                  <c:v>1.504723029752</c:v>
                </c:pt>
                <c:pt idx="1552">
                  <c:v>1.474756412916</c:v>
                </c:pt>
                <c:pt idx="1553">
                  <c:v>1.3774933464950001</c:v>
                </c:pt>
                <c:pt idx="1554">
                  <c:v>1.3774933464950001</c:v>
                </c:pt>
                <c:pt idx="1555">
                  <c:v>1.3774933464950001</c:v>
                </c:pt>
                <c:pt idx="1556">
                  <c:v>1.371493808096</c:v>
                </c:pt>
                <c:pt idx="1557">
                  <c:v>1.723587854954</c:v>
                </c:pt>
                <c:pt idx="1558">
                  <c:v>1.6884185319789999</c:v>
                </c:pt>
                <c:pt idx="1559">
                  <c:v>1.6884185319789999</c:v>
                </c:pt>
                <c:pt idx="1560">
                  <c:v>1.6884185319789999</c:v>
                </c:pt>
                <c:pt idx="1561">
                  <c:v>1.6884185319789999</c:v>
                </c:pt>
                <c:pt idx="1562">
                  <c:v>1.6884185319789999</c:v>
                </c:pt>
                <c:pt idx="1563">
                  <c:v>1.647547640345</c:v>
                </c:pt>
                <c:pt idx="1564">
                  <c:v>1.5968276834199999</c:v>
                </c:pt>
                <c:pt idx="1565">
                  <c:v>1.5968276834199999</c:v>
                </c:pt>
                <c:pt idx="1566">
                  <c:v>1.5968276834199999</c:v>
                </c:pt>
                <c:pt idx="1567">
                  <c:v>1.6519621853740001</c:v>
                </c:pt>
                <c:pt idx="1568">
                  <c:v>1.6519621853740001</c:v>
                </c:pt>
                <c:pt idx="1569">
                  <c:v>1.6519621853740001</c:v>
                </c:pt>
                <c:pt idx="1570">
                  <c:v>1.6189407408709999</c:v>
                </c:pt>
                <c:pt idx="1571">
                  <c:v>1.6459944557870001</c:v>
                </c:pt>
                <c:pt idx="1572">
                  <c:v>1.646475016193</c:v>
                </c:pt>
                <c:pt idx="1573">
                  <c:v>1.6072941882759999</c:v>
                </c:pt>
                <c:pt idx="1574">
                  <c:v>1.6879674143309999</c:v>
                </c:pt>
                <c:pt idx="1575">
                  <c:v>1.6879674143309999</c:v>
                </c:pt>
                <c:pt idx="1576">
                  <c:v>1.6879674143309999</c:v>
                </c:pt>
                <c:pt idx="1577">
                  <c:v>1.6615650982379999</c:v>
                </c:pt>
                <c:pt idx="1578">
                  <c:v>1.6321158753730001</c:v>
                </c:pt>
                <c:pt idx="1579">
                  <c:v>1.6321158753730001</c:v>
                </c:pt>
                <c:pt idx="1580">
                  <c:v>1.6321158753730001</c:v>
                </c:pt>
                <c:pt idx="1581">
                  <c:v>1.5686936742249999</c:v>
                </c:pt>
                <c:pt idx="1582">
                  <c:v>1.5686936742249999</c:v>
                </c:pt>
                <c:pt idx="1583">
                  <c:v>1.5686936742249999</c:v>
                </c:pt>
                <c:pt idx="1584">
                  <c:v>1.6823677761119999</c:v>
                </c:pt>
                <c:pt idx="1585">
                  <c:v>1.7202171170839999</c:v>
                </c:pt>
                <c:pt idx="1586">
                  <c:v>1.692104315233</c:v>
                </c:pt>
                <c:pt idx="1587">
                  <c:v>1.6529649684509999</c:v>
                </c:pt>
                <c:pt idx="1588">
                  <c:v>1.612765028618</c:v>
                </c:pt>
                <c:pt idx="1589">
                  <c:v>1.612765028618</c:v>
                </c:pt>
                <c:pt idx="1590">
                  <c:v>1.612765028618</c:v>
                </c:pt>
                <c:pt idx="1591">
                  <c:v>1.5386764939499999</c:v>
                </c:pt>
                <c:pt idx="1592">
                  <c:v>1.5533811758710001</c:v>
                </c:pt>
                <c:pt idx="1593">
                  <c:v>1.5294638173299999</c:v>
                </c:pt>
                <c:pt idx="1594">
                  <c:v>1.5145724318430001</c:v>
                </c:pt>
                <c:pt idx="1595">
                  <c:v>1.467543733549</c:v>
                </c:pt>
                <c:pt idx="1596">
                  <c:v>1.467543733549</c:v>
                </c:pt>
                <c:pt idx="1597">
                  <c:v>1.467543733549</c:v>
                </c:pt>
                <c:pt idx="1598">
                  <c:v>1.4587308580839999</c:v>
                </c:pt>
                <c:pt idx="1599">
                  <c:v>1.514051127446</c:v>
                </c:pt>
                <c:pt idx="1600">
                  <c:v>1.5107600724700001</c:v>
                </c:pt>
                <c:pt idx="1601">
                  <c:v>1.4846500870449999</c:v>
                </c:pt>
                <c:pt idx="1602">
                  <c:v>1.509513599121</c:v>
                </c:pt>
                <c:pt idx="1603">
                  <c:v>1.509513599121</c:v>
                </c:pt>
                <c:pt idx="1604">
                  <c:v>1.509513599121</c:v>
                </c:pt>
                <c:pt idx="1605">
                  <c:v>1.4788807166910001</c:v>
                </c:pt>
                <c:pt idx="1606">
                  <c:v>1.4692755041300001</c:v>
                </c:pt>
                <c:pt idx="1607">
                  <c:v>1.486539406576</c:v>
                </c:pt>
                <c:pt idx="1608">
                  <c:v>1.5191066506019999</c:v>
                </c:pt>
                <c:pt idx="1609">
                  <c:v>1.5191066506019999</c:v>
                </c:pt>
                <c:pt idx="1610">
                  <c:v>1.5191066506019999</c:v>
                </c:pt>
                <c:pt idx="1611">
                  <c:v>1.5191066506019999</c:v>
                </c:pt>
                <c:pt idx="1612">
                  <c:v>1.5299498628779999</c:v>
                </c:pt>
                <c:pt idx="1613">
                  <c:v>1.6030110330330001</c:v>
                </c:pt>
                <c:pt idx="1614">
                  <c:v>1.6236696869060001</c:v>
                </c:pt>
                <c:pt idx="1615">
                  <c:v>1.5895905914920001</c:v>
                </c:pt>
                <c:pt idx="1616">
                  <c:v>1.6297487639249999</c:v>
                </c:pt>
                <c:pt idx="1617">
                  <c:v>1.6297487639249999</c:v>
                </c:pt>
                <c:pt idx="1618">
                  <c:v>1.6297487639249999</c:v>
                </c:pt>
                <c:pt idx="1619">
                  <c:v>1.6297487639249999</c:v>
                </c:pt>
                <c:pt idx="1620">
                  <c:v>1.668338027456</c:v>
                </c:pt>
                <c:pt idx="1621">
                  <c:v>1.664414846703</c:v>
                </c:pt>
                <c:pt idx="1622">
                  <c:v>1.6683000051700001</c:v>
                </c:pt>
                <c:pt idx="1623">
                  <c:v>1.639182381545</c:v>
                </c:pt>
                <c:pt idx="1624">
                  <c:v>1.639182381545</c:v>
                </c:pt>
                <c:pt idx="1625">
                  <c:v>1.639182381545</c:v>
                </c:pt>
                <c:pt idx="1626">
                  <c:v>1.635429911086</c:v>
                </c:pt>
                <c:pt idx="1627">
                  <c:v>1.6210361937340001</c:v>
                </c:pt>
                <c:pt idx="1628">
                  <c:v>1.6409897779930001</c:v>
                </c:pt>
                <c:pt idx="1629">
                  <c:v>1.6297670120209999</c:v>
                </c:pt>
                <c:pt idx="1630">
                  <c:v>1.6465941071850001</c:v>
                </c:pt>
                <c:pt idx="1631">
                  <c:v>1.6465941071850001</c:v>
                </c:pt>
                <c:pt idx="1632">
                  <c:v>1.6465941071850001</c:v>
                </c:pt>
                <c:pt idx="1633">
                  <c:v>1.6228295731469999</c:v>
                </c:pt>
                <c:pt idx="1634">
                  <c:v>1.6544005305039999</c:v>
                </c:pt>
                <c:pt idx="1635">
                  <c:v>1.6608925538879999</c:v>
                </c:pt>
                <c:pt idx="1636">
                  <c:v>1.6590968722499999</c:v>
                </c:pt>
                <c:pt idx="1637">
                  <c:v>1.6660615692030001</c:v>
                </c:pt>
                <c:pt idx="1638">
                  <c:v>1.6660615692030001</c:v>
                </c:pt>
                <c:pt idx="1639">
                  <c:v>1.6660615692030001</c:v>
                </c:pt>
                <c:pt idx="1640">
                  <c:v>1.700520416631</c:v>
                </c:pt>
                <c:pt idx="1641">
                  <c:v>1.7488237705459999</c:v>
                </c:pt>
                <c:pt idx="1642">
                  <c:v>1.7477580408819999</c:v>
                </c:pt>
                <c:pt idx="1643">
                  <c:v>1.7830566380249999</c:v>
                </c:pt>
                <c:pt idx="1644">
                  <c:v>1.7229375383179999</c:v>
                </c:pt>
                <c:pt idx="1645">
                  <c:v>1.7229375383179999</c:v>
                </c:pt>
                <c:pt idx="1646">
                  <c:v>1.7229375383179999</c:v>
                </c:pt>
                <c:pt idx="1647">
                  <c:v>1.721751247639</c:v>
                </c:pt>
                <c:pt idx="1648">
                  <c:v>1.7661596055769999</c:v>
                </c:pt>
                <c:pt idx="1649">
                  <c:v>1.7147588126090001</c:v>
                </c:pt>
                <c:pt idx="1650">
                  <c:v>1.730311178877</c:v>
                </c:pt>
                <c:pt idx="1651">
                  <c:v>1.7129579484569999</c:v>
                </c:pt>
                <c:pt idx="1652">
                  <c:v>1.7129579484569999</c:v>
                </c:pt>
                <c:pt idx="1653">
                  <c:v>1.7129579484569999</c:v>
                </c:pt>
                <c:pt idx="1654">
                  <c:v>1.679588297075</c:v>
                </c:pt>
                <c:pt idx="1655">
                  <c:v>1.609974986856</c:v>
                </c:pt>
                <c:pt idx="1656">
                  <c:v>1.6531257599860001</c:v>
                </c:pt>
                <c:pt idx="1657">
                  <c:v>1.681931515167</c:v>
                </c:pt>
                <c:pt idx="1658">
                  <c:v>1.6589533153439999</c:v>
                </c:pt>
                <c:pt idx="1659">
                  <c:v>1.6589533153439999</c:v>
                </c:pt>
                <c:pt idx="1660">
                  <c:v>1.6589533153439999</c:v>
                </c:pt>
                <c:pt idx="1661">
                  <c:v>1.684725607796</c:v>
                </c:pt>
                <c:pt idx="1662">
                  <c:v>1.716730936114</c:v>
                </c:pt>
                <c:pt idx="1663">
                  <c:v>1.7114240553390001</c:v>
                </c:pt>
                <c:pt idx="1664">
                  <c:v>1.6540643211299999</c:v>
                </c:pt>
                <c:pt idx="1665">
                  <c:v>1.6439702045539999</c:v>
                </c:pt>
                <c:pt idx="1666">
                  <c:v>1.6439702045539999</c:v>
                </c:pt>
                <c:pt idx="1667">
                  <c:v>1.6439702045539999</c:v>
                </c:pt>
                <c:pt idx="1668">
                  <c:v>1.61514059809</c:v>
                </c:pt>
                <c:pt idx="1669">
                  <c:v>1.637697106793</c:v>
                </c:pt>
                <c:pt idx="1670">
                  <c:v>1.63812958794</c:v>
                </c:pt>
                <c:pt idx="1671">
                  <c:v>1.6386507805020001</c:v>
                </c:pt>
                <c:pt idx="1672">
                  <c:v>1.6386507805020001</c:v>
                </c:pt>
                <c:pt idx="1673">
                  <c:v>1.6386507805020001</c:v>
                </c:pt>
                <c:pt idx="1674">
                  <c:v>1.6386507805020001</c:v>
                </c:pt>
                <c:pt idx="1675">
                  <c:v>1.665741894415</c:v>
                </c:pt>
                <c:pt idx="1676">
                  <c:v>1.6801256180769999</c:v>
                </c:pt>
                <c:pt idx="1677">
                  <c:v>1.7005961282540001</c:v>
                </c:pt>
                <c:pt idx="1678">
                  <c:v>1.707642574556</c:v>
                </c:pt>
                <c:pt idx="1679">
                  <c:v>1.7263805157359999</c:v>
                </c:pt>
                <c:pt idx="1680">
                  <c:v>1.7263805157359999</c:v>
                </c:pt>
                <c:pt idx="1681">
                  <c:v>1.7263805157359999</c:v>
                </c:pt>
                <c:pt idx="1682">
                  <c:v>1.7210201963709999</c:v>
                </c:pt>
                <c:pt idx="1683">
                  <c:v>1.7358186281150001</c:v>
                </c:pt>
                <c:pt idx="1684">
                  <c:v>1.6987831346310001</c:v>
                </c:pt>
                <c:pt idx="1685">
                  <c:v>1.689172620948</c:v>
                </c:pt>
                <c:pt idx="1686">
                  <c:v>1.7214863185310001</c:v>
                </c:pt>
                <c:pt idx="1687">
                  <c:v>1.7214863185310001</c:v>
                </c:pt>
                <c:pt idx="1688">
                  <c:v>1.7214863185310001</c:v>
                </c:pt>
                <c:pt idx="1689">
                  <c:v>1.6864266149310001</c:v>
                </c:pt>
                <c:pt idx="1690">
                  <c:v>1.7021310155160001</c:v>
                </c:pt>
                <c:pt idx="1691">
                  <c:v>1.7250697636750001</c:v>
                </c:pt>
                <c:pt idx="1692">
                  <c:v>1.7292418091520001</c:v>
                </c:pt>
                <c:pt idx="1693">
                  <c:v>1.734718558705</c:v>
                </c:pt>
                <c:pt idx="1694">
                  <c:v>1.734718558705</c:v>
                </c:pt>
                <c:pt idx="1695">
                  <c:v>1.734718558705</c:v>
                </c:pt>
                <c:pt idx="1696">
                  <c:v>1.704493185801</c:v>
                </c:pt>
                <c:pt idx="1697">
                  <c:v>1.6886218094230001</c:v>
                </c:pt>
                <c:pt idx="1698">
                  <c:v>1.6728983166889999</c:v>
                </c:pt>
                <c:pt idx="1699">
                  <c:v>1.6913064582570001</c:v>
                </c:pt>
                <c:pt idx="1700">
                  <c:v>1.7026924715189999</c:v>
                </c:pt>
                <c:pt idx="1701">
                  <c:v>1.7026924715189999</c:v>
                </c:pt>
                <c:pt idx="1702">
                  <c:v>1.7026924715189999</c:v>
                </c:pt>
                <c:pt idx="1703">
                  <c:v>1.714388135179</c:v>
                </c:pt>
                <c:pt idx="1704">
                  <c:v>1.723752419197</c:v>
                </c:pt>
                <c:pt idx="1705">
                  <c:v>1.7263398828309999</c:v>
                </c:pt>
                <c:pt idx="1706">
                  <c:v>1.719741062198</c:v>
                </c:pt>
                <c:pt idx="1707">
                  <c:v>1.705214165041</c:v>
                </c:pt>
                <c:pt idx="1708">
                  <c:v>1.705214165041</c:v>
                </c:pt>
                <c:pt idx="1709">
                  <c:v>1.705214165041</c:v>
                </c:pt>
                <c:pt idx="1710">
                  <c:v>1.7537017851650001</c:v>
                </c:pt>
                <c:pt idx="1711">
                  <c:v>1.778673302351</c:v>
                </c:pt>
                <c:pt idx="1712">
                  <c:v>1.798673889896</c:v>
                </c:pt>
                <c:pt idx="1713">
                  <c:v>1.798060734588</c:v>
                </c:pt>
                <c:pt idx="1714">
                  <c:v>1.8229391987879999</c:v>
                </c:pt>
                <c:pt idx="1715">
                  <c:v>1.8229391987879999</c:v>
                </c:pt>
                <c:pt idx="1716">
                  <c:v>1.8229391987879999</c:v>
                </c:pt>
                <c:pt idx="1717">
                  <c:v>1.8170622405229999</c:v>
                </c:pt>
                <c:pt idx="1718">
                  <c:v>1.8383489937169999</c:v>
                </c:pt>
                <c:pt idx="1719">
                  <c:v>1.822362300267</c:v>
                </c:pt>
                <c:pt idx="1720">
                  <c:v>1.788327499575</c:v>
                </c:pt>
                <c:pt idx="1721">
                  <c:v>1.754309816758</c:v>
                </c:pt>
                <c:pt idx="1722">
                  <c:v>1.754309816758</c:v>
                </c:pt>
                <c:pt idx="1723">
                  <c:v>1.754309816758</c:v>
                </c:pt>
                <c:pt idx="1724">
                  <c:v>1.754309816758</c:v>
                </c:pt>
                <c:pt idx="1725">
                  <c:v>1.712736046179</c:v>
                </c:pt>
                <c:pt idx="1726">
                  <c:v>1.757465977753</c:v>
                </c:pt>
                <c:pt idx="1727">
                  <c:v>1.734299835167</c:v>
                </c:pt>
                <c:pt idx="1728">
                  <c:v>1.7224988969470001</c:v>
                </c:pt>
                <c:pt idx="1729">
                  <c:v>1.7224988969470001</c:v>
                </c:pt>
                <c:pt idx="1730">
                  <c:v>1.7224988969470001</c:v>
                </c:pt>
                <c:pt idx="1731">
                  <c:v>1.7224988969470001</c:v>
                </c:pt>
                <c:pt idx="1732">
                  <c:v>1.7224988969470001</c:v>
                </c:pt>
                <c:pt idx="1733">
                  <c:v>1.6654482643740001</c:v>
                </c:pt>
                <c:pt idx="1734">
                  <c:v>1.653160815178</c:v>
                </c:pt>
                <c:pt idx="1735">
                  <c:v>1.708179227994</c:v>
                </c:pt>
                <c:pt idx="1736">
                  <c:v>1.708179227994</c:v>
                </c:pt>
                <c:pt idx="1737">
                  <c:v>1.708179227994</c:v>
                </c:pt>
                <c:pt idx="1738">
                  <c:v>1.693170538111</c:v>
                </c:pt>
                <c:pt idx="1739">
                  <c:v>1.6908057184530001</c:v>
                </c:pt>
                <c:pt idx="1740">
                  <c:v>1.6930790100690001</c:v>
                </c:pt>
                <c:pt idx="1741">
                  <c:v>1.6977268657010001</c:v>
                </c:pt>
                <c:pt idx="1742">
                  <c:v>1.731844470188</c:v>
                </c:pt>
                <c:pt idx="1743">
                  <c:v>1.731844470188</c:v>
                </c:pt>
                <c:pt idx="1744">
                  <c:v>1.731844470188</c:v>
                </c:pt>
                <c:pt idx="1745">
                  <c:v>1.7604328044299999</c:v>
                </c:pt>
                <c:pt idx="1746">
                  <c:v>1.6966643487919999</c:v>
                </c:pt>
                <c:pt idx="1747">
                  <c:v>1.6664774363270001</c:v>
                </c:pt>
                <c:pt idx="1748">
                  <c:v>1.5921901112329999</c:v>
                </c:pt>
                <c:pt idx="1749">
                  <c:v>1.625258173118</c:v>
                </c:pt>
                <c:pt idx="1750">
                  <c:v>1.625258173118</c:v>
                </c:pt>
                <c:pt idx="1751">
                  <c:v>1.625258173118</c:v>
                </c:pt>
                <c:pt idx="1752">
                  <c:v>1.6037787093660001</c:v>
                </c:pt>
                <c:pt idx="1753">
                  <c:v>1.645074040568</c:v>
                </c:pt>
                <c:pt idx="1754">
                  <c:v>1.619344482277</c:v>
                </c:pt>
                <c:pt idx="1755">
                  <c:v>1.6513285872970001</c:v>
                </c:pt>
                <c:pt idx="1756">
                  <c:v>1.6800080396279999</c:v>
                </c:pt>
                <c:pt idx="1757">
                  <c:v>1.6800080396279999</c:v>
                </c:pt>
                <c:pt idx="1758">
                  <c:v>1.6800080396279999</c:v>
                </c:pt>
                <c:pt idx="1759">
                  <c:v>1.6832855792579999</c:v>
                </c:pt>
                <c:pt idx="1760">
                  <c:v>1.710133326627</c:v>
                </c:pt>
                <c:pt idx="1761">
                  <c:v>1.6910453336089999</c:v>
                </c:pt>
                <c:pt idx="1762">
                  <c:v>1.7464437525150001</c:v>
                </c:pt>
                <c:pt idx="1763">
                  <c:v>1.7719869583100001</c:v>
                </c:pt>
                <c:pt idx="1764">
                  <c:v>1.7719869583100001</c:v>
                </c:pt>
                <c:pt idx="1765">
                  <c:v>1.7719869583100001</c:v>
                </c:pt>
                <c:pt idx="1766">
                  <c:v>1.720874807175</c:v>
                </c:pt>
                <c:pt idx="1767">
                  <c:v>1.7290241609849999</c:v>
                </c:pt>
                <c:pt idx="1768">
                  <c:v>1.7347336514959999</c:v>
                </c:pt>
                <c:pt idx="1769">
                  <c:v>1.722956270536</c:v>
                </c:pt>
                <c:pt idx="1770">
                  <c:v>1.7205798356249999</c:v>
                </c:pt>
                <c:pt idx="1771">
                  <c:v>1.7205798356249999</c:v>
                </c:pt>
                <c:pt idx="1772">
                  <c:v>1.7205798356249999</c:v>
                </c:pt>
                <c:pt idx="1773">
                  <c:v>1.721733734449</c:v>
                </c:pt>
                <c:pt idx="1774">
                  <c:v>1.712262870677</c:v>
                </c:pt>
                <c:pt idx="1775">
                  <c:v>1.744402858555</c:v>
                </c:pt>
                <c:pt idx="1776">
                  <c:v>1.7687622263839999</c:v>
                </c:pt>
                <c:pt idx="1777">
                  <c:v>1.7046996014689999</c:v>
                </c:pt>
                <c:pt idx="1778">
                  <c:v>1.7046996014689999</c:v>
                </c:pt>
                <c:pt idx="1779">
                  <c:v>1.7046996014689999</c:v>
                </c:pt>
                <c:pt idx="1780">
                  <c:v>1.7122715396370001</c:v>
                </c:pt>
                <c:pt idx="1781">
                  <c:v>1.6958912429899999</c:v>
                </c:pt>
                <c:pt idx="1782">
                  <c:v>1.654718424578</c:v>
                </c:pt>
                <c:pt idx="1783">
                  <c:v>1.616206593624</c:v>
                </c:pt>
                <c:pt idx="1784">
                  <c:v>1.6468456024239999</c:v>
                </c:pt>
                <c:pt idx="1785">
                  <c:v>1.6468456024239999</c:v>
                </c:pt>
                <c:pt idx="1786">
                  <c:v>1.6468456024239999</c:v>
                </c:pt>
                <c:pt idx="1787">
                  <c:v>1.6295153581620001</c:v>
                </c:pt>
                <c:pt idx="1788">
                  <c:v>1.63027111792</c:v>
                </c:pt>
                <c:pt idx="1789">
                  <c:v>1.650064868796</c:v>
                </c:pt>
                <c:pt idx="1790">
                  <c:v>1.666606985831</c:v>
                </c:pt>
                <c:pt idx="1791">
                  <c:v>1.6670752948030001</c:v>
                </c:pt>
                <c:pt idx="1792">
                  <c:v>1.6670752948030001</c:v>
                </c:pt>
                <c:pt idx="1793">
                  <c:v>1.6670752948030001</c:v>
                </c:pt>
                <c:pt idx="1794">
                  <c:v>1.7125308811619999</c:v>
                </c:pt>
                <c:pt idx="1795">
                  <c:v>1.6827970371259999</c:v>
                </c:pt>
                <c:pt idx="1796">
                  <c:v>1.735721210483</c:v>
                </c:pt>
                <c:pt idx="1797">
                  <c:v>1.7667661500289999</c:v>
                </c:pt>
                <c:pt idx="1798">
                  <c:v>1.7667564954870001</c:v>
                </c:pt>
                <c:pt idx="1799">
                  <c:v>1.7667564954870001</c:v>
                </c:pt>
                <c:pt idx="1800">
                  <c:v>1.7667564954870001</c:v>
                </c:pt>
                <c:pt idx="1801">
                  <c:v>1.7673466489159999</c:v>
                </c:pt>
                <c:pt idx="1802">
                  <c:v>1.801240208634</c:v>
                </c:pt>
                <c:pt idx="1803">
                  <c:v>1.759805884645</c:v>
                </c:pt>
                <c:pt idx="1804">
                  <c:v>1.7497156562359999</c:v>
                </c:pt>
                <c:pt idx="1805">
                  <c:v>1.728395888234</c:v>
                </c:pt>
                <c:pt idx="1806">
                  <c:v>1.728395888234</c:v>
                </c:pt>
                <c:pt idx="1807">
                  <c:v>1.728395888234</c:v>
                </c:pt>
                <c:pt idx="1808">
                  <c:v>1.7311229398220001</c:v>
                </c:pt>
                <c:pt idx="1809">
                  <c:v>1.723507114952</c:v>
                </c:pt>
                <c:pt idx="1810">
                  <c:v>1.7163673592240001</c:v>
                </c:pt>
                <c:pt idx="1811">
                  <c:v>1.6978834014549999</c:v>
                </c:pt>
                <c:pt idx="1812">
                  <c:v>1.6672643384720001</c:v>
                </c:pt>
                <c:pt idx="1813">
                  <c:v>1.6672643384720001</c:v>
                </c:pt>
                <c:pt idx="1814">
                  <c:v>1.6672643384720001</c:v>
                </c:pt>
                <c:pt idx="1815">
                  <c:v>1.718893799955</c:v>
                </c:pt>
                <c:pt idx="1816">
                  <c:v>1.7221053405560001</c:v>
                </c:pt>
                <c:pt idx="1817">
                  <c:v>1.7537520094820001</c:v>
                </c:pt>
                <c:pt idx="1818">
                  <c:v>1.759777505233</c:v>
                </c:pt>
                <c:pt idx="1819">
                  <c:v>1.7181560967209999</c:v>
                </c:pt>
                <c:pt idx="1820">
                  <c:v>1.7181560967209999</c:v>
                </c:pt>
                <c:pt idx="1821">
                  <c:v>1.7181560967209999</c:v>
                </c:pt>
                <c:pt idx="1822">
                  <c:v>1.6971407182580001</c:v>
                </c:pt>
                <c:pt idx="1823">
                  <c:v>1.7214978497090001</c:v>
                </c:pt>
                <c:pt idx="1824">
                  <c:v>1.7347280378100001</c:v>
                </c:pt>
                <c:pt idx="1825">
                  <c:v>1.722578765705</c:v>
                </c:pt>
                <c:pt idx="1826">
                  <c:v>1.7141246080179999</c:v>
                </c:pt>
                <c:pt idx="1827">
                  <c:v>1.7141246080179999</c:v>
                </c:pt>
                <c:pt idx="1828">
                  <c:v>1.7141246080179999</c:v>
                </c:pt>
                <c:pt idx="1829">
                  <c:v>1.688567497607</c:v>
                </c:pt>
                <c:pt idx="1830">
                  <c:v>1.736003835417</c:v>
                </c:pt>
                <c:pt idx="1831">
                  <c:v>1.774506040194</c:v>
                </c:pt>
                <c:pt idx="1832">
                  <c:v>1.825921162148</c:v>
                </c:pt>
                <c:pt idx="1833">
                  <c:v>1.8582705282609999</c:v>
                </c:pt>
                <c:pt idx="1834">
                  <c:v>1.8582705282609999</c:v>
                </c:pt>
                <c:pt idx="1835">
                  <c:v>1.8582705282609999</c:v>
                </c:pt>
                <c:pt idx="1836">
                  <c:v>1.899358123309</c:v>
                </c:pt>
                <c:pt idx="1837">
                  <c:v>1.891982540473</c:v>
                </c:pt>
                <c:pt idx="1838">
                  <c:v>1.846218422352</c:v>
                </c:pt>
                <c:pt idx="1839">
                  <c:v>1.835584274793</c:v>
                </c:pt>
                <c:pt idx="1840">
                  <c:v>1.764208443932</c:v>
                </c:pt>
                <c:pt idx="1841">
                  <c:v>1.764208443932</c:v>
                </c:pt>
                <c:pt idx="1842">
                  <c:v>1.764208443932</c:v>
                </c:pt>
                <c:pt idx="1843">
                  <c:v>1.82361198858</c:v>
                </c:pt>
                <c:pt idx="1844">
                  <c:v>1.870949273236</c:v>
                </c:pt>
                <c:pt idx="1845">
                  <c:v>1.860325985932</c:v>
                </c:pt>
                <c:pt idx="1846">
                  <c:v>1.88302909842</c:v>
                </c:pt>
                <c:pt idx="1847">
                  <c:v>1.8090692385060001</c:v>
                </c:pt>
                <c:pt idx="1848">
                  <c:v>1.8090692385060001</c:v>
                </c:pt>
                <c:pt idx="1849">
                  <c:v>1.8090692385060001</c:v>
                </c:pt>
                <c:pt idx="1850">
                  <c:v>1.899856828266</c:v>
                </c:pt>
                <c:pt idx="1851">
                  <c:v>1.8877986875999999</c:v>
                </c:pt>
                <c:pt idx="1852">
                  <c:v>1.8901063707679999</c:v>
                </c:pt>
                <c:pt idx="1853">
                  <c:v>1.8795166712989999</c:v>
                </c:pt>
                <c:pt idx="1854">
                  <c:v>1.9239967542309999</c:v>
                </c:pt>
                <c:pt idx="1855">
                  <c:v>1.9239967542309999</c:v>
                </c:pt>
                <c:pt idx="1856">
                  <c:v>1.9239967542309999</c:v>
                </c:pt>
                <c:pt idx="1857">
                  <c:v>1.9030332446539999</c:v>
                </c:pt>
                <c:pt idx="1858">
                  <c:v>1.9546532554539999</c:v>
                </c:pt>
                <c:pt idx="1859">
                  <c:v>1.9537599453279999</c:v>
                </c:pt>
                <c:pt idx="1860">
                  <c:v>1.9286928902010001</c:v>
                </c:pt>
                <c:pt idx="1861">
                  <c:v>1.90067863504</c:v>
                </c:pt>
                <c:pt idx="1862">
                  <c:v>1.90067863504</c:v>
                </c:pt>
                <c:pt idx="1863">
                  <c:v>1.90067863504</c:v>
                </c:pt>
                <c:pt idx="1864">
                  <c:v>1.889182205025</c:v>
                </c:pt>
                <c:pt idx="1865">
                  <c:v>1.820042152002</c:v>
                </c:pt>
                <c:pt idx="1866">
                  <c:v>1.804829459761</c:v>
                </c:pt>
                <c:pt idx="1867">
                  <c:v>1.7410501174490001</c:v>
                </c:pt>
                <c:pt idx="1868">
                  <c:v>1.737965506963</c:v>
                </c:pt>
                <c:pt idx="1869">
                  <c:v>1.737965506963</c:v>
                </c:pt>
                <c:pt idx="1870">
                  <c:v>1.737965506963</c:v>
                </c:pt>
                <c:pt idx="1871">
                  <c:v>1.85941021226</c:v>
                </c:pt>
                <c:pt idx="1872">
                  <c:v>1.7569694772210001</c:v>
                </c:pt>
                <c:pt idx="1873">
                  <c:v>1.7164978893309999</c:v>
                </c:pt>
                <c:pt idx="1874">
                  <c:v>1.711350635024</c:v>
                </c:pt>
                <c:pt idx="1875">
                  <c:v>1.700015034278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9F-4969-A223-3C309024C595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9F-4969-A223-3C309024C595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9F-4969-A223-3C309024C595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200</c:v>
                </c:pt>
                <c:pt idx="1831">
                  <c:v>-100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99F-4969-A223-3C309024C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in val="43831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At val="-1"/>
        <c:auto val="0"/>
        <c:lblOffset val="100"/>
        <c:baseTimeUnit val="days"/>
      </c:dateAx>
      <c:valAx>
        <c:axId val="220953600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 smtClean="0"/>
              <a:t>איור 16: שערי החליפין שקל-דולר, שקל-אירו והשער הנומינלי האפקטיבי
</a:t>
            </a:r>
            <a:r>
              <a:rPr lang="he-IL" sz="2000" b="0" dirty="0" smtClean="0"/>
              <a:t>1/1/2015 = 100, ינואר 2020 עד </a:t>
            </a:r>
            <a:r>
              <a:rPr lang="he-IL" sz="2000" b="0" i="0" u="none" strike="noStrike" baseline="0" dirty="0" smtClean="0">
                <a:effectLst/>
              </a:rPr>
              <a:t>פברואר</a:t>
            </a:r>
            <a:r>
              <a:rPr lang="he-IL" sz="2000" b="0" dirty="0" smtClean="0"/>
              <a:t> 2021</a:t>
            </a:r>
            <a:endParaRPr lang="he-IL" sz="2000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9635095613048371E-2"/>
          <c:y val="0.12754409546322221"/>
          <c:w val="0.90541248593925761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43747</c:v>
                </c:pt>
                <c:pt idx="1">
                  <c:v>43748</c:v>
                </c:pt>
                <c:pt idx="2">
                  <c:v>43749</c:v>
                </c:pt>
                <c:pt idx="3">
                  <c:v>43750</c:v>
                </c:pt>
                <c:pt idx="4">
                  <c:v>43751</c:v>
                </c:pt>
                <c:pt idx="5">
                  <c:v>43752</c:v>
                </c:pt>
                <c:pt idx="6">
                  <c:v>43753</c:v>
                </c:pt>
                <c:pt idx="7">
                  <c:v>43754</c:v>
                </c:pt>
                <c:pt idx="8">
                  <c:v>43755</c:v>
                </c:pt>
                <c:pt idx="9">
                  <c:v>43756</c:v>
                </c:pt>
                <c:pt idx="10">
                  <c:v>43757</c:v>
                </c:pt>
                <c:pt idx="11">
                  <c:v>43758</c:v>
                </c:pt>
                <c:pt idx="12">
                  <c:v>43759</c:v>
                </c:pt>
                <c:pt idx="13">
                  <c:v>43760</c:v>
                </c:pt>
                <c:pt idx="14">
                  <c:v>43761</c:v>
                </c:pt>
                <c:pt idx="15">
                  <c:v>43762</c:v>
                </c:pt>
                <c:pt idx="16">
                  <c:v>43763</c:v>
                </c:pt>
                <c:pt idx="17">
                  <c:v>43764</c:v>
                </c:pt>
                <c:pt idx="18">
                  <c:v>43765</c:v>
                </c:pt>
                <c:pt idx="19">
                  <c:v>43766</c:v>
                </c:pt>
                <c:pt idx="20">
                  <c:v>43767</c:v>
                </c:pt>
                <c:pt idx="21">
                  <c:v>43768</c:v>
                </c:pt>
                <c:pt idx="22">
                  <c:v>43769</c:v>
                </c:pt>
                <c:pt idx="23">
                  <c:v>43770</c:v>
                </c:pt>
                <c:pt idx="24">
                  <c:v>43771</c:v>
                </c:pt>
                <c:pt idx="25">
                  <c:v>43772</c:v>
                </c:pt>
                <c:pt idx="26">
                  <c:v>43773</c:v>
                </c:pt>
                <c:pt idx="27">
                  <c:v>43774</c:v>
                </c:pt>
                <c:pt idx="28">
                  <c:v>43775</c:v>
                </c:pt>
                <c:pt idx="29">
                  <c:v>43776</c:v>
                </c:pt>
                <c:pt idx="30">
                  <c:v>43777</c:v>
                </c:pt>
                <c:pt idx="31">
                  <c:v>43778</c:v>
                </c:pt>
                <c:pt idx="32">
                  <c:v>43779</c:v>
                </c:pt>
                <c:pt idx="33">
                  <c:v>43780</c:v>
                </c:pt>
                <c:pt idx="34">
                  <c:v>43781</c:v>
                </c:pt>
                <c:pt idx="35">
                  <c:v>43782</c:v>
                </c:pt>
                <c:pt idx="36">
                  <c:v>43783</c:v>
                </c:pt>
                <c:pt idx="37">
                  <c:v>43784</c:v>
                </c:pt>
                <c:pt idx="38">
                  <c:v>43785</c:v>
                </c:pt>
                <c:pt idx="39">
                  <c:v>43786</c:v>
                </c:pt>
                <c:pt idx="40">
                  <c:v>43787</c:v>
                </c:pt>
                <c:pt idx="41">
                  <c:v>43788</c:v>
                </c:pt>
                <c:pt idx="42">
                  <c:v>43789</c:v>
                </c:pt>
                <c:pt idx="43">
                  <c:v>43790</c:v>
                </c:pt>
                <c:pt idx="44">
                  <c:v>43791</c:v>
                </c:pt>
                <c:pt idx="45">
                  <c:v>43792</c:v>
                </c:pt>
                <c:pt idx="46">
                  <c:v>43793</c:v>
                </c:pt>
                <c:pt idx="47">
                  <c:v>43794</c:v>
                </c:pt>
                <c:pt idx="48">
                  <c:v>43795</c:v>
                </c:pt>
                <c:pt idx="49">
                  <c:v>43796</c:v>
                </c:pt>
                <c:pt idx="50">
                  <c:v>43797</c:v>
                </c:pt>
                <c:pt idx="51">
                  <c:v>43798</c:v>
                </c:pt>
                <c:pt idx="52">
                  <c:v>43799</c:v>
                </c:pt>
                <c:pt idx="53">
                  <c:v>43800</c:v>
                </c:pt>
                <c:pt idx="54">
                  <c:v>43801</c:v>
                </c:pt>
                <c:pt idx="55">
                  <c:v>43802</c:v>
                </c:pt>
                <c:pt idx="56">
                  <c:v>43803</c:v>
                </c:pt>
                <c:pt idx="57">
                  <c:v>43804</c:v>
                </c:pt>
                <c:pt idx="58">
                  <c:v>43805</c:v>
                </c:pt>
                <c:pt idx="59">
                  <c:v>43806</c:v>
                </c:pt>
                <c:pt idx="60">
                  <c:v>43807</c:v>
                </c:pt>
                <c:pt idx="61">
                  <c:v>43808</c:v>
                </c:pt>
                <c:pt idx="62">
                  <c:v>43809</c:v>
                </c:pt>
                <c:pt idx="63">
                  <c:v>43810</c:v>
                </c:pt>
                <c:pt idx="64">
                  <c:v>43811</c:v>
                </c:pt>
                <c:pt idx="65">
                  <c:v>43812</c:v>
                </c:pt>
                <c:pt idx="66">
                  <c:v>43813</c:v>
                </c:pt>
                <c:pt idx="67">
                  <c:v>43814</c:v>
                </c:pt>
                <c:pt idx="68">
                  <c:v>43815</c:v>
                </c:pt>
                <c:pt idx="69">
                  <c:v>43816</c:v>
                </c:pt>
                <c:pt idx="70">
                  <c:v>43817</c:v>
                </c:pt>
                <c:pt idx="71">
                  <c:v>43818</c:v>
                </c:pt>
                <c:pt idx="72">
                  <c:v>43819</c:v>
                </c:pt>
                <c:pt idx="73">
                  <c:v>43820</c:v>
                </c:pt>
                <c:pt idx="74">
                  <c:v>43821</c:v>
                </c:pt>
                <c:pt idx="75">
                  <c:v>43822</c:v>
                </c:pt>
                <c:pt idx="76">
                  <c:v>43823</c:v>
                </c:pt>
                <c:pt idx="77">
                  <c:v>43824</c:v>
                </c:pt>
                <c:pt idx="78">
                  <c:v>43825</c:v>
                </c:pt>
                <c:pt idx="79">
                  <c:v>43826</c:v>
                </c:pt>
                <c:pt idx="80">
                  <c:v>43827</c:v>
                </c:pt>
                <c:pt idx="81">
                  <c:v>43828</c:v>
                </c:pt>
                <c:pt idx="82">
                  <c:v>43829</c:v>
                </c:pt>
                <c:pt idx="83">
                  <c:v>43830</c:v>
                </c:pt>
                <c:pt idx="84">
                  <c:v>43831</c:v>
                </c:pt>
                <c:pt idx="85">
                  <c:v>43832</c:v>
                </c:pt>
                <c:pt idx="86">
                  <c:v>43833</c:v>
                </c:pt>
                <c:pt idx="87">
                  <c:v>43834</c:v>
                </c:pt>
                <c:pt idx="88">
                  <c:v>43835</c:v>
                </c:pt>
                <c:pt idx="89">
                  <c:v>43836</c:v>
                </c:pt>
                <c:pt idx="90">
                  <c:v>43837</c:v>
                </c:pt>
                <c:pt idx="91">
                  <c:v>43838</c:v>
                </c:pt>
                <c:pt idx="92">
                  <c:v>43839</c:v>
                </c:pt>
                <c:pt idx="93">
                  <c:v>43840</c:v>
                </c:pt>
                <c:pt idx="94">
                  <c:v>43841</c:v>
                </c:pt>
                <c:pt idx="95">
                  <c:v>43842</c:v>
                </c:pt>
                <c:pt idx="96">
                  <c:v>43843</c:v>
                </c:pt>
                <c:pt idx="97">
                  <c:v>43844</c:v>
                </c:pt>
                <c:pt idx="98">
                  <c:v>43845</c:v>
                </c:pt>
                <c:pt idx="99">
                  <c:v>43846</c:v>
                </c:pt>
                <c:pt idx="100">
                  <c:v>43847</c:v>
                </c:pt>
                <c:pt idx="101">
                  <c:v>43848</c:v>
                </c:pt>
                <c:pt idx="102">
                  <c:v>43849</c:v>
                </c:pt>
                <c:pt idx="103">
                  <c:v>43850</c:v>
                </c:pt>
                <c:pt idx="104">
                  <c:v>43851</c:v>
                </c:pt>
                <c:pt idx="105">
                  <c:v>43852</c:v>
                </c:pt>
                <c:pt idx="106">
                  <c:v>43853</c:v>
                </c:pt>
                <c:pt idx="107">
                  <c:v>43854</c:v>
                </c:pt>
                <c:pt idx="108">
                  <c:v>43855</c:v>
                </c:pt>
                <c:pt idx="109">
                  <c:v>43856</c:v>
                </c:pt>
                <c:pt idx="110">
                  <c:v>43857</c:v>
                </c:pt>
                <c:pt idx="111">
                  <c:v>43858</c:v>
                </c:pt>
                <c:pt idx="112">
                  <c:v>43859</c:v>
                </c:pt>
                <c:pt idx="113">
                  <c:v>43860</c:v>
                </c:pt>
                <c:pt idx="114">
                  <c:v>43861</c:v>
                </c:pt>
                <c:pt idx="115">
                  <c:v>43862</c:v>
                </c:pt>
                <c:pt idx="116">
                  <c:v>43863</c:v>
                </c:pt>
                <c:pt idx="117">
                  <c:v>43864</c:v>
                </c:pt>
                <c:pt idx="118">
                  <c:v>43865</c:v>
                </c:pt>
                <c:pt idx="119">
                  <c:v>43866</c:v>
                </c:pt>
                <c:pt idx="120">
                  <c:v>43867</c:v>
                </c:pt>
                <c:pt idx="121">
                  <c:v>43868</c:v>
                </c:pt>
                <c:pt idx="122">
                  <c:v>43869</c:v>
                </c:pt>
                <c:pt idx="123">
                  <c:v>43870</c:v>
                </c:pt>
                <c:pt idx="124">
                  <c:v>43871</c:v>
                </c:pt>
                <c:pt idx="125">
                  <c:v>43872</c:v>
                </c:pt>
                <c:pt idx="126">
                  <c:v>43873</c:v>
                </c:pt>
                <c:pt idx="127">
                  <c:v>43874</c:v>
                </c:pt>
                <c:pt idx="128">
                  <c:v>43875</c:v>
                </c:pt>
                <c:pt idx="129">
                  <c:v>43876</c:v>
                </c:pt>
                <c:pt idx="130">
                  <c:v>43877</c:v>
                </c:pt>
                <c:pt idx="131">
                  <c:v>43878</c:v>
                </c:pt>
                <c:pt idx="132">
                  <c:v>43879</c:v>
                </c:pt>
                <c:pt idx="133">
                  <c:v>43880</c:v>
                </c:pt>
                <c:pt idx="134">
                  <c:v>43881</c:v>
                </c:pt>
                <c:pt idx="135">
                  <c:v>43882</c:v>
                </c:pt>
                <c:pt idx="136">
                  <c:v>43883</c:v>
                </c:pt>
                <c:pt idx="137">
                  <c:v>43884</c:v>
                </c:pt>
                <c:pt idx="138">
                  <c:v>43885</c:v>
                </c:pt>
                <c:pt idx="139">
                  <c:v>43886</c:v>
                </c:pt>
                <c:pt idx="140">
                  <c:v>43887</c:v>
                </c:pt>
                <c:pt idx="141">
                  <c:v>43888</c:v>
                </c:pt>
                <c:pt idx="142">
                  <c:v>43889</c:v>
                </c:pt>
                <c:pt idx="143">
                  <c:v>43890</c:v>
                </c:pt>
                <c:pt idx="144">
                  <c:v>43891</c:v>
                </c:pt>
                <c:pt idx="145">
                  <c:v>43892</c:v>
                </c:pt>
                <c:pt idx="146">
                  <c:v>43893</c:v>
                </c:pt>
                <c:pt idx="147">
                  <c:v>43894</c:v>
                </c:pt>
                <c:pt idx="148">
                  <c:v>43895</c:v>
                </c:pt>
                <c:pt idx="149">
                  <c:v>43896</c:v>
                </c:pt>
                <c:pt idx="150">
                  <c:v>43897</c:v>
                </c:pt>
                <c:pt idx="151">
                  <c:v>43898</c:v>
                </c:pt>
                <c:pt idx="152">
                  <c:v>43899</c:v>
                </c:pt>
                <c:pt idx="153">
                  <c:v>43900</c:v>
                </c:pt>
                <c:pt idx="154">
                  <c:v>43901</c:v>
                </c:pt>
                <c:pt idx="155">
                  <c:v>43902</c:v>
                </c:pt>
                <c:pt idx="156">
                  <c:v>43903</c:v>
                </c:pt>
                <c:pt idx="157">
                  <c:v>43904</c:v>
                </c:pt>
                <c:pt idx="158">
                  <c:v>43905</c:v>
                </c:pt>
                <c:pt idx="159">
                  <c:v>43906</c:v>
                </c:pt>
                <c:pt idx="160">
                  <c:v>43907</c:v>
                </c:pt>
                <c:pt idx="161">
                  <c:v>43908</c:v>
                </c:pt>
                <c:pt idx="162">
                  <c:v>43909</c:v>
                </c:pt>
                <c:pt idx="163">
                  <c:v>43910</c:v>
                </c:pt>
                <c:pt idx="164">
                  <c:v>43911</c:v>
                </c:pt>
                <c:pt idx="165">
                  <c:v>43912</c:v>
                </c:pt>
                <c:pt idx="166">
                  <c:v>43913</c:v>
                </c:pt>
                <c:pt idx="167">
                  <c:v>43914</c:v>
                </c:pt>
                <c:pt idx="168">
                  <c:v>43915</c:v>
                </c:pt>
                <c:pt idx="169">
                  <c:v>43916</c:v>
                </c:pt>
                <c:pt idx="170">
                  <c:v>43917</c:v>
                </c:pt>
                <c:pt idx="171">
                  <c:v>43918</c:v>
                </c:pt>
                <c:pt idx="172">
                  <c:v>43919</c:v>
                </c:pt>
                <c:pt idx="173">
                  <c:v>43920</c:v>
                </c:pt>
                <c:pt idx="174">
                  <c:v>43921</c:v>
                </c:pt>
                <c:pt idx="175">
                  <c:v>43922</c:v>
                </c:pt>
                <c:pt idx="176">
                  <c:v>43923</c:v>
                </c:pt>
                <c:pt idx="177">
                  <c:v>43924</c:v>
                </c:pt>
                <c:pt idx="178">
                  <c:v>43925</c:v>
                </c:pt>
                <c:pt idx="179">
                  <c:v>43926</c:v>
                </c:pt>
                <c:pt idx="180">
                  <c:v>43927</c:v>
                </c:pt>
                <c:pt idx="181">
                  <c:v>43928</c:v>
                </c:pt>
                <c:pt idx="182">
                  <c:v>43929</c:v>
                </c:pt>
                <c:pt idx="183">
                  <c:v>43930</c:v>
                </c:pt>
                <c:pt idx="184">
                  <c:v>43931</c:v>
                </c:pt>
                <c:pt idx="185">
                  <c:v>43932</c:v>
                </c:pt>
                <c:pt idx="186">
                  <c:v>43933</c:v>
                </c:pt>
                <c:pt idx="187">
                  <c:v>43934</c:v>
                </c:pt>
                <c:pt idx="188">
                  <c:v>43935</c:v>
                </c:pt>
                <c:pt idx="189">
                  <c:v>43936</c:v>
                </c:pt>
                <c:pt idx="190">
                  <c:v>43937</c:v>
                </c:pt>
                <c:pt idx="191">
                  <c:v>43938</c:v>
                </c:pt>
                <c:pt idx="192">
                  <c:v>43939</c:v>
                </c:pt>
                <c:pt idx="193">
                  <c:v>43940</c:v>
                </c:pt>
                <c:pt idx="194">
                  <c:v>43941</c:v>
                </c:pt>
                <c:pt idx="195">
                  <c:v>43942</c:v>
                </c:pt>
                <c:pt idx="196">
                  <c:v>43943</c:v>
                </c:pt>
                <c:pt idx="197">
                  <c:v>43944</c:v>
                </c:pt>
                <c:pt idx="198">
                  <c:v>43945</c:v>
                </c:pt>
                <c:pt idx="199">
                  <c:v>43946</c:v>
                </c:pt>
                <c:pt idx="200">
                  <c:v>43947</c:v>
                </c:pt>
                <c:pt idx="201">
                  <c:v>43948</c:v>
                </c:pt>
                <c:pt idx="202">
                  <c:v>43949</c:v>
                </c:pt>
                <c:pt idx="203">
                  <c:v>43950</c:v>
                </c:pt>
                <c:pt idx="204">
                  <c:v>43951</c:v>
                </c:pt>
                <c:pt idx="205">
                  <c:v>43952</c:v>
                </c:pt>
                <c:pt idx="206">
                  <c:v>43953</c:v>
                </c:pt>
                <c:pt idx="207">
                  <c:v>43954</c:v>
                </c:pt>
                <c:pt idx="208">
                  <c:v>43955</c:v>
                </c:pt>
                <c:pt idx="209">
                  <c:v>43956</c:v>
                </c:pt>
                <c:pt idx="210">
                  <c:v>43957</c:v>
                </c:pt>
                <c:pt idx="211">
                  <c:v>43958</c:v>
                </c:pt>
                <c:pt idx="212">
                  <c:v>43959</c:v>
                </c:pt>
                <c:pt idx="213">
                  <c:v>43960</c:v>
                </c:pt>
                <c:pt idx="214">
                  <c:v>43961</c:v>
                </c:pt>
                <c:pt idx="215">
                  <c:v>43962</c:v>
                </c:pt>
                <c:pt idx="216">
                  <c:v>43963</c:v>
                </c:pt>
                <c:pt idx="217">
                  <c:v>43964</c:v>
                </c:pt>
                <c:pt idx="218">
                  <c:v>43965</c:v>
                </c:pt>
                <c:pt idx="219">
                  <c:v>43966</c:v>
                </c:pt>
                <c:pt idx="220">
                  <c:v>43967</c:v>
                </c:pt>
                <c:pt idx="221">
                  <c:v>43968</c:v>
                </c:pt>
                <c:pt idx="222">
                  <c:v>43969</c:v>
                </c:pt>
                <c:pt idx="223">
                  <c:v>43970</c:v>
                </c:pt>
                <c:pt idx="224">
                  <c:v>43971</c:v>
                </c:pt>
                <c:pt idx="225">
                  <c:v>43972</c:v>
                </c:pt>
                <c:pt idx="226">
                  <c:v>43973</c:v>
                </c:pt>
                <c:pt idx="227">
                  <c:v>43974</c:v>
                </c:pt>
                <c:pt idx="228">
                  <c:v>43975</c:v>
                </c:pt>
                <c:pt idx="229">
                  <c:v>43976</c:v>
                </c:pt>
                <c:pt idx="230">
                  <c:v>43977</c:v>
                </c:pt>
                <c:pt idx="231">
                  <c:v>43978</c:v>
                </c:pt>
                <c:pt idx="232">
                  <c:v>43979</c:v>
                </c:pt>
                <c:pt idx="233">
                  <c:v>43980</c:v>
                </c:pt>
                <c:pt idx="234">
                  <c:v>43981</c:v>
                </c:pt>
                <c:pt idx="235">
                  <c:v>43982</c:v>
                </c:pt>
                <c:pt idx="236">
                  <c:v>43983</c:v>
                </c:pt>
                <c:pt idx="237">
                  <c:v>43984</c:v>
                </c:pt>
                <c:pt idx="238">
                  <c:v>43985</c:v>
                </c:pt>
                <c:pt idx="239">
                  <c:v>43986</c:v>
                </c:pt>
                <c:pt idx="240">
                  <c:v>43987</c:v>
                </c:pt>
                <c:pt idx="241">
                  <c:v>43988</c:v>
                </c:pt>
                <c:pt idx="242">
                  <c:v>43989</c:v>
                </c:pt>
                <c:pt idx="243">
                  <c:v>43990</c:v>
                </c:pt>
                <c:pt idx="244">
                  <c:v>43991</c:v>
                </c:pt>
                <c:pt idx="245">
                  <c:v>43992</c:v>
                </c:pt>
                <c:pt idx="246">
                  <c:v>43993</c:v>
                </c:pt>
                <c:pt idx="247">
                  <c:v>43994</c:v>
                </c:pt>
                <c:pt idx="248">
                  <c:v>43995</c:v>
                </c:pt>
                <c:pt idx="249">
                  <c:v>43996</c:v>
                </c:pt>
                <c:pt idx="250">
                  <c:v>43997</c:v>
                </c:pt>
                <c:pt idx="251">
                  <c:v>43998</c:v>
                </c:pt>
                <c:pt idx="252">
                  <c:v>43999</c:v>
                </c:pt>
                <c:pt idx="253">
                  <c:v>44000</c:v>
                </c:pt>
                <c:pt idx="254">
                  <c:v>44001</c:v>
                </c:pt>
                <c:pt idx="255">
                  <c:v>44002</c:v>
                </c:pt>
                <c:pt idx="256">
                  <c:v>44003</c:v>
                </c:pt>
                <c:pt idx="257">
                  <c:v>44004</c:v>
                </c:pt>
                <c:pt idx="258">
                  <c:v>44005</c:v>
                </c:pt>
                <c:pt idx="259">
                  <c:v>44006</c:v>
                </c:pt>
                <c:pt idx="260">
                  <c:v>44007</c:v>
                </c:pt>
                <c:pt idx="261">
                  <c:v>44008</c:v>
                </c:pt>
                <c:pt idx="262">
                  <c:v>44009</c:v>
                </c:pt>
                <c:pt idx="263">
                  <c:v>44010</c:v>
                </c:pt>
                <c:pt idx="264">
                  <c:v>44011</c:v>
                </c:pt>
                <c:pt idx="265">
                  <c:v>44012</c:v>
                </c:pt>
                <c:pt idx="266">
                  <c:v>44013</c:v>
                </c:pt>
                <c:pt idx="267">
                  <c:v>44014</c:v>
                </c:pt>
                <c:pt idx="268">
                  <c:v>44015</c:v>
                </c:pt>
                <c:pt idx="269">
                  <c:v>44016</c:v>
                </c:pt>
                <c:pt idx="270">
                  <c:v>44017</c:v>
                </c:pt>
                <c:pt idx="271">
                  <c:v>44018</c:v>
                </c:pt>
                <c:pt idx="272">
                  <c:v>44019</c:v>
                </c:pt>
                <c:pt idx="273">
                  <c:v>44020</c:v>
                </c:pt>
                <c:pt idx="274">
                  <c:v>44021</c:v>
                </c:pt>
                <c:pt idx="275">
                  <c:v>44022</c:v>
                </c:pt>
                <c:pt idx="276">
                  <c:v>44023</c:v>
                </c:pt>
                <c:pt idx="277">
                  <c:v>44024</c:v>
                </c:pt>
                <c:pt idx="278">
                  <c:v>44025</c:v>
                </c:pt>
                <c:pt idx="279">
                  <c:v>44026</c:v>
                </c:pt>
                <c:pt idx="280">
                  <c:v>44027</c:v>
                </c:pt>
                <c:pt idx="281">
                  <c:v>44028</c:v>
                </c:pt>
                <c:pt idx="282">
                  <c:v>44029</c:v>
                </c:pt>
                <c:pt idx="283">
                  <c:v>44030</c:v>
                </c:pt>
                <c:pt idx="284">
                  <c:v>44031</c:v>
                </c:pt>
                <c:pt idx="285">
                  <c:v>44032</c:v>
                </c:pt>
                <c:pt idx="286">
                  <c:v>44033</c:v>
                </c:pt>
                <c:pt idx="287">
                  <c:v>44034</c:v>
                </c:pt>
                <c:pt idx="288">
                  <c:v>44035</c:v>
                </c:pt>
                <c:pt idx="289">
                  <c:v>44036</c:v>
                </c:pt>
                <c:pt idx="290">
                  <c:v>44037</c:v>
                </c:pt>
                <c:pt idx="291">
                  <c:v>44038</c:v>
                </c:pt>
                <c:pt idx="292">
                  <c:v>44039</c:v>
                </c:pt>
                <c:pt idx="293">
                  <c:v>44040</c:v>
                </c:pt>
                <c:pt idx="294">
                  <c:v>44041</c:v>
                </c:pt>
                <c:pt idx="295">
                  <c:v>44042</c:v>
                </c:pt>
                <c:pt idx="296">
                  <c:v>44043</c:v>
                </c:pt>
                <c:pt idx="297">
                  <c:v>44044</c:v>
                </c:pt>
                <c:pt idx="298">
                  <c:v>44045</c:v>
                </c:pt>
                <c:pt idx="299">
                  <c:v>44046</c:v>
                </c:pt>
                <c:pt idx="300">
                  <c:v>44047</c:v>
                </c:pt>
                <c:pt idx="301">
                  <c:v>44048</c:v>
                </c:pt>
                <c:pt idx="302">
                  <c:v>44049</c:v>
                </c:pt>
                <c:pt idx="303">
                  <c:v>44050</c:v>
                </c:pt>
                <c:pt idx="304">
                  <c:v>44051</c:v>
                </c:pt>
                <c:pt idx="305">
                  <c:v>44052</c:v>
                </c:pt>
                <c:pt idx="306">
                  <c:v>44053</c:v>
                </c:pt>
                <c:pt idx="307">
                  <c:v>44054</c:v>
                </c:pt>
                <c:pt idx="308">
                  <c:v>44055</c:v>
                </c:pt>
                <c:pt idx="309">
                  <c:v>44056</c:v>
                </c:pt>
                <c:pt idx="310">
                  <c:v>44057</c:v>
                </c:pt>
                <c:pt idx="311">
                  <c:v>44058</c:v>
                </c:pt>
                <c:pt idx="312">
                  <c:v>44059</c:v>
                </c:pt>
                <c:pt idx="313">
                  <c:v>44060</c:v>
                </c:pt>
                <c:pt idx="314">
                  <c:v>44061</c:v>
                </c:pt>
                <c:pt idx="315">
                  <c:v>44062</c:v>
                </c:pt>
                <c:pt idx="316">
                  <c:v>44063</c:v>
                </c:pt>
                <c:pt idx="317">
                  <c:v>44064</c:v>
                </c:pt>
                <c:pt idx="318">
                  <c:v>44065</c:v>
                </c:pt>
                <c:pt idx="319">
                  <c:v>44066</c:v>
                </c:pt>
                <c:pt idx="320">
                  <c:v>44067</c:v>
                </c:pt>
                <c:pt idx="321">
                  <c:v>44068</c:v>
                </c:pt>
                <c:pt idx="322">
                  <c:v>44069</c:v>
                </c:pt>
                <c:pt idx="323">
                  <c:v>44070</c:v>
                </c:pt>
                <c:pt idx="324">
                  <c:v>44071</c:v>
                </c:pt>
                <c:pt idx="325">
                  <c:v>44072</c:v>
                </c:pt>
                <c:pt idx="326">
                  <c:v>44073</c:v>
                </c:pt>
                <c:pt idx="327">
                  <c:v>44074</c:v>
                </c:pt>
                <c:pt idx="328">
                  <c:v>44075</c:v>
                </c:pt>
                <c:pt idx="329">
                  <c:v>44076</c:v>
                </c:pt>
                <c:pt idx="330">
                  <c:v>44077</c:v>
                </c:pt>
                <c:pt idx="331">
                  <c:v>44078</c:v>
                </c:pt>
                <c:pt idx="332">
                  <c:v>44079</c:v>
                </c:pt>
                <c:pt idx="333">
                  <c:v>44080</c:v>
                </c:pt>
                <c:pt idx="334">
                  <c:v>44081</c:v>
                </c:pt>
                <c:pt idx="335">
                  <c:v>44082</c:v>
                </c:pt>
                <c:pt idx="336">
                  <c:v>44083</c:v>
                </c:pt>
                <c:pt idx="337">
                  <c:v>44084</c:v>
                </c:pt>
                <c:pt idx="338">
                  <c:v>44085</c:v>
                </c:pt>
                <c:pt idx="339">
                  <c:v>44086</c:v>
                </c:pt>
                <c:pt idx="340">
                  <c:v>44087</c:v>
                </c:pt>
                <c:pt idx="341">
                  <c:v>44088</c:v>
                </c:pt>
                <c:pt idx="342">
                  <c:v>44089</c:v>
                </c:pt>
                <c:pt idx="343">
                  <c:v>44090</c:v>
                </c:pt>
                <c:pt idx="344">
                  <c:v>44091</c:v>
                </c:pt>
                <c:pt idx="345">
                  <c:v>44092</c:v>
                </c:pt>
                <c:pt idx="346">
                  <c:v>44093</c:v>
                </c:pt>
                <c:pt idx="347">
                  <c:v>44094</c:v>
                </c:pt>
                <c:pt idx="348">
                  <c:v>44095</c:v>
                </c:pt>
                <c:pt idx="349">
                  <c:v>44096</c:v>
                </c:pt>
                <c:pt idx="350">
                  <c:v>44097</c:v>
                </c:pt>
                <c:pt idx="351">
                  <c:v>44098</c:v>
                </c:pt>
                <c:pt idx="352">
                  <c:v>44099</c:v>
                </c:pt>
                <c:pt idx="353">
                  <c:v>44100</c:v>
                </c:pt>
                <c:pt idx="354">
                  <c:v>44101</c:v>
                </c:pt>
                <c:pt idx="355">
                  <c:v>44102</c:v>
                </c:pt>
                <c:pt idx="356">
                  <c:v>44103</c:v>
                </c:pt>
                <c:pt idx="357">
                  <c:v>44104</c:v>
                </c:pt>
                <c:pt idx="358">
                  <c:v>44105</c:v>
                </c:pt>
                <c:pt idx="359">
                  <c:v>44106</c:v>
                </c:pt>
                <c:pt idx="360">
                  <c:v>44107</c:v>
                </c:pt>
                <c:pt idx="361">
                  <c:v>44108</c:v>
                </c:pt>
                <c:pt idx="362">
                  <c:v>44109</c:v>
                </c:pt>
                <c:pt idx="363">
                  <c:v>44110</c:v>
                </c:pt>
                <c:pt idx="364">
                  <c:v>44111</c:v>
                </c:pt>
                <c:pt idx="365">
                  <c:v>44112</c:v>
                </c:pt>
                <c:pt idx="366">
                  <c:v>44113</c:v>
                </c:pt>
                <c:pt idx="367">
                  <c:v>44114</c:v>
                </c:pt>
                <c:pt idx="368">
                  <c:v>44115</c:v>
                </c:pt>
                <c:pt idx="369">
                  <c:v>44116</c:v>
                </c:pt>
                <c:pt idx="370">
                  <c:v>44117</c:v>
                </c:pt>
                <c:pt idx="371">
                  <c:v>44118</c:v>
                </c:pt>
                <c:pt idx="372">
                  <c:v>44119</c:v>
                </c:pt>
                <c:pt idx="373">
                  <c:v>44120</c:v>
                </c:pt>
                <c:pt idx="374">
                  <c:v>44121</c:v>
                </c:pt>
                <c:pt idx="375">
                  <c:v>44122</c:v>
                </c:pt>
                <c:pt idx="376">
                  <c:v>44123</c:v>
                </c:pt>
                <c:pt idx="377">
                  <c:v>44124</c:v>
                </c:pt>
                <c:pt idx="378">
                  <c:v>44125</c:v>
                </c:pt>
                <c:pt idx="379">
                  <c:v>44126</c:v>
                </c:pt>
                <c:pt idx="380">
                  <c:v>44127</c:v>
                </c:pt>
                <c:pt idx="381">
                  <c:v>44128</c:v>
                </c:pt>
                <c:pt idx="382">
                  <c:v>44129</c:v>
                </c:pt>
                <c:pt idx="383">
                  <c:v>44130</c:v>
                </c:pt>
                <c:pt idx="384">
                  <c:v>44131</c:v>
                </c:pt>
                <c:pt idx="385">
                  <c:v>44132</c:v>
                </c:pt>
                <c:pt idx="386">
                  <c:v>44133</c:v>
                </c:pt>
                <c:pt idx="387">
                  <c:v>44134</c:v>
                </c:pt>
                <c:pt idx="388">
                  <c:v>44135</c:v>
                </c:pt>
                <c:pt idx="389">
                  <c:v>44136</c:v>
                </c:pt>
                <c:pt idx="390">
                  <c:v>44137</c:v>
                </c:pt>
                <c:pt idx="391">
                  <c:v>44138</c:v>
                </c:pt>
                <c:pt idx="392">
                  <c:v>44139</c:v>
                </c:pt>
                <c:pt idx="393">
                  <c:v>44140</c:v>
                </c:pt>
                <c:pt idx="394">
                  <c:v>44141</c:v>
                </c:pt>
                <c:pt idx="395">
                  <c:v>44142</c:v>
                </c:pt>
                <c:pt idx="396">
                  <c:v>44143</c:v>
                </c:pt>
                <c:pt idx="397">
                  <c:v>44144</c:v>
                </c:pt>
                <c:pt idx="398">
                  <c:v>44145</c:v>
                </c:pt>
                <c:pt idx="399">
                  <c:v>44146</c:v>
                </c:pt>
                <c:pt idx="400">
                  <c:v>44147</c:v>
                </c:pt>
                <c:pt idx="401">
                  <c:v>44148</c:v>
                </c:pt>
                <c:pt idx="402">
                  <c:v>44149</c:v>
                </c:pt>
                <c:pt idx="403">
                  <c:v>44150</c:v>
                </c:pt>
                <c:pt idx="404">
                  <c:v>44151</c:v>
                </c:pt>
                <c:pt idx="405">
                  <c:v>44152</c:v>
                </c:pt>
                <c:pt idx="406">
                  <c:v>44153</c:v>
                </c:pt>
                <c:pt idx="407">
                  <c:v>44154</c:v>
                </c:pt>
                <c:pt idx="408">
                  <c:v>44155</c:v>
                </c:pt>
                <c:pt idx="409">
                  <c:v>44156</c:v>
                </c:pt>
                <c:pt idx="410">
                  <c:v>44157</c:v>
                </c:pt>
                <c:pt idx="411">
                  <c:v>44158</c:v>
                </c:pt>
                <c:pt idx="412">
                  <c:v>44159</c:v>
                </c:pt>
                <c:pt idx="413">
                  <c:v>44160</c:v>
                </c:pt>
                <c:pt idx="414">
                  <c:v>44161</c:v>
                </c:pt>
                <c:pt idx="415">
                  <c:v>44162</c:v>
                </c:pt>
                <c:pt idx="416">
                  <c:v>44163</c:v>
                </c:pt>
                <c:pt idx="417">
                  <c:v>44164</c:v>
                </c:pt>
                <c:pt idx="418">
                  <c:v>44165</c:v>
                </c:pt>
                <c:pt idx="419">
                  <c:v>44166</c:v>
                </c:pt>
                <c:pt idx="420">
                  <c:v>44167</c:v>
                </c:pt>
                <c:pt idx="421">
                  <c:v>44168</c:v>
                </c:pt>
                <c:pt idx="422">
                  <c:v>44169</c:v>
                </c:pt>
                <c:pt idx="423">
                  <c:v>44170</c:v>
                </c:pt>
                <c:pt idx="424">
                  <c:v>44171</c:v>
                </c:pt>
                <c:pt idx="425">
                  <c:v>44172</c:v>
                </c:pt>
                <c:pt idx="426">
                  <c:v>44173</c:v>
                </c:pt>
                <c:pt idx="427">
                  <c:v>44174</c:v>
                </c:pt>
                <c:pt idx="428">
                  <c:v>44175</c:v>
                </c:pt>
                <c:pt idx="429">
                  <c:v>44176</c:v>
                </c:pt>
                <c:pt idx="430">
                  <c:v>44177</c:v>
                </c:pt>
                <c:pt idx="431">
                  <c:v>44178</c:v>
                </c:pt>
                <c:pt idx="432">
                  <c:v>44179</c:v>
                </c:pt>
                <c:pt idx="433">
                  <c:v>44180</c:v>
                </c:pt>
                <c:pt idx="434">
                  <c:v>44181</c:v>
                </c:pt>
                <c:pt idx="435">
                  <c:v>44182</c:v>
                </c:pt>
                <c:pt idx="436">
                  <c:v>44183</c:v>
                </c:pt>
                <c:pt idx="437">
                  <c:v>44184</c:v>
                </c:pt>
                <c:pt idx="438">
                  <c:v>44185</c:v>
                </c:pt>
                <c:pt idx="439">
                  <c:v>44186</c:v>
                </c:pt>
                <c:pt idx="440">
                  <c:v>44187</c:v>
                </c:pt>
                <c:pt idx="441">
                  <c:v>44188</c:v>
                </c:pt>
                <c:pt idx="442">
                  <c:v>44189</c:v>
                </c:pt>
                <c:pt idx="443">
                  <c:v>44190</c:v>
                </c:pt>
                <c:pt idx="444">
                  <c:v>44191</c:v>
                </c:pt>
                <c:pt idx="445">
                  <c:v>44192</c:v>
                </c:pt>
                <c:pt idx="446">
                  <c:v>44193</c:v>
                </c:pt>
                <c:pt idx="447">
                  <c:v>44194</c:v>
                </c:pt>
                <c:pt idx="448">
                  <c:v>44195</c:v>
                </c:pt>
                <c:pt idx="449">
                  <c:v>44196</c:v>
                </c:pt>
                <c:pt idx="450">
                  <c:v>44197</c:v>
                </c:pt>
                <c:pt idx="451">
                  <c:v>44198</c:v>
                </c:pt>
                <c:pt idx="452">
                  <c:v>44199</c:v>
                </c:pt>
                <c:pt idx="453">
                  <c:v>44200</c:v>
                </c:pt>
                <c:pt idx="454">
                  <c:v>44201</c:v>
                </c:pt>
                <c:pt idx="455">
                  <c:v>44202</c:v>
                </c:pt>
                <c:pt idx="456">
                  <c:v>44203</c:v>
                </c:pt>
                <c:pt idx="457">
                  <c:v>44204</c:v>
                </c:pt>
                <c:pt idx="458">
                  <c:v>44205</c:v>
                </c:pt>
                <c:pt idx="459">
                  <c:v>44206</c:v>
                </c:pt>
                <c:pt idx="460">
                  <c:v>44207</c:v>
                </c:pt>
                <c:pt idx="461">
                  <c:v>44208</c:v>
                </c:pt>
                <c:pt idx="462">
                  <c:v>44209</c:v>
                </c:pt>
                <c:pt idx="463">
                  <c:v>44210</c:v>
                </c:pt>
                <c:pt idx="464">
                  <c:v>44211</c:v>
                </c:pt>
                <c:pt idx="465">
                  <c:v>44212</c:v>
                </c:pt>
                <c:pt idx="466">
                  <c:v>44213</c:v>
                </c:pt>
                <c:pt idx="467">
                  <c:v>44214</c:v>
                </c:pt>
                <c:pt idx="468">
                  <c:v>44215</c:v>
                </c:pt>
                <c:pt idx="469">
                  <c:v>44216</c:v>
                </c:pt>
                <c:pt idx="470">
                  <c:v>44217</c:v>
                </c:pt>
                <c:pt idx="471">
                  <c:v>44218</c:v>
                </c:pt>
                <c:pt idx="472">
                  <c:v>44219</c:v>
                </c:pt>
                <c:pt idx="473">
                  <c:v>44220</c:v>
                </c:pt>
                <c:pt idx="474">
                  <c:v>44221</c:v>
                </c:pt>
                <c:pt idx="475">
                  <c:v>44222</c:v>
                </c:pt>
                <c:pt idx="476">
                  <c:v>44223</c:v>
                </c:pt>
                <c:pt idx="477">
                  <c:v>44224</c:v>
                </c:pt>
                <c:pt idx="478">
                  <c:v>44225</c:v>
                </c:pt>
                <c:pt idx="479">
                  <c:v>44226</c:v>
                </c:pt>
                <c:pt idx="480">
                  <c:v>44227</c:v>
                </c:pt>
                <c:pt idx="481">
                  <c:v>44228</c:v>
                </c:pt>
                <c:pt idx="482">
                  <c:v>44229</c:v>
                </c:pt>
                <c:pt idx="483">
                  <c:v>44230</c:v>
                </c:pt>
                <c:pt idx="484">
                  <c:v>44231</c:v>
                </c:pt>
                <c:pt idx="485">
                  <c:v>44232</c:v>
                </c:pt>
                <c:pt idx="486">
                  <c:v>44233</c:v>
                </c:pt>
                <c:pt idx="487">
                  <c:v>44234</c:v>
                </c:pt>
                <c:pt idx="488">
                  <c:v>44235</c:v>
                </c:pt>
                <c:pt idx="489">
                  <c:v>44236</c:v>
                </c:pt>
                <c:pt idx="490">
                  <c:v>44237</c:v>
                </c:pt>
                <c:pt idx="491">
                  <c:v>44238</c:v>
                </c:pt>
                <c:pt idx="492">
                  <c:v>44239</c:v>
                </c:pt>
                <c:pt idx="493">
                  <c:v>44240</c:v>
                </c:pt>
                <c:pt idx="494">
                  <c:v>44241</c:v>
                </c:pt>
                <c:pt idx="495">
                  <c:v>44242</c:v>
                </c:pt>
                <c:pt idx="496">
                  <c:v>44243</c:v>
                </c:pt>
                <c:pt idx="497">
                  <c:v>44244</c:v>
                </c:pt>
                <c:pt idx="498">
                  <c:v>44245</c:v>
                </c:pt>
                <c:pt idx="499">
                  <c:v>44246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80.102009274899999</c:v>
                </c:pt>
                <c:pt idx="1">
                  <c:v>80.404384542800003</c:v>
                </c:pt>
                <c:pt idx="2">
                  <c:v>80.679388234399994</c:v>
                </c:pt>
                <c:pt idx="3">
                  <c:v>80.679388234399994</c:v>
                </c:pt>
                <c:pt idx="4">
                  <c:v>80.679388234399994</c:v>
                </c:pt>
                <c:pt idx="5">
                  <c:v>80.679388234399994</c:v>
                </c:pt>
                <c:pt idx="6">
                  <c:v>80.819883364500001</c:v>
                </c:pt>
                <c:pt idx="7">
                  <c:v>81.317399643499996</c:v>
                </c:pt>
                <c:pt idx="8">
                  <c:v>81.7321880091</c:v>
                </c:pt>
                <c:pt idx="9">
                  <c:v>81.721208824800001</c:v>
                </c:pt>
                <c:pt idx="10">
                  <c:v>81.721208824800001</c:v>
                </c:pt>
                <c:pt idx="11">
                  <c:v>81.721208824800001</c:v>
                </c:pt>
                <c:pt idx="12">
                  <c:v>81.721208824800001</c:v>
                </c:pt>
                <c:pt idx="13">
                  <c:v>81.894615470100007</c:v>
                </c:pt>
                <c:pt idx="14">
                  <c:v>81.833295466600006</c:v>
                </c:pt>
                <c:pt idx="15">
                  <c:v>81.556307974800006</c:v>
                </c:pt>
                <c:pt idx="16">
                  <c:v>81.873140082000006</c:v>
                </c:pt>
                <c:pt idx="17">
                  <c:v>81.873140082000006</c:v>
                </c:pt>
                <c:pt idx="18">
                  <c:v>81.873140082000006</c:v>
                </c:pt>
                <c:pt idx="19">
                  <c:v>81.676055882599996</c:v>
                </c:pt>
                <c:pt idx="20">
                  <c:v>81.667681032000004</c:v>
                </c:pt>
                <c:pt idx="21">
                  <c:v>81.721920978599996</c:v>
                </c:pt>
                <c:pt idx="22">
                  <c:v>81.897885112899999</c:v>
                </c:pt>
                <c:pt idx="23">
                  <c:v>81.702096988400001</c:v>
                </c:pt>
                <c:pt idx="24">
                  <c:v>81.702096988400001</c:v>
                </c:pt>
                <c:pt idx="25">
                  <c:v>81.702096988400001</c:v>
                </c:pt>
                <c:pt idx="26">
                  <c:v>81.8311135095</c:v>
                </c:pt>
                <c:pt idx="27">
                  <c:v>81.216085481700006</c:v>
                </c:pt>
                <c:pt idx="28">
                  <c:v>80.871995258400005</c:v>
                </c:pt>
                <c:pt idx="29">
                  <c:v>80.769609460599995</c:v>
                </c:pt>
                <c:pt idx="30">
                  <c:v>80.834547586599996</c:v>
                </c:pt>
                <c:pt idx="31">
                  <c:v>80.834547586599996</c:v>
                </c:pt>
                <c:pt idx="32">
                  <c:v>80.834547586599996</c:v>
                </c:pt>
                <c:pt idx="33">
                  <c:v>80.819841136899996</c:v>
                </c:pt>
                <c:pt idx="34">
                  <c:v>81.062165198599999</c:v>
                </c:pt>
                <c:pt idx="35">
                  <c:v>80.647855001500005</c:v>
                </c:pt>
                <c:pt idx="36">
                  <c:v>80.455656922800003</c:v>
                </c:pt>
                <c:pt idx="37">
                  <c:v>80.328177690900006</c:v>
                </c:pt>
                <c:pt idx="38">
                  <c:v>80.328177690900006</c:v>
                </c:pt>
                <c:pt idx="39">
                  <c:v>80.328177690900006</c:v>
                </c:pt>
                <c:pt idx="40">
                  <c:v>80.101889962000001</c:v>
                </c:pt>
                <c:pt idx="41">
                  <c:v>79.997764413599995</c:v>
                </c:pt>
                <c:pt idx="42">
                  <c:v>80.248760239399999</c:v>
                </c:pt>
                <c:pt idx="43">
                  <c:v>79.959979489800006</c:v>
                </c:pt>
                <c:pt idx="44">
                  <c:v>80.035765918199999</c:v>
                </c:pt>
                <c:pt idx="45">
                  <c:v>80.035765918199999</c:v>
                </c:pt>
                <c:pt idx="46">
                  <c:v>80.035765918199999</c:v>
                </c:pt>
                <c:pt idx="47">
                  <c:v>79.8816210114</c:v>
                </c:pt>
                <c:pt idx="48">
                  <c:v>79.9041268342</c:v>
                </c:pt>
                <c:pt idx="49">
                  <c:v>80.071240958800004</c:v>
                </c:pt>
                <c:pt idx="50">
                  <c:v>80.046592124300005</c:v>
                </c:pt>
                <c:pt idx="51">
                  <c:v>80.187331689800004</c:v>
                </c:pt>
                <c:pt idx="52">
                  <c:v>80.187331689800004</c:v>
                </c:pt>
                <c:pt idx="53">
                  <c:v>80.187331689800004</c:v>
                </c:pt>
                <c:pt idx="54">
                  <c:v>80.119935200399993</c:v>
                </c:pt>
                <c:pt idx="55">
                  <c:v>80.470527490400002</c:v>
                </c:pt>
                <c:pt idx="56">
                  <c:v>80.334027872500002</c:v>
                </c:pt>
                <c:pt idx="57">
                  <c:v>80.299818276500005</c:v>
                </c:pt>
                <c:pt idx="58">
                  <c:v>80.245734572100005</c:v>
                </c:pt>
                <c:pt idx="59">
                  <c:v>80.245734572100005</c:v>
                </c:pt>
                <c:pt idx="60">
                  <c:v>80.245734572100005</c:v>
                </c:pt>
                <c:pt idx="61">
                  <c:v>80.368353633699996</c:v>
                </c:pt>
                <c:pt idx="62">
                  <c:v>80.258762532099993</c:v>
                </c:pt>
                <c:pt idx="63">
                  <c:v>80.545170055400007</c:v>
                </c:pt>
                <c:pt idx="64">
                  <c:v>80.812866772299998</c:v>
                </c:pt>
                <c:pt idx="65">
                  <c:v>81.016263617299998</c:v>
                </c:pt>
                <c:pt idx="66">
                  <c:v>81.016263617299998</c:v>
                </c:pt>
                <c:pt idx="67">
                  <c:v>81.016263617299998</c:v>
                </c:pt>
                <c:pt idx="68">
                  <c:v>81.363800125200001</c:v>
                </c:pt>
                <c:pt idx="69">
                  <c:v>81.238273428100001</c:v>
                </c:pt>
                <c:pt idx="70">
                  <c:v>81.290408027799998</c:v>
                </c:pt>
                <c:pt idx="71">
                  <c:v>81.059690407100007</c:v>
                </c:pt>
                <c:pt idx="72">
                  <c:v>80.718135391000004</c:v>
                </c:pt>
                <c:pt idx="73">
                  <c:v>80.718135391000004</c:v>
                </c:pt>
                <c:pt idx="74">
                  <c:v>80.718135391000004</c:v>
                </c:pt>
                <c:pt idx="75">
                  <c:v>80.461526727800006</c:v>
                </c:pt>
                <c:pt idx="76">
                  <c:v>80.320338884700007</c:v>
                </c:pt>
                <c:pt idx="77">
                  <c:v>80.320338884700007</c:v>
                </c:pt>
                <c:pt idx="78">
                  <c:v>80.523633631400003</c:v>
                </c:pt>
                <c:pt idx="79">
                  <c:v>80.557026568500007</c:v>
                </c:pt>
                <c:pt idx="80">
                  <c:v>80.557026568500007</c:v>
                </c:pt>
                <c:pt idx="81">
                  <c:v>80.557026568500007</c:v>
                </c:pt>
                <c:pt idx="82">
                  <c:v>80.643071828900005</c:v>
                </c:pt>
                <c:pt idx="83">
                  <c:v>80.628701948200003</c:v>
                </c:pt>
                <c:pt idx="84">
                  <c:v>80.628701948200003</c:v>
                </c:pt>
                <c:pt idx="85">
                  <c:v>80.471846440899995</c:v>
                </c:pt>
                <c:pt idx="86">
                  <c:v>80.597992336700003</c:v>
                </c:pt>
                <c:pt idx="87">
                  <c:v>80.597992336700003</c:v>
                </c:pt>
                <c:pt idx="88">
                  <c:v>80.597992336700003</c:v>
                </c:pt>
                <c:pt idx="89">
                  <c:v>80.941238046699993</c:v>
                </c:pt>
                <c:pt idx="90">
                  <c:v>80.743858214900001</c:v>
                </c:pt>
                <c:pt idx="91">
                  <c:v>80.576843618200002</c:v>
                </c:pt>
                <c:pt idx="92">
                  <c:v>80.707842830100006</c:v>
                </c:pt>
                <c:pt idx="93">
                  <c:v>80.745264393100001</c:v>
                </c:pt>
                <c:pt idx="94">
                  <c:v>80.745264393100001</c:v>
                </c:pt>
                <c:pt idx="95">
                  <c:v>80.745264393100001</c:v>
                </c:pt>
                <c:pt idx="96">
                  <c:v>80.769562423699995</c:v>
                </c:pt>
                <c:pt idx="97">
                  <c:v>80.759218917499993</c:v>
                </c:pt>
                <c:pt idx="98">
                  <c:v>80.556796235299998</c:v>
                </c:pt>
                <c:pt idx="99">
                  <c:v>80.559458512600003</c:v>
                </c:pt>
                <c:pt idx="100">
                  <c:v>80.470348228099994</c:v>
                </c:pt>
                <c:pt idx="101">
                  <c:v>80.470348228099994</c:v>
                </c:pt>
                <c:pt idx="102">
                  <c:v>80.470348228099994</c:v>
                </c:pt>
                <c:pt idx="103">
                  <c:v>80.311299009899997</c:v>
                </c:pt>
                <c:pt idx="104">
                  <c:v>80.281846069899998</c:v>
                </c:pt>
                <c:pt idx="105">
                  <c:v>80.163997303299993</c:v>
                </c:pt>
                <c:pt idx="106">
                  <c:v>80.297589305700001</c:v>
                </c:pt>
                <c:pt idx="107">
                  <c:v>80.159990962699993</c:v>
                </c:pt>
                <c:pt idx="108">
                  <c:v>80.159990962699993</c:v>
                </c:pt>
                <c:pt idx="109">
                  <c:v>80.159990962699993</c:v>
                </c:pt>
                <c:pt idx="110">
                  <c:v>80.032495355500004</c:v>
                </c:pt>
                <c:pt idx="111">
                  <c:v>79.9066393433</c:v>
                </c:pt>
                <c:pt idx="112">
                  <c:v>79.950227354800006</c:v>
                </c:pt>
                <c:pt idx="113">
                  <c:v>79.766719262999999</c:v>
                </c:pt>
                <c:pt idx="114">
                  <c:v>79.736513088099997</c:v>
                </c:pt>
                <c:pt idx="115">
                  <c:v>79.736513088099997</c:v>
                </c:pt>
                <c:pt idx="116">
                  <c:v>79.736513088099997</c:v>
                </c:pt>
                <c:pt idx="117">
                  <c:v>79.601111224999997</c:v>
                </c:pt>
                <c:pt idx="118">
                  <c:v>79.666065711499996</c:v>
                </c:pt>
                <c:pt idx="119">
                  <c:v>79.772330309500006</c:v>
                </c:pt>
                <c:pt idx="120">
                  <c:v>79.384964180099999</c:v>
                </c:pt>
                <c:pt idx="121">
                  <c:v>78.939793525200002</c:v>
                </c:pt>
                <c:pt idx="122">
                  <c:v>78.939793525200002</c:v>
                </c:pt>
                <c:pt idx="123">
                  <c:v>78.939793525200002</c:v>
                </c:pt>
                <c:pt idx="124">
                  <c:v>78.781129489199998</c:v>
                </c:pt>
                <c:pt idx="125">
                  <c:v>78.660463249399996</c:v>
                </c:pt>
                <c:pt idx="126">
                  <c:v>78.814785420099994</c:v>
                </c:pt>
                <c:pt idx="127">
                  <c:v>78.853868932799998</c:v>
                </c:pt>
                <c:pt idx="128">
                  <c:v>78.912564331699997</c:v>
                </c:pt>
                <c:pt idx="129">
                  <c:v>78.912564331699997</c:v>
                </c:pt>
                <c:pt idx="130">
                  <c:v>78.912564331699997</c:v>
                </c:pt>
                <c:pt idx="131">
                  <c:v>78.7647835426</c:v>
                </c:pt>
                <c:pt idx="132">
                  <c:v>78.398744825600005</c:v>
                </c:pt>
                <c:pt idx="133">
                  <c:v>78.466027643800004</c:v>
                </c:pt>
                <c:pt idx="134">
                  <c:v>78.456142494000005</c:v>
                </c:pt>
                <c:pt idx="135">
                  <c:v>78.278296930500005</c:v>
                </c:pt>
                <c:pt idx="136">
                  <c:v>78.278296930500005</c:v>
                </c:pt>
                <c:pt idx="137">
                  <c:v>78.278296930500005</c:v>
                </c:pt>
                <c:pt idx="138">
                  <c:v>78.502260680299997</c:v>
                </c:pt>
                <c:pt idx="139">
                  <c:v>78.4130925929</c:v>
                </c:pt>
                <c:pt idx="140">
                  <c:v>78.755666757300006</c:v>
                </c:pt>
                <c:pt idx="141">
                  <c:v>78.722110884200006</c:v>
                </c:pt>
                <c:pt idx="142">
                  <c:v>79.543271330699994</c:v>
                </c:pt>
                <c:pt idx="143">
                  <c:v>79.543271330699994</c:v>
                </c:pt>
                <c:pt idx="144">
                  <c:v>79.543271330699994</c:v>
                </c:pt>
                <c:pt idx="145">
                  <c:v>79.543271330699994</c:v>
                </c:pt>
                <c:pt idx="146">
                  <c:v>79.666885130899999</c:v>
                </c:pt>
                <c:pt idx="147">
                  <c:v>79.888397323299998</c:v>
                </c:pt>
                <c:pt idx="148">
                  <c:v>80.138537206300001</c:v>
                </c:pt>
                <c:pt idx="149">
                  <c:v>80.798554854399995</c:v>
                </c:pt>
                <c:pt idx="150">
                  <c:v>80.798554854399995</c:v>
                </c:pt>
                <c:pt idx="151">
                  <c:v>80.798554854399995</c:v>
                </c:pt>
                <c:pt idx="152">
                  <c:v>81.300184100500005</c:v>
                </c:pt>
                <c:pt idx="153">
                  <c:v>81.300184100500005</c:v>
                </c:pt>
                <c:pt idx="154">
                  <c:v>81.300184100500005</c:v>
                </c:pt>
                <c:pt idx="155">
                  <c:v>83.333160712500003</c:v>
                </c:pt>
                <c:pt idx="156">
                  <c:v>83.565777744599998</c:v>
                </c:pt>
                <c:pt idx="157">
                  <c:v>83.565777744599998</c:v>
                </c:pt>
                <c:pt idx="158">
                  <c:v>83.565777744599998</c:v>
                </c:pt>
                <c:pt idx="159">
                  <c:v>84.845158492500005</c:v>
                </c:pt>
                <c:pt idx="160">
                  <c:v>87.0982656682</c:v>
                </c:pt>
                <c:pt idx="161">
                  <c:v>85.807270663300002</c:v>
                </c:pt>
                <c:pt idx="162">
                  <c:v>81.766305662400001</c:v>
                </c:pt>
                <c:pt idx="163">
                  <c:v>80.138290271299994</c:v>
                </c:pt>
                <c:pt idx="164">
                  <c:v>80.138290271299994</c:v>
                </c:pt>
                <c:pt idx="165">
                  <c:v>80.138290271299994</c:v>
                </c:pt>
                <c:pt idx="166">
                  <c:v>81.680327672399997</c:v>
                </c:pt>
                <c:pt idx="167">
                  <c:v>81.517430158600007</c:v>
                </c:pt>
                <c:pt idx="168">
                  <c:v>81.152306048400007</c:v>
                </c:pt>
                <c:pt idx="169">
                  <c:v>81.227004297500002</c:v>
                </c:pt>
                <c:pt idx="170">
                  <c:v>80.983949231500006</c:v>
                </c:pt>
                <c:pt idx="171">
                  <c:v>80.983949231500006</c:v>
                </c:pt>
                <c:pt idx="172">
                  <c:v>80.983949231500006</c:v>
                </c:pt>
                <c:pt idx="173">
                  <c:v>80.723790366700001</c:v>
                </c:pt>
                <c:pt idx="174">
                  <c:v>79.9686228857</c:v>
                </c:pt>
                <c:pt idx="175">
                  <c:v>79.733094623699998</c:v>
                </c:pt>
                <c:pt idx="176">
                  <c:v>81.395049793599995</c:v>
                </c:pt>
                <c:pt idx="177">
                  <c:v>81.199080313500005</c:v>
                </c:pt>
                <c:pt idx="178">
                  <c:v>81.199080313500005</c:v>
                </c:pt>
                <c:pt idx="179">
                  <c:v>81.199080313500005</c:v>
                </c:pt>
                <c:pt idx="180">
                  <c:v>80.9479934923</c:v>
                </c:pt>
                <c:pt idx="181">
                  <c:v>80.818545446100003</c:v>
                </c:pt>
                <c:pt idx="182">
                  <c:v>80.818545446100003</c:v>
                </c:pt>
                <c:pt idx="183">
                  <c:v>80.818545446100003</c:v>
                </c:pt>
                <c:pt idx="184">
                  <c:v>80.818545446100003</c:v>
                </c:pt>
                <c:pt idx="185">
                  <c:v>80.818545446100003</c:v>
                </c:pt>
                <c:pt idx="186">
                  <c:v>80.818545446100003</c:v>
                </c:pt>
                <c:pt idx="187">
                  <c:v>80.818545446100003</c:v>
                </c:pt>
                <c:pt idx="188">
                  <c:v>80.596337736799995</c:v>
                </c:pt>
                <c:pt idx="189">
                  <c:v>80.596337736799995</c:v>
                </c:pt>
                <c:pt idx="190">
                  <c:v>80.614576297499994</c:v>
                </c:pt>
                <c:pt idx="191">
                  <c:v>80.448444318400007</c:v>
                </c:pt>
                <c:pt idx="192">
                  <c:v>80.448444318400007</c:v>
                </c:pt>
                <c:pt idx="193">
                  <c:v>80.448444318400007</c:v>
                </c:pt>
                <c:pt idx="194">
                  <c:v>80.273384696600004</c:v>
                </c:pt>
                <c:pt idx="195">
                  <c:v>79.320231371099993</c:v>
                </c:pt>
                <c:pt idx="196">
                  <c:v>79.198791390799997</c:v>
                </c:pt>
                <c:pt idx="197">
                  <c:v>79.389235755000001</c:v>
                </c:pt>
                <c:pt idx="198">
                  <c:v>78.535473998399993</c:v>
                </c:pt>
                <c:pt idx="199">
                  <c:v>78.535473998399993</c:v>
                </c:pt>
                <c:pt idx="200">
                  <c:v>78.535473998399993</c:v>
                </c:pt>
                <c:pt idx="201">
                  <c:v>78.662979015399998</c:v>
                </c:pt>
                <c:pt idx="202">
                  <c:v>78.251111109899995</c:v>
                </c:pt>
                <c:pt idx="203">
                  <c:v>78.251111109899995</c:v>
                </c:pt>
                <c:pt idx="204">
                  <c:v>78.713842292099997</c:v>
                </c:pt>
                <c:pt idx="205">
                  <c:v>78.505807304399994</c:v>
                </c:pt>
                <c:pt idx="206">
                  <c:v>78.505807304399994</c:v>
                </c:pt>
                <c:pt idx="207">
                  <c:v>78.505807304399994</c:v>
                </c:pt>
                <c:pt idx="208">
                  <c:v>79.141213904400004</c:v>
                </c:pt>
                <c:pt idx="209">
                  <c:v>78.943063667999994</c:v>
                </c:pt>
                <c:pt idx="210">
                  <c:v>78.464331345700003</c:v>
                </c:pt>
                <c:pt idx="211">
                  <c:v>78.510792890700003</c:v>
                </c:pt>
                <c:pt idx="212">
                  <c:v>78.510792890700003</c:v>
                </c:pt>
                <c:pt idx="213">
                  <c:v>78.510792890700003</c:v>
                </c:pt>
                <c:pt idx="214">
                  <c:v>78.510792890700003</c:v>
                </c:pt>
                <c:pt idx="215">
                  <c:v>78.641946694200001</c:v>
                </c:pt>
                <c:pt idx="216">
                  <c:v>78.571107648400002</c:v>
                </c:pt>
                <c:pt idx="217">
                  <c:v>78.666306651799999</c:v>
                </c:pt>
                <c:pt idx="218">
                  <c:v>79.093818319799993</c:v>
                </c:pt>
                <c:pt idx="219">
                  <c:v>78.996092460300005</c:v>
                </c:pt>
                <c:pt idx="220">
                  <c:v>78.996092460300005</c:v>
                </c:pt>
                <c:pt idx="221">
                  <c:v>78.996092460300005</c:v>
                </c:pt>
                <c:pt idx="222">
                  <c:v>79.136308920999994</c:v>
                </c:pt>
                <c:pt idx="223">
                  <c:v>79.230550800399996</c:v>
                </c:pt>
                <c:pt idx="224">
                  <c:v>78.800645484399993</c:v>
                </c:pt>
                <c:pt idx="225">
                  <c:v>79.1415901596</c:v>
                </c:pt>
                <c:pt idx="226">
                  <c:v>79.138022953900006</c:v>
                </c:pt>
                <c:pt idx="227">
                  <c:v>79.138022953900006</c:v>
                </c:pt>
                <c:pt idx="228">
                  <c:v>79.138022953900006</c:v>
                </c:pt>
                <c:pt idx="229">
                  <c:v>79.138022953900006</c:v>
                </c:pt>
                <c:pt idx="230">
                  <c:v>79.154905760600002</c:v>
                </c:pt>
                <c:pt idx="231">
                  <c:v>78.961352163499996</c:v>
                </c:pt>
                <c:pt idx="232">
                  <c:v>78.934451668999998</c:v>
                </c:pt>
                <c:pt idx="233">
                  <c:v>78.934451668999998</c:v>
                </c:pt>
                <c:pt idx="234">
                  <c:v>78.934451668999998</c:v>
                </c:pt>
                <c:pt idx="235">
                  <c:v>78.934451668999998</c:v>
                </c:pt>
                <c:pt idx="236">
                  <c:v>79.499140251599997</c:v>
                </c:pt>
                <c:pt idx="237">
                  <c:v>79.270464297399997</c:v>
                </c:pt>
                <c:pt idx="238">
                  <c:v>78.961549410100005</c:v>
                </c:pt>
                <c:pt idx="239">
                  <c:v>79.206746086500004</c:v>
                </c:pt>
                <c:pt idx="240">
                  <c:v>79.099638496699995</c:v>
                </c:pt>
                <c:pt idx="241">
                  <c:v>79.099638496699995</c:v>
                </c:pt>
                <c:pt idx="242">
                  <c:v>79.099638496699995</c:v>
                </c:pt>
                <c:pt idx="243">
                  <c:v>79.147028309099994</c:v>
                </c:pt>
                <c:pt idx="244">
                  <c:v>79.0108725889</c:v>
                </c:pt>
                <c:pt idx="245">
                  <c:v>79.128935422799998</c:v>
                </c:pt>
                <c:pt idx="246">
                  <c:v>79.075514392399995</c:v>
                </c:pt>
                <c:pt idx="247">
                  <c:v>79.251836068399996</c:v>
                </c:pt>
                <c:pt idx="248">
                  <c:v>79.251836068399996</c:v>
                </c:pt>
                <c:pt idx="249">
                  <c:v>79.251836068399996</c:v>
                </c:pt>
                <c:pt idx="250">
                  <c:v>79.620156539800007</c:v>
                </c:pt>
                <c:pt idx="251">
                  <c:v>79.333414501700005</c:v>
                </c:pt>
                <c:pt idx="252">
                  <c:v>78.765122881699995</c:v>
                </c:pt>
                <c:pt idx="253">
                  <c:v>78.703827098299996</c:v>
                </c:pt>
                <c:pt idx="254">
                  <c:v>78.405239606799995</c:v>
                </c:pt>
                <c:pt idx="255">
                  <c:v>78.405239606799995</c:v>
                </c:pt>
                <c:pt idx="256">
                  <c:v>78.405239606799995</c:v>
                </c:pt>
                <c:pt idx="257">
                  <c:v>78.423840932199994</c:v>
                </c:pt>
                <c:pt idx="258">
                  <c:v>78.403261962900004</c:v>
                </c:pt>
                <c:pt idx="259">
                  <c:v>78.270441243299999</c:v>
                </c:pt>
                <c:pt idx="260">
                  <c:v>78.347337689499994</c:v>
                </c:pt>
                <c:pt idx="261">
                  <c:v>78.253948403500004</c:v>
                </c:pt>
                <c:pt idx="262">
                  <c:v>78.253948403500004</c:v>
                </c:pt>
                <c:pt idx="263">
                  <c:v>78.253948403500004</c:v>
                </c:pt>
                <c:pt idx="264">
                  <c:v>78.232801449099995</c:v>
                </c:pt>
                <c:pt idx="265">
                  <c:v>78.698380812400003</c:v>
                </c:pt>
                <c:pt idx="266">
                  <c:v>78.511273622999994</c:v>
                </c:pt>
                <c:pt idx="267">
                  <c:v>78.657675967200007</c:v>
                </c:pt>
                <c:pt idx="268">
                  <c:v>78.215650046999997</c:v>
                </c:pt>
                <c:pt idx="269">
                  <c:v>78.215650046999997</c:v>
                </c:pt>
                <c:pt idx="270">
                  <c:v>78.215650046999997</c:v>
                </c:pt>
                <c:pt idx="271">
                  <c:v>78.644237487300003</c:v>
                </c:pt>
                <c:pt idx="272">
                  <c:v>78.727351789599993</c:v>
                </c:pt>
                <c:pt idx="273">
                  <c:v>78.841992686400005</c:v>
                </c:pt>
                <c:pt idx="274">
                  <c:v>78.801442822400006</c:v>
                </c:pt>
                <c:pt idx="275">
                  <c:v>78.958084718699993</c:v>
                </c:pt>
                <c:pt idx="276">
                  <c:v>78.958084718699993</c:v>
                </c:pt>
                <c:pt idx="277">
                  <c:v>78.958084718699993</c:v>
                </c:pt>
                <c:pt idx="278">
                  <c:v>78.716616328599997</c:v>
                </c:pt>
                <c:pt idx="279">
                  <c:v>78.641140959300003</c:v>
                </c:pt>
                <c:pt idx="280">
                  <c:v>78.708180272099995</c:v>
                </c:pt>
                <c:pt idx="281">
                  <c:v>78.447274957600001</c:v>
                </c:pt>
                <c:pt idx="282">
                  <c:v>78.902983940499993</c:v>
                </c:pt>
                <c:pt idx="283">
                  <c:v>78.902983940499993</c:v>
                </c:pt>
                <c:pt idx="284">
                  <c:v>78.902983940499993</c:v>
                </c:pt>
                <c:pt idx="285">
                  <c:v>78.703868806200006</c:v>
                </c:pt>
                <c:pt idx="286">
                  <c:v>78.583742336599997</c:v>
                </c:pt>
                <c:pt idx="287">
                  <c:v>78.826498039399993</c:v>
                </c:pt>
                <c:pt idx="288">
                  <c:v>78.863394897800006</c:v>
                </c:pt>
                <c:pt idx="289">
                  <c:v>78.882122000899997</c:v>
                </c:pt>
                <c:pt idx="290">
                  <c:v>78.882122000899997</c:v>
                </c:pt>
                <c:pt idx="291">
                  <c:v>78.882122000899997</c:v>
                </c:pt>
                <c:pt idx="292">
                  <c:v>79.051736766700003</c:v>
                </c:pt>
                <c:pt idx="293">
                  <c:v>79.098450583900004</c:v>
                </c:pt>
                <c:pt idx="294">
                  <c:v>79.0090712529</c:v>
                </c:pt>
                <c:pt idx="295">
                  <c:v>79.0090712529</c:v>
                </c:pt>
                <c:pt idx="296">
                  <c:v>79.326812485600001</c:v>
                </c:pt>
                <c:pt idx="297">
                  <c:v>79.326812485600001</c:v>
                </c:pt>
                <c:pt idx="298">
                  <c:v>79.326812485600001</c:v>
                </c:pt>
                <c:pt idx="299">
                  <c:v>79.140005871499994</c:v>
                </c:pt>
                <c:pt idx="300">
                  <c:v>79.331538148899995</c:v>
                </c:pt>
                <c:pt idx="301">
                  <c:v>79.337646945399996</c:v>
                </c:pt>
                <c:pt idx="302">
                  <c:v>79.180186896600006</c:v>
                </c:pt>
                <c:pt idx="303">
                  <c:v>79.044496812099993</c:v>
                </c:pt>
                <c:pt idx="304">
                  <c:v>79.044496812099993</c:v>
                </c:pt>
                <c:pt idx="305">
                  <c:v>79.044496812099993</c:v>
                </c:pt>
                <c:pt idx="306">
                  <c:v>78.936973925000004</c:v>
                </c:pt>
                <c:pt idx="307">
                  <c:v>78.904175066999997</c:v>
                </c:pt>
                <c:pt idx="308">
                  <c:v>78.878591082300005</c:v>
                </c:pt>
                <c:pt idx="309">
                  <c:v>79.044966907599999</c:v>
                </c:pt>
                <c:pt idx="310">
                  <c:v>78.909094939300005</c:v>
                </c:pt>
                <c:pt idx="311">
                  <c:v>78.909094939300005</c:v>
                </c:pt>
                <c:pt idx="312">
                  <c:v>78.909094939300005</c:v>
                </c:pt>
                <c:pt idx="313">
                  <c:v>79.0950237423</c:v>
                </c:pt>
                <c:pt idx="314">
                  <c:v>79.106729304599995</c:v>
                </c:pt>
                <c:pt idx="315">
                  <c:v>79.213809028699998</c:v>
                </c:pt>
                <c:pt idx="316">
                  <c:v>78.956860026900003</c:v>
                </c:pt>
                <c:pt idx="317">
                  <c:v>79.107152898899997</c:v>
                </c:pt>
                <c:pt idx="318">
                  <c:v>79.107152898899997</c:v>
                </c:pt>
                <c:pt idx="319">
                  <c:v>79.107152898899997</c:v>
                </c:pt>
                <c:pt idx="320">
                  <c:v>78.961262886499995</c:v>
                </c:pt>
                <c:pt idx="321">
                  <c:v>78.808025720100005</c:v>
                </c:pt>
                <c:pt idx="322">
                  <c:v>78.854233806699995</c:v>
                </c:pt>
                <c:pt idx="323">
                  <c:v>78.119508744499996</c:v>
                </c:pt>
                <c:pt idx="324">
                  <c:v>78.396662945200006</c:v>
                </c:pt>
                <c:pt idx="325">
                  <c:v>78.396662945200006</c:v>
                </c:pt>
                <c:pt idx="326">
                  <c:v>78.396662945200006</c:v>
                </c:pt>
                <c:pt idx="327">
                  <c:v>78.467361907599994</c:v>
                </c:pt>
                <c:pt idx="328">
                  <c:v>78.437383680899998</c:v>
                </c:pt>
                <c:pt idx="329">
                  <c:v>78.370211155800007</c:v>
                </c:pt>
                <c:pt idx="330">
                  <c:v>78.247293898899997</c:v>
                </c:pt>
                <c:pt idx="331">
                  <c:v>78.393054944699998</c:v>
                </c:pt>
                <c:pt idx="332">
                  <c:v>78.393054944699998</c:v>
                </c:pt>
                <c:pt idx="333">
                  <c:v>78.393054944699998</c:v>
                </c:pt>
                <c:pt idx="334">
                  <c:v>78.422363722200004</c:v>
                </c:pt>
                <c:pt idx="335">
                  <c:v>78.559217802199996</c:v>
                </c:pt>
                <c:pt idx="336">
                  <c:v>78.816154174000005</c:v>
                </c:pt>
                <c:pt idx="337">
                  <c:v>79.243785704399997</c:v>
                </c:pt>
                <c:pt idx="338">
                  <c:v>79.739790953400004</c:v>
                </c:pt>
                <c:pt idx="339">
                  <c:v>79.739790953400004</c:v>
                </c:pt>
                <c:pt idx="340">
                  <c:v>79.739790953400004</c:v>
                </c:pt>
                <c:pt idx="341">
                  <c:v>79.783283557399997</c:v>
                </c:pt>
                <c:pt idx="342">
                  <c:v>79.630413442000005</c:v>
                </c:pt>
                <c:pt idx="343">
                  <c:v>79.421510257999998</c:v>
                </c:pt>
                <c:pt idx="344">
                  <c:v>79.433354758199997</c:v>
                </c:pt>
                <c:pt idx="345">
                  <c:v>79.433354758199997</c:v>
                </c:pt>
                <c:pt idx="346">
                  <c:v>79.433354758199997</c:v>
                </c:pt>
                <c:pt idx="347">
                  <c:v>79.433354758199997</c:v>
                </c:pt>
                <c:pt idx="348">
                  <c:v>79.740766685699995</c:v>
                </c:pt>
                <c:pt idx="349">
                  <c:v>79.658919870000005</c:v>
                </c:pt>
                <c:pt idx="350">
                  <c:v>79.507630309000007</c:v>
                </c:pt>
                <c:pt idx="351">
                  <c:v>79.937503243199998</c:v>
                </c:pt>
                <c:pt idx="352">
                  <c:v>79.913456279599998</c:v>
                </c:pt>
                <c:pt idx="353">
                  <c:v>79.913456279599998</c:v>
                </c:pt>
                <c:pt idx="354">
                  <c:v>79.913456279599998</c:v>
                </c:pt>
                <c:pt idx="355">
                  <c:v>79.913456279599998</c:v>
                </c:pt>
                <c:pt idx="356">
                  <c:v>79.633570247400002</c:v>
                </c:pt>
                <c:pt idx="357">
                  <c:v>79.176471379600002</c:v>
                </c:pt>
                <c:pt idx="358">
                  <c:v>79.113821375699999</c:v>
                </c:pt>
                <c:pt idx="359">
                  <c:v>79.167267147900006</c:v>
                </c:pt>
                <c:pt idx="360">
                  <c:v>79.167267147900006</c:v>
                </c:pt>
                <c:pt idx="361">
                  <c:v>79.167267147900006</c:v>
                </c:pt>
                <c:pt idx="362">
                  <c:v>79.0516347107</c:v>
                </c:pt>
                <c:pt idx="363">
                  <c:v>78.838284680900003</c:v>
                </c:pt>
                <c:pt idx="364">
                  <c:v>78.679923179200003</c:v>
                </c:pt>
                <c:pt idx="365">
                  <c:v>78.401620586799993</c:v>
                </c:pt>
                <c:pt idx="366">
                  <c:v>78.308000369499993</c:v>
                </c:pt>
                <c:pt idx="367">
                  <c:v>78.308000369499993</c:v>
                </c:pt>
                <c:pt idx="368">
                  <c:v>78.308000369499993</c:v>
                </c:pt>
                <c:pt idx="369">
                  <c:v>78.381966646999999</c:v>
                </c:pt>
                <c:pt idx="370">
                  <c:v>78.474930487699993</c:v>
                </c:pt>
                <c:pt idx="371">
                  <c:v>78.221778273499993</c:v>
                </c:pt>
                <c:pt idx="372">
                  <c:v>78.389359696499994</c:v>
                </c:pt>
                <c:pt idx="373">
                  <c:v>78.154941527600002</c:v>
                </c:pt>
                <c:pt idx="374">
                  <c:v>78.154941527600002</c:v>
                </c:pt>
                <c:pt idx="375">
                  <c:v>78.154941527600002</c:v>
                </c:pt>
                <c:pt idx="376">
                  <c:v>78.282727277800007</c:v>
                </c:pt>
                <c:pt idx="377">
                  <c:v>78.289179289100005</c:v>
                </c:pt>
                <c:pt idx="378">
                  <c:v>78.673632185900004</c:v>
                </c:pt>
                <c:pt idx="379">
                  <c:v>78.539338343300003</c:v>
                </c:pt>
                <c:pt idx="380">
                  <c:v>78.496855587300004</c:v>
                </c:pt>
                <c:pt idx="381">
                  <c:v>78.496855587300004</c:v>
                </c:pt>
                <c:pt idx="382">
                  <c:v>78.496855587300004</c:v>
                </c:pt>
                <c:pt idx="383">
                  <c:v>78.396919996600005</c:v>
                </c:pt>
                <c:pt idx="384">
                  <c:v>78.393882971799997</c:v>
                </c:pt>
                <c:pt idx="385">
                  <c:v>78.287779511699995</c:v>
                </c:pt>
                <c:pt idx="386">
                  <c:v>78.5178624845</c:v>
                </c:pt>
                <c:pt idx="387">
                  <c:v>78.740787550799993</c:v>
                </c:pt>
                <c:pt idx="388">
                  <c:v>78.740787550799993</c:v>
                </c:pt>
                <c:pt idx="389">
                  <c:v>78.740787550799993</c:v>
                </c:pt>
                <c:pt idx="390">
                  <c:v>78.158874357200006</c:v>
                </c:pt>
                <c:pt idx="391">
                  <c:v>78.739040579999994</c:v>
                </c:pt>
                <c:pt idx="392">
                  <c:v>78.732676545800004</c:v>
                </c:pt>
                <c:pt idx="393">
                  <c:v>78.409767689299997</c:v>
                </c:pt>
                <c:pt idx="394">
                  <c:v>78.4951091155</c:v>
                </c:pt>
                <c:pt idx="395">
                  <c:v>78.4951091155</c:v>
                </c:pt>
                <c:pt idx="396">
                  <c:v>78.4951091155</c:v>
                </c:pt>
                <c:pt idx="397">
                  <c:v>78.521362642300005</c:v>
                </c:pt>
                <c:pt idx="398">
                  <c:v>78.537318345900005</c:v>
                </c:pt>
                <c:pt idx="399">
                  <c:v>78.794121641199993</c:v>
                </c:pt>
                <c:pt idx="400">
                  <c:v>78.695121987600004</c:v>
                </c:pt>
                <c:pt idx="401">
                  <c:v>78.379225484599999</c:v>
                </c:pt>
                <c:pt idx="402">
                  <c:v>78.379225484599999</c:v>
                </c:pt>
                <c:pt idx="403">
                  <c:v>78.379225484599999</c:v>
                </c:pt>
                <c:pt idx="404">
                  <c:v>78.388529629499999</c:v>
                </c:pt>
                <c:pt idx="405">
                  <c:v>78.510780733199994</c:v>
                </c:pt>
                <c:pt idx="406">
                  <c:v>78.266391790699998</c:v>
                </c:pt>
                <c:pt idx="407">
                  <c:v>78.320941916600006</c:v>
                </c:pt>
                <c:pt idx="408">
                  <c:v>78.309577022100001</c:v>
                </c:pt>
                <c:pt idx="409">
                  <c:v>78.309577022100001</c:v>
                </c:pt>
                <c:pt idx="410">
                  <c:v>78.309577022100001</c:v>
                </c:pt>
                <c:pt idx="411">
                  <c:v>78.2338864325</c:v>
                </c:pt>
                <c:pt idx="412">
                  <c:v>78.102012527100001</c:v>
                </c:pt>
                <c:pt idx="413">
                  <c:v>77.822608637599998</c:v>
                </c:pt>
                <c:pt idx="414">
                  <c:v>77.792906531699998</c:v>
                </c:pt>
                <c:pt idx="415">
                  <c:v>77.808695848799999</c:v>
                </c:pt>
                <c:pt idx="416">
                  <c:v>77.808695848799999</c:v>
                </c:pt>
                <c:pt idx="417">
                  <c:v>77.808695848799999</c:v>
                </c:pt>
                <c:pt idx="418">
                  <c:v>77.676135909199999</c:v>
                </c:pt>
                <c:pt idx="419">
                  <c:v>77.509573152599998</c:v>
                </c:pt>
                <c:pt idx="420">
                  <c:v>77.339030034299995</c:v>
                </c:pt>
                <c:pt idx="421">
                  <c:v>77.285733266400001</c:v>
                </c:pt>
                <c:pt idx="422">
                  <c:v>77.297380180399998</c:v>
                </c:pt>
                <c:pt idx="423">
                  <c:v>77.297380180399998</c:v>
                </c:pt>
                <c:pt idx="424">
                  <c:v>77.297380180399998</c:v>
                </c:pt>
                <c:pt idx="425">
                  <c:v>77.198579709900002</c:v>
                </c:pt>
                <c:pt idx="426">
                  <c:v>76.736274253999994</c:v>
                </c:pt>
                <c:pt idx="427">
                  <c:v>77.001232251999994</c:v>
                </c:pt>
                <c:pt idx="428">
                  <c:v>76.705444744199994</c:v>
                </c:pt>
                <c:pt idx="429">
                  <c:v>76.809620102599993</c:v>
                </c:pt>
                <c:pt idx="430">
                  <c:v>76.809620102599993</c:v>
                </c:pt>
                <c:pt idx="431">
                  <c:v>76.809620102599993</c:v>
                </c:pt>
                <c:pt idx="432">
                  <c:v>77.096344809900003</c:v>
                </c:pt>
                <c:pt idx="433">
                  <c:v>76.995536201199997</c:v>
                </c:pt>
                <c:pt idx="434">
                  <c:v>77.136982049400004</c:v>
                </c:pt>
                <c:pt idx="435">
                  <c:v>77.122733912900003</c:v>
                </c:pt>
                <c:pt idx="436">
                  <c:v>76.975958518599995</c:v>
                </c:pt>
                <c:pt idx="437">
                  <c:v>76.975958518599995</c:v>
                </c:pt>
                <c:pt idx="438">
                  <c:v>76.975958518599995</c:v>
                </c:pt>
                <c:pt idx="439">
                  <c:v>76.781170514999999</c:v>
                </c:pt>
                <c:pt idx="440">
                  <c:v>76.607365715399993</c:v>
                </c:pt>
                <c:pt idx="441">
                  <c:v>76.272302134900002</c:v>
                </c:pt>
                <c:pt idx="442">
                  <c:v>76.285811332500003</c:v>
                </c:pt>
                <c:pt idx="443">
                  <c:v>76.285811332500003</c:v>
                </c:pt>
                <c:pt idx="444">
                  <c:v>76.285811332500003</c:v>
                </c:pt>
                <c:pt idx="445">
                  <c:v>76.285811332500003</c:v>
                </c:pt>
                <c:pt idx="446">
                  <c:v>76.310739524699997</c:v>
                </c:pt>
                <c:pt idx="447">
                  <c:v>76.341525978799993</c:v>
                </c:pt>
                <c:pt idx="448">
                  <c:v>76.416901729900005</c:v>
                </c:pt>
                <c:pt idx="449">
                  <c:v>76.497063458599996</c:v>
                </c:pt>
                <c:pt idx="450">
                  <c:v>76.497063458599996</c:v>
                </c:pt>
                <c:pt idx="451">
                  <c:v>76.497063458599996</c:v>
                </c:pt>
                <c:pt idx="452">
                  <c:v>76.497063458599996</c:v>
                </c:pt>
                <c:pt idx="453">
                  <c:v>76.543446926200005</c:v>
                </c:pt>
                <c:pt idx="454">
                  <c:v>76.281150409099993</c:v>
                </c:pt>
                <c:pt idx="455">
                  <c:v>76.162228518099994</c:v>
                </c:pt>
                <c:pt idx="456">
                  <c:v>75.802925768600005</c:v>
                </c:pt>
                <c:pt idx="457">
                  <c:v>75.8499700144</c:v>
                </c:pt>
                <c:pt idx="458">
                  <c:v>75.8499700144</c:v>
                </c:pt>
                <c:pt idx="459">
                  <c:v>75.8499700144</c:v>
                </c:pt>
                <c:pt idx="460">
                  <c:v>75.457638489499999</c:v>
                </c:pt>
                <c:pt idx="461">
                  <c:v>74.959689254099999</c:v>
                </c:pt>
                <c:pt idx="462">
                  <c:v>74.463080994799995</c:v>
                </c:pt>
                <c:pt idx="463">
                  <c:v>74.064490411899996</c:v>
                </c:pt>
                <c:pt idx="464">
                  <c:v>76.772581105300006</c:v>
                </c:pt>
                <c:pt idx="465">
                  <c:v>76.772581105300006</c:v>
                </c:pt>
                <c:pt idx="466">
                  <c:v>76.772581105300006</c:v>
                </c:pt>
                <c:pt idx="467">
                  <c:v>76.379409623399994</c:v>
                </c:pt>
                <c:pt idx="468">
                  <c:v>76.706941052900007</c:v>
                </c:pt>
                <c:pt idx="469">
                  <c:v>77.207215226700001</c:v>
                </c:pt>
                <c:pt idx="470">
                  <c:v>78.034616463399999</c:v>
                </c:pt>
                <c:pt idx="471">
                  <c:v>77.887912940800007</c:v>
                </c:pt>
                <c:pt idx="472">
                  <c:v>77.887912940800007</c:v>
                </c:pt>
                <c:pt idx="473">
                  <c:v>77.887912940800007</c:v>
                </c:pt>
                <c:pt idx="474">
                  <c:v>77.5246080525</c:v>
                </c:pt>
                <c:pt idx="475">
                  <c:v>77.5845204405</c:v>
                </c:pt>
                <c:pt idx="476">
                  <c:v>77.404329172800004</c:v>
                </c:pt>
                <c:pt idx="477">
                  <c:v>78.004016575500003</c:v>
                </c:pt>
                <c:pt idx="478">
                  <c:v>78.018856290000002</c:v>
                </c:pt>
                <c:pt idx="479">
                  <c:v>78.018856290000002</c:v>
                </c:pt>
                <c:pt idx="480">
                  <c:v>78.018856290000002</c:v>
                </c:pt>
                <c:pt idx="481">
                  <c:v>77.924009786100001</c:v>
                </c:pt>
                <c:pt idx="482">
                  <c:v>78.137999534299993</c:v>
                </c:pt>
                <c:pt idx="483">
                  <c:v>78.138905519199994</c:v>
                </c:pt>
                <c:pt idx="484">
                  <c:v>78.048006396600002</c:v>
                </c:pt>
                <c:pt idx="485">
                  <c:v>77.755498708800005</c:v>
                </c:pt>
                <c:pt idx="486">
                  <c:v>77.755498708800005</c:v>
                </c:pt>
                <c:pt idx="487">
                  <c:v>77.755498708800005</c:v>
                </c:pt>
                <c:pt idx="488">
                  <c:v>77.819470424399995</c:v>
                </c:pt>
                <c:pt idx="489">
                  <c:v>77.507064328200002</c:v>
                </c:pt>
                <c:pt idx="490">
                  <c:v>77.434135794499994</c:v>
                </c:pt>
                <c:pt idx="491">
                  <c:v>77.600952016400001</c:v>
                </c:pt>
                <c:pt idx="492">
                  <c:v>77.285320506000005</c:v>
                </c:pt>
                <c:pt idx="493">
                  <c:v>77.285320506000005</c:v>
                </c:pt>
                <c:pt idx="494">
                  <c:v>77.285320506000005</c:v>
                </c:pt>
                <c:pt idx="495">
                  <c:v>77.332302293599994</c:v>
                </c:pt>
                <c:pt idx="496">
                  <c:v>77.252204863100005</c:v>
                </c:pt>
                <c:pt idx="497">
                  <c:v>77.402973244699993</c:v>
                </c:pt>
                <c:pt idx="498">
                  <c:v>77.680567901100005</c:v>
                </c:pt>
                <c:pt idx="499">
                  <c:v>77.915312893199996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D5-4A2E-84B5-2316A8F83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43747</c:v>
                </c:pt>
                <c:pt idx="1">
                  <c:v>43748</c:v>
                </c:pt>
                <c:pt idx="2">
                  <c:v>43749</c:v>
                </c:pt>
                <c:pt idx="3">
                  <c:v>43750</c:v>
                </c:pt>
                <c:pt idx="4">
                  <c:v>43751</c:v>
                </c:pt>
                <c:pt idx="5">
                  <c:v>43752</c:v>
                </c:pt>
                <c:pt idx="6">
                  <c:v>43753</c:v>
                </c:pt>
                <c:pt idx="7">
                  <c:v>43754</c:v>
                </c:pt>
                <c:pt idx="8">
                  <c:v>43755</c:v>
                </c:pt>
                <c:pt idx="9">
                  <c:v>43756</c:v>
                </c:pt>
                <c:pt idx="10">
                  <c:v>43757</c:v>
                </c:pt>
                <c:pt idx="11">
                  <c:v>43758</c:v>
                </c:pt>
                <c:pt idx="12">
                  <c:v>43759</c:v>
                </c:pt>
                <c:pt idx="13">
                  <c:v>43760</c:v>
                </c:pt>
                <c:pt idx="14">
                  <c:v>43761</c:v>
                </c:pt>
                <c:pt idx="15">
                  <c:v>43762</c:v>
                </c:pt>
                <c:pt idx="16">
                  <c:v>43763</c:v>
                </c:pt>
                <c:pt idx="17">
                  <c:v>43764</c:v>
                </c:pt>
                <c:pt idx="18">
                  <c:v>43765</c:v>
                </c:pt>
                <c:pt idx="19">
                  <c:v>43766</c:v>
                </c:pt>
                <c:pt idx="20">
                  <c:v>43767</c:v>
                </c:pt>
                <c:pt idx="21">
                  <c:v>43768</c:v>
                </c:pt>
                <c:pt idx="22">
                  <c:v>43769</c:v>
                </c:pt>
                <c:pt idx="23">
                  <c:v>43770</c:v>
                </c:pt>
                <c:pt idx="24">
                  <c:v>43771</c:v>
                </c:pt>
                <c:pt idx="25">
                  <c:v>43772</c:v>
                </c:pt>
                <c:pt idx="26">
                  <c:v>43773</c:v>
                </c:pt>
                <c:pt idx="27">
                  <c:v>43774</c:v>
                </c:pt>
                <c:pt idx="28">
                  <c:v>43775</c:v>
                </c:pt>
                <c:pt idx="29">
                  <c:v>43776</c:v>
                </c:pt>
                <c:pt idx="30">
                  <c:v>43777</c:v>
                </c:pt>
                <c:pt idx="31">
                  <c:v>43778</c:v>
                </c:pt>
                <c:pt idx="32">
                  <c:v>43779</c:v>
                </c:pt>
                <c:pt idx="33">
                  <c:v>43780</c:v>
                </c:pt>
                <c:pt idx="34">
                  <c:v>43781</c:v>
                </c:pt>
                <c:pt idx="35">
                  <c:v>43782</c:v>
                </c:pt>
                <c:pt idx="36">
                  <c:v>43783</c:v>
                </c:pt>
                <c:pt idx="37">
                  <c:v>43784</c:v>
                </c:pt>
                <c:pt idx="38">
                  <c:v>43785</c:v>
                </c:pt>
                <c:pt idx="39">
                  <c:v>43786</c:v>
                </c:pt>
                <c:pt idx="40">
                  <c:v>43787</c:v>
                </c:pt>
                <c:pt idx="41">
                  <c:v>43788</c:v>
                </c:pt>
                <c:pt idx="42">
                  <c:v>43789</c:v>
                </c:pt>
                <c:pt idx="43">
                  <c:v>43790</c:v>
                </c:pt>
                <c:pt idx="44">
                  <c:v>43791</c:v>
                </c:pt>
                <c:pt idx="45">
                  <c:v>43792</c:v>
                </c:pt>
                <c:pt idx="46">
                  <c:v>43793</c:v>
                </c:pt>
                <c:pt idx="47">
                  <c:v>43794</c:v>
                </c:pt>
                <c:pt idx="48">
                  <c:v>43795</c:v>
                </c:pt>
                <c:pt idx="49">
                  <c:v>43796</c:v>
                </c:pt>
                <c:pt idx="50">
                  <c:v>43797</c:v>
                </c:pt>
                <c:pt idx="51">
                  <c:v>43798</c:v>
                </c:pt>
                <c:pt idx="52">
                  <c:v>43799</c:v>
                </c:pt>
                <c:pt idx="53">
                  <c:v>43800</c:v>
                </c:pt>
                <c:pt idx="54">
                  <c:v>43801</c:v>
                </c:pt>
                <c:pt idx="55">
                  <c:v>43802</c:v>
                </c:pt>
                <c:pt idx="56">
                  <c:v>43803</c:v>
                </c:pt>
                <c:pt idx="57">
                  <c:v>43804</c:v>
                </c:pt>
                <c:pt idx="58">
                  <c:v>43805</c:v>
                </c:pt>
                <c:pt idx="59">
                  <c:v>43806</c:v>
                </c:pt>
                <c:pt idx="60">
                  <c:v>43807</c:v>
                </c:pt>
                <c:pt idx="61">
                  <c:v>43808</c:v>
                </c:pt>
                <c:pt idx="62">
                  <c:v>43809</c:v>
                </c:pt>
                <c:pt idx="63">
                  <c:v>43810</c:v>
                </c:pt>
                <c:pt idx="64">
                  <c:v>43811</c:v>
                </c:pt>
                <c:pt idx="65">
                  <c:v>43812</c:v>
                </c:pt>
                <c:pt idx="66">
                  <c:v>43813</c:v>
                </c:pt>
                <c:pt idx="67">
                  <c:v>43814</c:v>
                </c:pt>
                <c:pt idx="68">
                  <c:v>43815</c:v>
                </c:pt>
                <c:pt idx="69">
                  <c:v>43816</c:v>
                </c:pt>
                <c:pt idx="70">
                  <c:v>43817</c:v>
                </c:pt>
                <c:pt idx="71">
                  <c:v>43818</c:v>
                </c:pt>
                <c:pt idx="72">
                  <c:v>43819</c:v>
                </c:pt>
                <c:pt idx="73">
                  <c:v>43820</c:v>
                </c:pt>
                <c:pt idx="74">
                  <c:v>43821</c:v>
                </c:pt>
                <c:pt idx="75">
                  <c:v>43822</c:v>
                </c:pt>
                <c:pt idx="76">
                  <c:v>43823</c:v>
                </c:pt>
                <c:pt idx="77">
                  <c:v>43824</c:v>
                </c:pt>
                <c:pt idx="78">
                  <c:v>43825</c:v>
                </c:pt>
                <c:pt idx="79">
                  <c:v>43826</c:v>
                </c:pt>
                <c:pt idx="80">
                  <c:v>43827</c:v>
                </c:pt>
                <c:pt idx="81">
                  <c:v>43828</c:v>
                </c:pt>
                <c:pt idx="82">
                  <c:v>43829</c:v>
                </c:pt>
                <c:pt idx="83">
                  <c:v>43830</c:v>
                </c:pt>
                <c:pt idx="84">
                  <c:v>43831</c:v>
                </c:pt>
                <c:pt idx="85">
                  <c:v>43832</c:v>
                </c:pt>
                <c:pt idx="86">
                  <c:v>43833</c:v>
                </c:pt>
                <c:pt idx="87">
                  <c:v>43834</c:v>
                </c:pt>
                <c:pt idx="88">
                  <c:v>43835</c:v>
                </c:pt>
                <c:pt idx="89">
                  <c:v>43836</c:v>
                </c:pt>
                <c:pt idx="90">
                  <c:v>43837</c:v>
                </c:pt>
                <c:pt idx="91">
                  <c:v>43838</c:v>
                </c:pt>
                <c:pt idx="92">
                  <c:v>43839</c:v>
                </c:pt>
                <c:pt idx="93">
                  <c:v>43840</c:v>
                </c:pt>
                <c:pt idx="94">
                  <c:v>43841</c:v>
                </c:pt>
                <c:pt idx="95">
                  <c:v>43842</c:v>
                </c:pt>
                <c:pt idx="96">
                  <c:v>43843</c:v>
                </c:pt>
                <c:pt idx="97">
                  <c:v>43844</c:v>
                </c:pt>
                <c:pt idx="98">
                  <c:v>43845</c:v>
                </c:pt>
                <c:pt idx="99">
                  <c:v>43846</c:v>
                </c:pt>
                <c:pt idx="100">
                  <c:v>43847</c:v>
                </c:pt>
                <c:pt idx="101">
                  <c:v>43848</c:v>
                </c:pt>
                <c:pt idx="102">
                  <c:v>43849</c:v>
                </c:pt>
                <c:pt idx="103">
                  <c:v>43850</c:v>
                </c:pt>
                <c:pt idx="104">
                  <c:v>43851</c:v>
                </c:pt>
                <c:pt idx="105">
                  <c:v>43852</c:v>
                </c:pt>
                <c:pt idx="106">
                  <c:v>43853</c:v>
                </c:pt>
                <c:pt idx="107">
                  <c:v>43854</c:v>
                </c:pt>
                <c:pt idx="108">
                  <c:v>43855</c:v>
                </c:pt>
                <c:pt idx="109">
                  <c:v>43856</c:v>
                </c:pt>
                <c:pt idx="110">
                  <c:v>43857</c:v>
                </c:pt>
                <c:pt idx="111">
                  <c:v>43858</c:v>
                </c:pt>
                <c:pt idx="112">
                  <c:v>43859</c:v>
                </c:pt>
                <c:pt idx="113">
                  <c:v>43860</c:v>
                </c:pt>
                <c:pt idx="114">
                  <c:v>43861</c:v>
                </c:pt>
                <c:pt idx="115">
                  <c:v>43862</c:v>
                </c:pt>
                <c:pt idx="116">
                  <c:v>43863</c:v>
                </c:pt>
                <c:pt idx="117">
                  <c:v>43864</c:v>
                </c:pt>
                <c:pt idx="118">
                  <c:v>43865</c:v>
                </c:pt>
                <c:pt idx="119">
                  <c:v>43866</c:v>
                </c:pt>
                <c:pt idx="120">
                  <c:v>43867</c:v>
                </c:pt>
                <c:pt idx="121">
                  <c:v>43868</c:v>
                </c:pt>
                <c:pt idx="122">
                  <c:v>43869</c:v>
                </c:pt>
                <c:pt idx="123">
                  <c:v>43870</c:v>
                </c:pt>
                <c:pt idx="124">
                  <c:v>43871</c:v>
                </c:pt>
                <c:pt idx="125">
                  <c:v>43872</c:v>
                </c:pt>
                <c:pt idx="126">
                  <c:v>43873</c:v>
                </c:pt>
                <c:pt idx="127">
                  <c:v>43874</c:v>
                </c:pt>
                <c:pt idx="128">
                  <c:v>43875</c:v>
                </c:pt>
                <c:pt idx="129">
                  <c:v>43876</c:v>
                </c:pt>
                <c:pt idx="130">
                  <c:v>43877</c:v>
                </c:pt>
                <c:pt idx="131">
                  <c:v>43878</c:v>
                </c:pt>
                <c:pt idx="132">
                  <c:v>43879</c:v>
                </c:pt>
                <c:pt idx="133">
                  <c:v>43880</c:v>
                </c:pt>
                <c:pt idx="134">
                  <c:v>43881</c:v>
                </c:pt>
                <c:pt idx="135">
                  <c:v>43882</c:v>
                </c:pt>
                <c:pt idx="136">
                  <c:v>43883</c:v>
                </c:pt>
                <c:pt idx="137">
                  <c:v>43884</c:v>
                </c:pt>
                <c:pt idx="138">
                  <c:v>43885</c:v>
                </c:pt>
                <c:pt idx="139">
                  <c:v>43886</c:v>
                </c:pt>
                <c:pt idx="140">
                  <c:v>43887</c:v>
                </c:pt>
                <c:pt idx="141">
                  <c:v>43888</c:v>
                </c:pt>
                <c:pt idx="142">
                  <c:v>43889</c:v>
                </c:pt>
                <c:pt idx="143">
                  <c:v>43890</c:v>
                </c:pt>
                <c:pt idx="144">
                  <c:v>43891</c:v>
                </c:pt>
                <c:pt idx="145">
                  <c:v>43892</c:v>
                </c:pt>
                <c:pt idx="146">
                  <c:v>43893</c:v>
                </c:pt>
                <c:pt idx="147">
                  <c:v>43894</c:v>
                </c:pt>
                <c:pt idx="148">
                  <c:v>43895</c:v>
                </c:pt>
                <c:pt idx="149">
                  <c:v>43896</c:v>
                </c:pt>
                <c:pt idx="150">
                  <c:v>43897</c:v>
                </c:pt>
                <c:pt idx="151">
                  <c:v>43898</c:v>
                </c:pt>
                <c:pt idx="152">
                  <c:v>43899</c:v>
                </c:pt>
                <c:pt idx="153">
                  <c:v>43900</c:v>
                </c:pt>
                <c:pt idx="154">
                  <c:v>43901</c:v>
                </c:pt>
                <c:pt idx="155">
                  <c:v>43902</c:v>
                </c:pt>
                <c:pt idx="156">
                  <c:v>43903</c:v>
                </c:pt>
                <c:pt idx="157">
                  <c:v>43904</c:v>
                </c:pt>
                <c:pt idx="158">
                  <c:v>43905</c:v>
                </c:pt>
                <c:pt idx="159">
                  <c:v>43906</c:v>
                </c:pt>
                <c:pt idx="160">
                  <c:v>43907</c:v>
                </c:pt>
                <c:pt idx="161">
                  <c:v>43908</c:v>
                </c:pt>
                <c:pt idx="162">
                  <c:v>43909</c:v>
                </c:pt>
                <c:pt idx="163">
                  <c:v>43910</c:v>
                </c:pt>
                <c:pt idx="164">
                  <c:v>43911</c:v>
                </c:pt>
                <c:pt idx="165">
                  <c:v>43912</c:v>
                </c:pt>
                <c:pt idx="166">
                  <c:v>43913</c:v>
                </c:pt>
                <c:pt idx="167">
                  <c:v>43914</c:v>
                </c:pt>
                <c:pt idx="168">
                  <c:v>43915</c:v>
                </c:pt>
                <c:pt idx="169">
                  <c:v>43916</c:v>
                </c:pt>
                <c:pt idx="170">
                  <c:v>43917</c:v>
                </c:pt>
                <c:pt idx="171">
                  <c:v>43918</c:v>
                </c:pt>
                <c:pt idx="172">
                  <c:v>43919</c:v>
                </c:pt>
                <c:pt idx="173">
                  <c:v>43920</c:v>
                </c:pt>
                <c:pt idx="174">
                  <c:v>43921</c:v>
                </c:pt>
                <c:pt idx="175">
                  <c:v>43922</c:v>
                </c:pt>
                <c:pt idx="176">
                  <c:v>43923</c:v>
                </c:pt>
                <c:pt idx="177">
                  <c:v>43924</c:v>
                </c:pt>
                <c:pt idx="178">
                  <c:v>43925</c:v>
                </c:pt>
                <c:pt idx="179">
                  <c:v>43926</c:v>
                </c:pt>
                <c:pt idx="180">
                  <c:v>43927</c:v>
                </c:pt>
                <c:pt idx="181">
                  <c:v>43928</c:v>
                </c:pt>
                <c:pt idx="182">
                  <c:v>43929</c:v>
                </c:pt>
                <c:pt idx="183">
                  <c:v>43930</c:v>
                </c:pt>
                <c:pt idx="184">
                  <c:v>43931</c:v>
                </c:pt>
                <c:pt idx="185">
                  <c:v>43932</c:v>
                </c:pt>
                <c:pt idx="186">
                  <c:v>43933</c:v>
                </c:pt>
                <c:pt idx="187">
                  <c:v>43934</c:v>
                </c:pt>
                <c:pt idx="188">
                  <c:v>43935</c:v>
                </c:pt>
                <c:pt idx="189">
                  <c:v>43936</c:v>
                </c:pt>
                <c:pt idx="190">
                  <c:v>43937</c:v>
                </c:pt>
                <c:pt idx="191">
                  <c:v>43938</c:v>
                </c:pt>
                <c:pt idx="192">
                  <c:v>43939</c:v>
                </c:pt>
                <c:pt idx="193">
                  <c:v>43940</c:v>
                </c:pt>
                <c:pt idx="194">
                  <c:v>43941</c:v>
                </c:pt>
                <c:pt idx="195">
                  <c:v>43942</c:v>
                </c:pt>
                <c:pt idx="196">
                  <c:v>43943</c:v>
                </c:pt>
                <c:pt idx="197">
                  <c:v>43944</c:v>
                </c:pt>
                <c:pt idx="198">
                  <c:v>43945</c:v>
                </c:pt>
                <c:pt idx="199">
                  <c:v>43946</c:v>
                </c:pt>
                <c:pt idx="200">
                  <c:v>43947</c:v>
                </c:pt>
                <c:pt idx="201">
                  <c:v>43948</c:v>
                </c:pt>
                <c:pt idx="202">
                  <c:v>43949</c:v>
                </c:pt>
                <c:pt idx="203">
                  <c:v>43950</c:v>
                </c:pt>
                <c:pt idx="204">
                  <c:v>43951</c:v>
                </c:pt>
                <c:pt idx="205">
                  <c:v>43952</c:v>
                </c:pt>
                <c:pt idx="206">
                  <c:v>43953</c:v>
                </c:pt>
                <c:pt idx="207">
                  <c:v>43954</c:v>
                </c:pt>
                <c:pt idx="208">
                  <c:v>43955</c:v>
                </c:pt>
                <c:pt idx="209">
                  <c:v>43956</c:v>
                </c:pt>
                <c:pt idx="210">
                  <c:v>43957</c:v>
                </c:pt>
                <c:pt idx="211">
                  <c:v>43958</c:v>
                </c:pt>
                <c:pt idx="212">
                  <c:v>43959</c:v>
                </c:pt>
                <c:pt idx="213">
                  <c:v>43960</c:v>
                </c:pt>
                <c:pt idx="214">
                  <c:v>43961</c:v>
                </c:pt>
                <c:pt idx="215">
                  <c:v>43962</c:v>
                </c:pt>
                <c:pt idx="216">
                  <c:v>43963</c:v>
                </c:pt>
                <c:pt idx="217">
                  <c:v>43964</c:v>
                </c:pt>
                <c:pt idx="218">
                  <c:v>43965</c:v>
                </c:pt>
                <c:pt idx="219">
                  <c:v>43966</c:v>
                </c:pt>
                <c:pt idx="220">
                  <c:v>43967</c:v>
                </c:pt>
                <c:pt idx="221">
                  <c:v>43968</c:v>
                </c:pt>
                <c:pt idx="222">
                  <c:v>43969</c:v>
                </c:pt>
                <c:pt idx="223">
                  <c:v>43970</c:v>
                </c:pt>
                <c:pt idx="224">
                  <c:v>43971</c:v>
                </c:pt>
                <c:pt idx="225">
                  <c:v>43972</c:v>
                </c:pt>
                <c:pt idx="226">
                  <c:v>43973</c:v>
                </c:pt>
                <c:pt idx="227">
                  <c:v>43974</c:v>
                </c:pt>
                <c:pt idx="228">
                  <c:v>43975</c:v>
                </c:pt>
                <c:pt idx="229">
                  <c:v>43976</c:v>
                </c:pt>
                <c:pt idx="230">
                  <c:v>43977</c:v>
                </c:pt>
                <c:pt idx="231">
                  <c:v>43978</c:v>
                </c:pt>
                <c:pt idx="232">
                  <c:v>43979</c:v>
                </c:pt>
                <c:pt idx="233">
                  <c:v>43980</c:v>
                </c:pt>
                <c:pt idx="234">
                  <c:v>43981</c:v>
                </c:pt>
                <c:pt idx="235">
                  <c:v>43982</c:v>
                </c:pt>
                <c:pt idx="236">
                  <c:v>43983</c:v>
                </c:pt>
                <c:pt idx="237">
                  <c:v>43984</c:v>
                </c:pt>
                <c:pt idx="238">
                  <c:v>43985</c:v>
                </c:pt>
                <c:pt idx="239">
                  <c:v>43986</c:v>
                </c:pt>
                <c:pt idx="240">
                  <c:v>43987</c:v>
                </c:pt>
                <c:pt idx="241">
                  <c:v>43988</c:v>
                </c:pt>
                <c:pt idx="242">
                  <c:v>43989</c:v>
                </c:pt>
                <c:pt idx="243">
                  <c:v>43990</c:v>
                </c:pt>
                <c:pt idx="244">
                  <c:v>43991</c:v>
                </c:pt>
                <c:pt idx="245">
                  <c:v>43992</c:v>
                </c:pt>
                <c:pt idx="246">
                  <c:v>43993</c:v>
                </c:pt>
                <c:pt idx="247">
                  <c:v>43994</c:v>
                </c:pt>
                <c:pt idx="248">
                  <c:v>43995</c:v>
                </c:pt>
                <c:pt idx="249">
                  <c:v>43996</c:v>
                </c:pt>
                <c:pt idx="250">
                  <c:v>43997</c:v>
                </c:pt>
                <c:pt idx="251">
                  <c:v>43998</c:v>
                </c:pt>
                <c:pt idx="252">
                  <c:v>43999</c:v>
                </c:pt>
                <c:pt idx="253">
                  <c:v>44000</c:v>
                </c:pt>
                <c:pt idx="254">
                  <c:v>44001</c:v>
                </c:pt>
                <c:pt idx="255">
                  <c:v>44002</c:v>
                </c:pt>
                <c:pt idx="256">
                  <c:v>44003</c:v>
                </c:pt>
                <c:pt idx="257">
                  <c:v>44004</c:v>
                </c:pt>
                <c:pt idx="258">
                  <c:v>44005</c:v>
                </c:pt>
                <c:pt idx="259">
                  <c:v>44006</c:v>
                </c:pt>
                <c:pt idx="260">
                  <c:v>44007</c:v>
                </c:pt>
                <c:pt idx="261">
                  <c:v>44008</c:v>
                </c:pt>
                <c:pt idx="262">
                  <c:v>44009</c:v>
                </c:pt>
                <c:pt idx="263">
                  <c:v>44010</c:v>
                </c:pt>
                <c:pt idx="264">
                  <c:v>44011</c:v>
                </c:pt>
                <c:pt idx="265">
                  <c:v>44012</c:v>
                </c:pt>
                <c:pt idx="266">
                  <c:v>44013</c:v>
                </c:pt>
                <c:pt idx="267">
                  <c:v>44014</c:v>
                </c:pt>
                <c:pt idx="268">
                  <c:v>44015</c:v>
                </c:pt>
                <c:pt idx="269">
                  <c:v>44016</c:v>
                </c:pt>
                <c:pt idx="270">
                  <c:v>44017</c:v>
                </c:pt>
                <c:pt idx="271">
                  <c:v>44018</c:v>
                </c:pt>
                <c:pt idx="272">
                  <c:v>44019</c:v>
                </c:pt>
                <c:pt idx="273">
                  <c:v>44020</c:v>
                </c:pt>
                <c:pt idx="274">
                  <c:v>44021</c:v>
                </c:pt>
                <c:pt idx="275">
                  <c:v>44022</c:v>
                </c:pt>
                <c:pt idx="276">
                  <c:v>44023</c:v>
                </c:pt>
                <c:pt idx="277">
                  <c:v>44024</c:v>
                </c:pt>
                <c:pt idx="278">
                  <c:v>44025</c:v>
                </c:pt>
                <c:pt idx="279">
                  <c:v>44026</c:v>
                </c:pt>
                <c:pt idx="280">
                  <c:v>44027</c:v>
                </c:pt>
                <c:pt idx="281">
                  <c:v>44028</c:v>
                </c:pt>
                <c:pt idx="282">
                  <c:v>44029</c:v>
                </c:pt>
                <c:pt idx="283">
                  <c:v>44030</c:v>
                </c:pt>
                <c:pt idx="284">
                  <c:v>44031</c:v>
                </c:pt>
                <c:pt idx="285">
                  <c:v>44032</c:v>
                </c:pt>
                <c:pt idx="286">
                  <c:v>44033</c:v>
                </c:pt>
                <c:pt idx="287">
                  <c:v>44034</c:v>
                </c:pt>
                <c:pt idx="288">
                  <c:v>44035</c:v>
                </c:pt>
                <c:pt idx="289">
                  <c:v>44036</c:v>
                </c:pt>
                <c:pt idx="290">
                  <c:v>44037</c:v>
                </c:pt>
                <c:pt idx="291">
                  <c:v>44038</c:v>
                </c:pt>
                <c:pt idx="292">
                  <c:v>44039</c:v>
                </c:pt>
                <c:pt idx="293">
                  <c:v>44040</c:v>
                </c:pt>
                <c:pt idx="294">
                  <c:v>44041</c:v>
                </c:pt>
                <c:pt idx="295">
                  <c:v>44042</c:v>
                </c:pt>
                <c:pt idx="296">
                  <c:v>44043</c:v>
                </c:pt>
                <c:pt idx="297">
                  <c:v>44044</c:v>
                </c:pt>
                <c:pt idx="298">
                  <c:v>44045</c:v>
                </c:pt>
                <c:pt idx="299">
                  <c:v>44046</c:v>
                </c:pt>
                <c:pt idx="300">
                  <c:v>44047</c:v>
                </c:pt>
                <c:pt idx="301">
                  <c:v>44048</c:v>
                </c:pt>
                <c:pt idx="302">
                  <c:v>44049</c:v>
                </c:pt>
                <c:pt idx="303">
                  <c:v>44050</c:v>
                </c:pt>
                <c:pt idx="304">
                  <c:v>44051</c:v>
                </c:pt>
                <c:pt idx="305">
                  <c:v>44052</c:v>
                </c:pt>
                <c:pt idx="306">
                  <c:v>44053</c:v>
                </c:pt>
                <c:pt idx="307">
                  <c:v>44054</c:v>
                </c:pt>
                <c:pt idx="308">
                  <c:v>44055</c:v>
                </c:pt>
                <c:pt idx="309">
                  <c:v>44056</c:v>
                </c:pt>
                <c:pt idx="310">
                  <c:v>44057</c:v>
                </c:pt>
                <c:pt idx="311">
                  <c:v>44058</c:v>
                </c:pt>
                <c:pt idx="312">
                  <c:v>44059</c:v>
                </c:pt>
                <c:pt idx="313">
                  <c:v>44060</c:v>
                </c:pt>
                <c:pt idx="314">
                  <c:v>44061</c:v>
                </c:pt>
                <c:pt idx="315">
                  <c:v>44062</c:v>
                </c:pt>
                <c:pt idx="316">
                  <c:v>44063</c:v>
                </c:pt>
                <c:pt idx="317">
                  <c:v>44064</c:v>
                </c:pt>
                <c:pt idx="318">
                  <c:v>44065</c:v>
                </c:pt>
                <c:pt idx="319">
                  <c:v>44066</c:v>
                </c:pt>
                <c:pt idx="320">
                  <c:v>44067</c:v>
                </c:pt>
                <c:pt idx="321">
                  <c:v>44068</c:v>
                </c:pt>
                <c:pt idx="322">
                  <c:v>44069</c:v>
                </c:pt>
                <c:pt idx="323">
                  <c:v>44070</c:v>
                </c:pt>
                <c:pt idx="324">
                  <c:v>44071</c:v>
                </c:pt>
                <c:pt idx="325">
                  <c:v>44072</c:v>
                </c:pt>
                <c:pt idx="326">
                  <c:v>44073</c:v>
                </c:pt>
                <c:pt idx="327">
                  <c:v>44074</c:v>
                </c:pt>
                <c:pt idx="328">
                  <c:v>44075</c:v>
                </c:pt>
                <c:pt idx="329">
                  <c:v>44076</c:v>
                </c:pt>
                <c:pt idx="330">
                  <c:v>44077</c:v>
                </c:pt>
                <c:pt idx="331">
                  <c:v>44078</c:v>
                </c:pt>
                <c:pt idx="332">
                  <c:v>44079</c:v>
                </c:pt>
                <c:pt idx="333">
                  <c:v>44080</c:v>
                </c:pt>
                <c:pt idx="334">
                  <c:v>44081</c:v>
                </c:pt>
                <c:pt idx="335">
                  <c:v>44082</c:v>
                </c:pt>
                <c:pt idx="336">
                  <c:v>44083</c:v>
                </c:pt>
                <c:pt idx="337">
                  <c:v>44084</c:v>
                </c:pt>
                <c:pt idx="338">
                  <c:v>44085</c:v>
                </c:pt>
                <c:pt idx="339">
                  <c:v>44086</c:v>
                </c:pt>
                <c:pt idx="340">
                  <c:v>44087</c:v>
                </c:pt>
                <c:pt idx="341">
                  <c:v>44088</c:v>
                </c:pt>
                <c:pt idx="342">
                  <c:v>44089</c:v>
                </c:pt>
                <c:pt idx="343">
                  <c:v>44090</c:v>
                </c:pt>
                <c:pt idx="344">
                  <c:v>44091</c:v>
                </c:pt>
                <c:pt idx="345">
                  <c:v>44092</c:v>
                </c:pt>
                <c:pt idx="346">
                  <c:v>44093</c:v>
                </c:pt>
                <c:pt idx="347">
                  <c:v>44094</c:v>
                </c:pt>
                <c:pt idx="348">
                  <c:v>44095</c:v>
                </c:pt>
                <c:pt idx="349">
                  <c:v>44096</c:v>
                </c:pt>
                <c:pt idx="350">
                  <c:v>44097</c:v>
                </c:pt>
                <c:pt idx="351">
                  <c:v>44098</c:v>
                </c:pt>
                <c:pt idx="352">
                  <c:v>44099</c:v>
                </c:pt>
                <c:pt idx="353">
                  <c:v>44100</c:v>
                </c:pt>
                <c:pt idx="354">
                  <c:v>44101</c:v>
                </c:pt>
                <c:pt idx="355">
                  <c:v>44102</c:v>
                </c:pt>
                <c:pt idx="356">
                  <c:v>44103</c:v>
                </c:pt>
                <c:pt idx="357">
                  <c:v>44104</c:v>
                </c:pt>
                <c:pt idx="358">
                  <c:v>44105</c:v>
                </c:pt>
                <c:pt idx="359">
                  <c:v>44106</c:v>
                </c:pt>
                <c:pt idx="360">
                  <c:v>44107</c:v>
                </c:pt>
                <c:pt idx="361">
                  <c:v>44108</c:v>
                </c:pt>
                <c:pt idx="362">
                  <c:v>44109</c:v>
                </c:pt>
                <c:pt idx="363">
                  <c:v>44110</c:v>
                </c:pt>
                <c:pt idx="364">
                  <c:v>44111</c:v>
                </c:pt>
                <c:pt idx="365">
                  <c:v>44112</c:v>
                </c:pt>
                <c:pt idx="366">
                  <c:v>44113</c:v>
                </c:pt>
                <c:pt idx="367">
                  <c:v>44114</c:v>
                </c:pt>
                <c:pt idx="368">
                  <c:v>44115</c:v>
                </c:pt>
                <c:pt idx="369">
                  <c:v>44116</c:v>
                </c:pt>
                <c:pt idx="370">
                  <c:v>44117</c:v>
                </c:pt>
                <c:pt idx="371">
                  <c:v>44118</c:v>
                </c:pt>
                <c:pt idx="372">
                  <c:v>44119</c:v>
                </c:pt>
                <c:pt idx="373">
                  <c:v>44120</c:v>
                </c:pt>
                <c:pt idx="374">
                  <c:v>44121</c:v>
                </c:pt>
                <c:pt idx="375">
                  <c:v>44122</c:v>
                </c:pt>
                <c:pt idx="376">
                  <c:v>44123</c:v>
                </c:pt>
                <c:pt idx="377">
                  <c:v>44124</c:v>
                </c:pt>
                <c:pt idx="378">
                  <c:v>44125</c:v>
                </c:pt>
                <c:pt idx="379">
                  <c:v>44126</c:v>
                </c:pt>
                <c:pt idx="380">
                  <c:v>44127</c:v>
                </c:pt>
                <c:pt idx="381">
                  <c:v>44128</c:v>
                </c:pt>
                <c:pt idx="382">
                  <c:v>44129</c:v>
                </c:pt>
                <c:pt idx="383">
                  <c:v>44130</c:v>
                </c:pt>
                <c:pt idx="384">
                  <c:v>44131</c:v>
                </c:pt>
                <c:pt idx="385">
                  <c:v>44132</c:v>
                </c:pt>
                <c:pt idx="386">
                  <c:v>44133</c:v>
                </c:pt>
                <c:pt idx="387">
                  <c:v>44134</c:v>
                </c:pt>
                <c:pt idx="388">
                  <c:v>44135</c:v>
                </c:pt>
                <c:pt idx="389">
                  <c:v>44136</c:v>
                </c:pt>
                <c:pt idx="390">
                  <c:v>44137</c:v>
                </c:pt>
                <c:pt idx="391">
                  <c:v>44138</c:v>
                </c:pt>
                <c:pt idx="392">
                  <c:v>44139</c:v>
                </c:pt>
                <c:pt idx="393">
                  <c:v>44140</c:v>
                </c:pt>
                <c:pt idx="394">
                  <c:v>44141</c:v>
                </c:pt>
                <c:pt idx="395">
                  <c:v>44142</c:v>
                </c:pt>
                <c:pt idx="396">
                  <c:v>44143</c:v>
                </c:pt>
                <c:pt idx="397">
                  <c:v>44144</c:v>
                </c:pt>
                <c:pt idx="398">
                  <c:v>44145</c:v>
                </c:pt>
                <c:pt idx="399">
                  <c:v>44146</c:v>
                </c:pt>
                <c:pt idx="400">
                  <c:v>44147</c:v>
                </c:pt>
                <c:pt idx="401">
                  <c:v>44148</c:v>
                </c:pt>
                <c:pt idx="402">
                  <c:v>44149</c:v>
                </c:pt>
                <c:pt idx="403">
                  <c:v>44150</c:v>
                </c:pt>
                <c:pt idx="404">
                  <c:v>44151</c:v>
                </c:pt>
                <c:pt idx="405">
                  <c:v>44152</c:v>
                </c:pt>
                <c:pt idx="406">
                  <c:v>44153</c:v>
                </c:pt>
                <c:pt idx="407">
                  <c:v>44154</c:v>
                </c:pt>
                <c:pt idx="408">
                  <c:v>44155</c:v>
                </c:pt>
                <c:pt idx="409">
                  <c:v>44156</c:v>
                </c:pt>
                <c:pt idx="410">
                  <c:v>44157</c:v>
                </c:pt>
                <c:pt idx="411">
                  <c:v>44158</c:v>
                </c:pt>
                <c:pt idx="412">
                  <c:v>44159</c:v>
                </c:pt>
                <c:pt idx="413">
                  <c:v>44160</c:v>
                </c:pt>
                <c:pt idx="414">
                  <c:v>44161</c:v>
                </c:pt>
                <c:pt idx="415">
                  <c:v>44162</c:v>
                </c:pt>
                <c:pt idx="416">
                  <c:v>44163</c:v>
                </c:pt>
                <c:pt idx="417">
                  <c:v>44164</c:v>
                </c:pt>
                <c:pt idx="418">
                  <c:v>44165</c:v>
                </c:pt>
                <c:pt idx="419">
                  <c:v>44166</c:v>
                </c:pt>
                <c:pt idx="420">
                  <c:v>44167</c:v>
                </c:pt>
                <c:pt idx="421">
                  <c:v>44168</c:v>
                </c:pt>
                <c:pt idx="422">
                  <c:v>44169</c:v>
                </c:pt>
                <c:pt idx="423">
                  <c:v>44170</c:v>
                </c:pt>
                <c:pt idx="424">
                  <c:v>44171</c:v>
                </c:pt>
                <c:pt idx="425">
                  <c:v>44172</c:v>
                </c:pt>
                <c:pt idx="426">
                  <c:v>44173</c:v>
                </c:pt>
                <c:pt idx="427">
                  <c:v>44174</c:v>
                </c:pt>
                <c:pt idx="428">
                  <c:v>44175</c:v>
                </c:pt>
                <c:pt idx="429">
                  <c:v>44176</c:v>
                </c:pt>
                <c:pt idx="430">
                  <c:v>44177</c:v>
                </c:pt>
                <c:pt idx="431">
                  <c:v>44178</c:v>
                </c:pt>
                <c:pt idx="432">
                  <c:v>44179</c:v>
                </c:pt>
                <c:pt idx="433">
                  <c:v>44180</c:v>
                </c:pt>
                <c:pt idx="434">
                  <c:v>44181</c:v>
                </c:pt>
                <c:pt idx="435">
                  <c:v>44182</c:v>
                </c:pt>
                <c:pt idx="436">
                  <c:v>44183</c:v>
                </c:pt>
                <c:pt idx="437">
                  <c:v>44184</c:v>
                </c:pt>
                <c:pt idx="438">
                  <c:v>44185</c:v>
                </c:pt>
                <c:pt idx="439">
                  <c:v>44186</c:v>
                </c:pt>
                <c:pt idx="440">
                  <c:v>44187</c:v>
                </c:pt>
                <c:pt idx="441">
                  <c:v>44188</c:v>
                </c:pt>
                <c:pt idx="442">
                  <c:v>44189</c:v>
                </c:pt>
                <c:pt idx="443">
                  <c:v>44190</c:v>
                </c:pt>
                <c:pt idx="444">
                  <c:v>44191</c:v>
                </c:pt>
                <c:pt idx="445">
                  <c:v>44192</c:v>
                </c:pt>
                <c:pt idx="446">
                  <c:v>44193</c:v>
                </c:pt>
                <c:pt idx="447">
                  <c:v>44194</c:v>
                </c:pt>
                <c:pt idx="448">
                  <c:v>44195</c:v>
                </c:pt>
                <c:pt idx="449">
                  <c:v>44196</c:v>
                </c:pt>
                <c:pt idx="450">
                  <c:v>44197</c:v>
                </c:pt>
                <c:pt idx="451">
                  <c:v>44198</c:v>
                </c:pt>
                <c:pt idx="452">
                  <c:v>44199</c:v>
                </c:pt>
                <c:pt idx="453">
                  <c:v>44200</c:v>
                </c:pt>
                <c:pt idx="454">
                  <c:v>44201</c:v>
                </c:pt>
                <c:pt idx="455">
                  <c:v>44202</c:v>
                </c:pt>
                <c:pt idx="456">
                  <c:v>44203</c:v>
                </c:pt>
                <c:pt idx="457">
                  <c:v>44204</c:v>
                </c:pt>
                <c:pt idx="458">
                  <c:v>44205</c:v>
                </c:pt>
                <c:pt idx="459">
                  <c:v>44206</c:v>
                </c:pt>
                <c:pt idx="460">
                  <c:v>44207</c:v>
                </c:pt>
                <c:pt idx="461">
                  <c:v>44208</c:v>
                </c:pt>
                <c:pt idx="462">
                  <c:v>44209</c:v>
                </c:pt>
                <c:pt idx="463">
                  <c:v>44210</c:v>
                </c:pt>
                <c:pt idx="464">
                  <c:v>44211</c:v>
                </c:pt>
                <c:pt idx="465">
                  <c:v>44212</c:v>
                </c:pt>
                <c:pt idx="466">
                  <c:v>44213</c:v>
                </c:pt>
                <c:pt idx="467">
                  <c:v>44214</c:v>
                </c:pt>
                <c:pt idx="468">
                  <c:v>44215</c:v>
                </c:pt>
                <c:pt idx="469">
                  <c:v>44216</c:v>
                </c:pt>
                <c:pt idx="470">
                  <c:v>44217</c:v>
                </c:pt>
                <c:pt idx="471">
                  <c:v>44218</c:v>
                </c:pt>
                <c:pt idx="472">
                  <c:v>44219</c:v>
                </c:pt>
                <c:pt idx="473">
                  <c:v>44220</c:v>
                </c:pt>
                <c:pt idx="474">
                  <c:v>44221</c:v>
                </c:pt>
                <c:pt idx="475">
                  <c:v>44222</c:v>
                </c:pt>
                <c:pt idx="476">
                  <c:v>44223</c:v>
                </c:pt>
                <c:pt idx="477">
                  <c:v>44224</c:v>
                </c:pt>
                <c:pt idx="478">
                  <c:v>44225</c:v>
                </c:pt>
                <c:pt idx="479">
                  <c:v>44226</c:v>
                </c:pt>
                <c:pt idx="480">
                  <c:v>44227</c:v>
                </c:pt>
                <c:pt idx="481">
                  <c:v>44228</c:v>
                </c:pt>
                <c:pt idx="482">
                  <c:v>44229</c:v>
                </c:pt>
                <c:pt idx="483">
                  <c:v>44230</c:v>
                </c:pt>
                <c:pt idx="484">
                  <c:v>44231</c:v>
                </c:pt>
                <c:pt idx="485">
                  <c:v>44232</c:v>
                </c:pt>
                <c:pt idx="486">
                  <c:v>44233</c:v>
                </c:pt>
                <c:pt idx="487">
                  <c:v>44234</c:v>
                </c:pt>
                <c:pt idx="488">
                  <c:v>44235</c:v>
                </c:pt>
                <c:pt idx="489">
                  <c:v>44236</c:v>
                </c:pt>
                <c:pt idx="490">
                  <c:v>44237</c:v>
                </c:pt>
                <c:pt idx="491">
                  <c:v>44238</c:v>
                </c:pt>
                <c:pt idx="492">
                  <c:v>44239</c:v>
                </c:pt>
                <c:pt idx="493">
                  <c:v>44240</c:v>
                </c:pt>
                <c:pt idx="494">
                  <c:v>44241</c:v>
                </c:pt>
                <c:pt idx="495">
                  <c:v>44242</c:v>
                </c:pt>
                <c:pt idx="496">
                  <c:v>44243</c:v>
                </c:pt>
                <c:pt idx="497">
                  <c:v>44244</c:v>
                </c:pt>
                <c:pt idx="498">
                  <c:v>44245</c:v>
                </c:pt>
                <c:pt idx="499">
                  <c:v>44246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3.8334999999999999</c:v>
                </c:pt>
                <c:pt idx="1">
                  <c:v>3.8647</c:v>
                </c:pt>
                <c:pt idx="2">
                  <c:v>3.8639999999999999</c:v>
                </c:pt>
                <c:pt idx="3">
                  <c:v>3.8639999999999999</c:v>
                </c:pt>
                <c:pt idx="4">
                  <c:v>3.8639999999999999</c:v>
                </c:pt>
                <c:pt idx="5">
                  <c:v>3.8639999999999999</c:v>
                </c:pt>
                <c:pt idx="6">
                  <c:v>3.8719999999999999</c:v>
                </c:pt>
                <c:pt idx="7">
                  <c:v>3.9001999999999999</c:v>
                </c:pt>
                <c:pt idx="8">
                  <c:v>3.9268000000000001</c:v>
                </c:pt>
                <c:pt idx="9">
                  <c:v>3.9325000000000001</c:v>
                </c:pt>
                <c:pt idx="10">
                  <c:v>3.9325000000000001</c:v>
                </c:pt>
                <c:pt idx="11">
                  <c:v>3.9325000000000001</c:v>
                </c:pt>
                <c:pt idx="12">
                  <c:v>3.9325000000000001</c:v>
                </c:pt>
                <c:pt idx="13">
                  <c:v>3.9422999999999999</c:v>
                </c:pt>
                <c:pt idx="14">
                  <c:v>3.9302999999999999</c:v>
                </c:pt>
                <c:pt idx="15">
                  <c:v>3.9192</c:v>
                </c:pt>
                <c:pt idx="16">
                  <c:v>3.9339</c:v>
                </c:pt>
                <c:pt idx="17">
                  <c:v>3.9339</c:v>
                </c:pt>
                <c:pt idx="18">
                  <c:v>3.9339</c:v>
                </c:pt>
                <c:pt idx="19">
                  <c:v>3.9169</c:v>
                </c:pt>
                <c:pt idx="20">
                  <c:v>3.9133</c:v>
                </c:pt>
                <c:pt idx="21">
                  <c:v>3.9209000000000001</c:v>
                </c:pt>
                <c:pt idx="22">
                  <c:v>3.9365000000000001</c:v>
                </c:pt>
                <c:pt idx="23">
                  <c:v>3.9266999999999999</c:v>
                </c:pt>
                <c:pt idx="24">
                  <c:v>3.9266999999999999</c:v>
                </c:pt>
                <c:pt idx="25">
                  <c:v>3.9266999999999999</c:v>
                </c:pt>
                <c:pt idx="26">
                  <c:v>3.9329000000000001</c:v>
                </c:pt>
                <c:pt idx="27">
                  <c:v>3.8900999999999999</c:v>
                </c:pt>
                <c:pt idx="28">
                  <c:v>3.8702999999999999</c:v>
                </c:pt>
                <c:pt idx="29">
                  <c:v>3.8620999999999999</c:v>
                </c:pt>
                <c:pt idx="30">
                  <c:v>3.8616000000000001</c:v>
                </c:pt>
                <c:pt idx="31">
                  <c:v>3.8616000000000001</c:v>
                </c:pt>
                <c:pt idx="32">
                  <c:v>3.8616000000000001</c:v>
                </c:pt>
                <c:pt idx="33">
                  <c:v>3.8597000000000001</c:v>
                </c:pt>
                <c:pt idx="34">
                  <c:v>3.8681000000000001</c:v>
                </c:pt>
                <c:pt idx="35">
                  <c:v>3.8483000000000001</c:v>
                </c:pt>
                <c:pt idx="36">
                  <c:v>3.8336999999999999</c:v>
                </c:pt>
                <c:pt idx="37">
                  <c:v>3.8323</c:v>
                </c:pt>
                <c:pt idx="38">
                  <c:v>3.8323</c:v>
                </c:pt>
                <c:pt idx="39">
                  <c:v>3.8323</c:v>
                </c:pt>
                <c:pt idx="40">
                  <c:v>3.8292999999999999</c:v>
                </c:pt>
                <c:pt idx="41">
                  <c:v>3.8290999999999999</c:v>
                </c:pt>
                <c:pt idx="42">
                  <c:v>3.8384</c:v>
                </c:pt>
                <c:pt idx="43">
                  <c:v>3.8292000000000002</c:v>
                </c:pt>
                <c:pt idx="44">
                  <c:v>3.8319999999999999</c:v>
                </c:pt>
                <c:pt idx="45">
                  <c:v>3.8319999999999999</c:v>
                </c:pt>
                <c:pt idx="46">
                  <c:v>3.8319999999999999</c:v>
                </c:pt>
                <c:pt idx="47">
                  <c:v>3.8121</c:v>
                </c:pt>
                <c:pt idx="48">
                  <c:v>3.8146</c:v>
                </c:pt>
                <c:pt idx="49">
                  <c:v>3.8195999999999999</c:v>
                </c:pt>
                <c:pt idx="50">
                  <c:v>3.8203</c:v>
                </c:pt>
                <c:pt idx="51">
                  <c:v>3.8241000000000001</c:v>
                </c:pt>
                <c:pt idx="52">
                  <c:v>3.8241000000000001</c:v>
                </c:pt>
                <c:pt idx="53">
                  <c:v>3.8241000000000001</c:v>
                </c:pt>
                <c:pt idx="54">
                  <c:v>3.8269000000000002</c:v>
                </c:pt>
                <c:pt idx="55">
                  <c:v>3.8557999999999999</c:v>
                </c:pt>
                <c:pt idx="56">
                  <c:v>3.8468</c:v>
                </c:pt>
                <c:pt idx="57">
                  <c:v>3.8464</c:v>
                </c:pt>
                <c:pt idx="58">
                  <c:v>3.8433999999999999</c:v>
                </c:pt>
                <c:pt idx="59">
                  <c:v>3.8433999999999999</c:v>
                </c:pt>
                <c:pt idx="60">
                  <c:v>3.8433999999999999</c:v>
                </c:pt>
                <c:pt idx="61">
                  <c:v>3.843</c:v>
                </c:pt>
                <c:pt idx="62">
                  <c:v>3.8380000000000001</c:v>
                </c:pt>
                <c:pt idx="63">
                  <c:v>3.8531</c:v>
                </c:pt>
                <c:pt idx="64">
                  <c:v>3.8744999999999998</c:v>
                </c:pt>
                <c:pt idx="65">
                  <c:v>3.8856999999999999</c:v>
                </c:pt>
                <c:pt idx="66">
                  <c:v>3.8856999999999999</c:v>
                </c:pt>
                <c:pt idx="67">
                  <c:v>3.8856999999999999</c:v>
                </c:pt>
                <c:pt idx="68">
                  <c:v>3.8959999999999999</c:v>
                </c:pt>
                <c:pt idx="69">
                  <c:v>3.8992</c:v>
                </c:pt>
                <c:pt idx="70">
                  <c:v>3.8942000000000001</c:v>
                </c:pt>
                <c:pt idx="71">
                  <c:v>3.8826999999999998</c:v>
                </c:pt>
                <c:pt idx="72">
                  <c:v>3.8662999999999998</c:v>
                </c:pt>
                <c:pt idx="73">
                  <c:v>3.8662999999999998</c:v>
                </c:pt>
                <c:pt idx="74">
                  <c:v>3.8662999999999998</c:v>
                </c:pt>
                <c:pt idx="75">
                  <c:v>3.8456999999999999</c:v>
                </c:pt>
                <c:pt idx="76">
                  <c:v>3.8384999999999998</c:v>
                </c:pt>
                <c:pt idx="77">
                  <c:v>3.8384999999999998</c:v>
                </c:pt>
                <c:pt idx="78">
                  <c:v>3.8515000000000001</c:v>
                </c:pt>
                <c:pt idx="79">
                  <c:v>3.8616000000000001</c:v>
                </c:pt>
                <c:pt idx="80">
                  <c:v>3.8616000000000001</c:v>
                </c:pt>
                <c:pt idx="81">
                  <c:v>3.8616000000000001</c:v>
                </c:pt>
                <c:pt idx="82">
                  <c:v>3.8757999999999999</c:v>
                </c:pt>
                <c:pt idx="83">
                  <c:v>3.8782000000000001</c:v>
                </c:pt>
                <c:pt idx="84">
                  <c:v>3.8782000000000001</c:v>
                </c:pt>
                <c:pt idx="85">
                  <c:v>3.8654999999999999</c:v>
                </c:pt>
                <c:pt idx="86">
                  <c:v>3.8605</c:v>
                </c:pt>
                <c:pt idx="87">
                  <c:v>3.8605</c:v>
                </c:pt>
                <c:pt idx="88">
                  <c:v>3.8605</c:v>
                </c:pt>
                <c:pt idx="89">
                  <c:v>3.8914</c:v>
                </c:pt>
                <c:pt idx="90">
                  <c:v>3.8763000000000001</c:v>
                </c:pt>
                <c:pt idx="91">
                  <c:v>3.8557999999999999</c:v>
                </c:pt>
                <c:pt idx="92">
                  <c:v>3.8553000000000002</c:v>
                </c:pt>
                <c:pt idx="93">
                  <c:v>3.8527999999999998</c:v>
                </c:pt>
                <c:pt idx="94">
                  <c:v>3.8527999999999998</c:v>
                </c:pt>
                <c:pt idx="95">
                  <c:v>3.8527999999999998</c:v>
                </c:pt>
                <c:pt idx="96">
                  <c:v>3.8593000000000002</c:v>
                </c:pt>
                <c:pt idx="97">
                  <c:v>3.8607999999999998</c:v>
                </c:pt>
                <c:pt idx="98">
                  <c:v>3.8555999999999999</c:v>
                </c:pt>
                <c:pt idx="99">
                  <c:v>3.8592</c:v>
                </c:pt>
                <c:pt idx="100">
                  <c:v>3.8460999999999999</c:v>
                </c:pt>
                <c:pt idx="101">
                  <c:v>3.8460999999999999</c:v>
                </c:pt>
                <c:pt idx="102">
                  <c:v>3.8460999999999999</c:v>
                </c:pt>
                <c:pt idx="103">
                  <c:v>3.8309000000000002</c:v>
                </c:pt>
                <c:pt idx="104">
                  <c:v>3.8363999999999998</c:v>
                </c:pt>
                <c:pt idx="105">
                  <c:v>3.8249</c:v>
                </c:pt>
                <c:pt idx="106">
                  <c:v>3.8361000000000001</c:v>
                </c:pt>
                <c:pt idx="107">
                  <c:v>3.8187000000000002</c:v>
                </c:pt>
                <c:pt idx="108">
                  <c:v>3.8187000000000002</c:v>
                </c:pt>
                <c:pt idx="109">
                  <c:v>3.8187000000000002</c:v>
                </c:pt>
                <c:pt idx="110">
                  <c:v>3.8111999999999999</c:v>
                </c:pt>
                <c:pt idx="111">
                  <c:v>3.8022999999999998</c:v>
                </c:pt>
                <c:pt idx="112">
                  <c:v>3.8041</c:v>
                </c:pt>
                <c:pt idx="113">
                  <c:v>3.8033999999999999</c:v>
                </c:pt>
                <c:pt idx="114">
                  <c:v>3.8022999999999998</c:v>
                </c:pt>
                <c:pt idx="115">
                  <c:v>3.8022999999999998</c:v>
                </c:pt>
                <c:pt idx="116">
                  <c:v>3.8022999999999998</c:v>
                </c:pt>
                <c:pt idx="117">
                  <c:v>3.8115000000000001</c:v>
                </c:pt>
                <c:pt idx="118">
                  <c:v>3.8092999999999999</c:v>
                </c:pt>
                <c:pt idx="119">
                  <c:v>3.8027000000000002</c:v>
                </c:pt>
                <c:pt idx="120">
                  <c:v>3.7816999999999998</c:v>
                </c:pt>
                <c:pt idx="121">
                  <c:v>3.7574999999999998</c:v>
                </c:pt>
                <c:pt idx="122">
                  <c:v>3.7574999999999998</c:v>
                </c:pt>
                <c:pt idx="123">
                  <c:v>3.7574999999999998</c:v>
                </c:pt>
                <c:pt idx="124">
                  <c:v>3.7464</c:v>
                </c:pt>
                <c:pt idx="125">
                  <c:v>3.7322000000000002</c:v>
                </c:pt>
                <c:pt idx="126">
                  <c:v>3.7345999999999999</c:v>
                </c:pt>
                <c:pt idx="127">
                  <c:v>3.7288999999999999</c:v>
                </c:pt>
                <c:pt idx="128">
                  <c:v>3.7248000000000001</c:v>
                </c:pt>
                <c:pt idx="129">
                  <c:v>3.7248000000000001</c:v>
                </c:pt>
                <c:pt idx="130">
                  <c:v>3.7248000000000001</c:v>
                </c:pt>
                <c:pt idx="131">
                  <c:v>3.7155</c:v>
                </c:pt>
                <c:pt idx="132">
                  <c:v>3.6999</c:v>
                </c:pt>
                <c:pt idx="133">
                  <c:v>3.6951999999999998</c:v>
                </c:pt>
                <c:pt idx="134">
                  <c:v>3.7033999999999998</c:v>
                </c:pt>
                <c:pt idx="135">
                  <c:v>3.7025999999999999</c:v>
                </c:pt>
                <c:pt idx="136">
                  <c:v>3.7025999999999999</c:v>
                </c:pt>
                <c:pt idx="137">
                  <c:v>3.7025999999999999</c:v>
                </c:pt>
                <c:pt idx="138">
                  <c:v>3.7206999999999999</c:v>
                </c:pt>
                <c:pt idx="139">
                  <c:v>3.7149999999999999</c:v>
                </c:pt>
                <c:pt idx="140">
                  <c:v>3.7410999999999999</c:v>
                </c:pt>
                <c:pt idx="141">
                  <c:v>3.7589999999999999</c:v>
                </c:pt>
                <c:pt idx="142">
                  <c:v>3.8195999999999999</c:v>
                </c:pt>
                <c:pt idx="143">
                  <c:v>3.8195999999999999</c:v>
                </c:pt>
                <c:pt idx="144">
                  <c:v>3.8195999999999999</c:v>
                </c:pt>
                <c:pt idx="145">
                  <c:v>3.8195999999999999</c:v>
                </c:pt>
                <c:pt idx="146">
                  <c:v>3.8439999999999999</c:v>
                </c:pt>
                <c:pt idx="147">
                  <c:v>3.8485999999999998</c:v>
                </c:pt>
                <c:pt idx="148">
                  <c:v>3.8782999999999999</c:v>
                </c:pt>
                <c:pt idx="149">
                  <c:v>3.9323999999999999</c:v>
                </c:pt>
                <c:pt idx="150">
                  <c:v>3.9323999999999999</c:v>
                </c:pt>
                <c:pt idx="151">
                  <c:v>3.9323999999999999</c:v>
                </c:pt>
                <c:pt idx="152">
                  <c:v>4.0053000000000001</c:v>
                </c:pt>
                <c:pt idx="153">
                  <c:v>4.0053000000000001</c:v>
                </c:pt>
                <c:pt idx="154">
                  <c:v>4.0053000000000001</c:v>
                </c:pt>
                <c:pt idx="155">
                  <c:v>4.0861000000000001</c:v>
                </c:pt>
                <c:pt idx="156">
                  <c:v>4.0777999999999999</c:v>
                </c:pt>
                <c:pt idx="157">
                  <c:v>4.0777999999999999</c:v>
                </c:pt>
                <c:pt idx="158">
                  <c:v>4.0777999999999999</c:v>
                </c:pt>
                <c:pt idx="159">
                  <c:v>4.1638999999999999</c:v>
                </c:pt>
                <c:pt idx="160">
                  <c:v>4.2469000000000001</c:v>
                </c:pt>
                <c:pt idx="161">
                  <c:v>4.1947999999999999</c:v>
                </c:pt>
                <c:pt idx="162">
                  <c:v>3.9765999999999999</c:v>
                </c:pt>
                <c:pt idx="163">
                  <c:v>3.8708</c:v>
                </c:pt>
                <c:pt idx="164">
                  <c:v>3.8708</c:v>
                </c:pt>
                <c:pt idx="165">
                  <c:v>3.8708</c:v>
                </c:pt>
                <c:pt idx="166">
                  <c:v>3.9504999999999999</c:v>
                </c:pt>
                <c:pt idx="167">
                  <c:v>3.9691999999999998</c:v>
                </c:pt>
                <c:pt idx="168">
                  <c:v>3.9371999999999998</c:v>
                </c:pt>
                <c:pt idx="169">
                  <c:v>3.9685000000000001</c:v>
                </c:pt>
                <c:pt idx="170">
                  <c:v>3.9649999999999999</c:v>
                </c:pt>
                <c:pt idx="171">
                  <c:v>3.9649999999999999</c:v>
                </c:pt>
                <c:pt idx="172">
                  <c:v>3.9649999999999999</c:v>
                </c:pt>
                <c:pt idx="173">
                  <c:v>3.9649999999999999</c:v>
                </c:pt>
                <c:pt idx="174">
                  <c:v>3.9003000000000001</c:v>
                </c:pt>
                <c:pt idx="175">
                  <c:v>3.8898999999999999</c:v>
                </c:pt>
                <c:pt idx="176">
                  <c:v>3.9674999999999998</c:v>
                </c:pt>
                <c:pt idx="177">
                  <c:v>3.927</c:v>
                </c:pt>
                <c:pt idx="178">
                  <c:v>3.927</c:v>
                </c:pt>
                <c:pt idx="179">
                  <c:v>3.927</c:v>
                </c:pt>
                <c:pt idx="180">
                  <c:v>3.9205999999999999</c:v>
                </c:pt>
                <c:pt idx="181">
                  <c:v>3.9195000000000002</c:v>
                </c:pt>
                <c:pt idx="182">
                  <c:v>3.9195000000000002</c:v>
                </c:pt>
                <c:pt idx="183">
                  <c:v>3.9195000000000002</c:v>
                </c:pt>
                <c:pt idx="184">
                  <c:v>3.9195000000000002</c:v>
                </c:pt>
                <c:pt idx="185">
                  <c:v>3.9195000000000002</c:v>
                </c:pt>
                <c:pt idx="186">
                  <c:v>3.9195000000000002</c:v>
                </c:pt>
                <c:pt idx="187">
                  <c:v>3.9195000000000002</c:v>
                </c:pt>
                <c:pt idx="188">
                  <c:v>3.9075000000000002</c:v>
                </c:pt>
                <c:pt idx="189">
                  <c:v>3.9075000000000002</c:v>
                </c:pt>
                <c:pt idx="190">
                  <c:v>3.9087000000000001</c:v>
                </c:pt>
                <c:pt idx="191">
                  <c:v>3.8896999999999999</c:v>
                </c:pt>
                <c:pt idx="192">
                  <c:v>3.8896999999999999</c:v>
                </c:pt>
                <c:pt idx="193">
                  <c:v>3.8896999999999999</c:v>
                </c:pt>
                <c:pt idx="194">
                  <c:v>3.8896999999999999</c:v>
                </c:pt>
                <c:pt idx="195">
                  <c:v>3.8456000000000001</c:v>
                </c:pt>
                <c:pt idx="196">
                  <c:v>3.8462000000000001</c:v>
                </c:pt>
                <c:pt idx="197">
                  <c:v>3.8328000000000002</c:v>
                </c:pt>
                <c:pt idx="198">
                  <c:v>3.7827000000000002</c:v>
                </c:pt>
                <c:pt idx="199">
                  <c:v>3.7827000000000002</c:v>
                </c:pt>
                <c:pt idx="200">
                  <c:v>3.7827000000000002</c:v>
                </c:pt>
                <c:pt idx="201">
                  <c:v>3.8111000000000002</c:v>
                </c:pt>
                <c:pt idx="202">
                  <c:v>3.7885</c:v>
                </c:pt>
                <c:pt idx="203">
                  <c:v>3.7885</c:v>
                </c:pt>
                <c:pt idx="204">
                  <c:v>3.8066</c:v>
                </c:pt>
                <c:pt idx="205">
                  <c:v>3.8308</c:v>
                </c:pt>
                <c:pt idx="206">
                  <c:v>3.8308</c:v>
                </c:pt>
                <c:pt idx="207">
                  <c:v>3.8308</c:v>
                </c:pt>
                <c:pt idx="208">
                  <c:v>3.8553999999999999</c:v>
                </c:pt>
                <c:pt idx="209">
                  <c:v>3.8187000000000002</c:v>
                </c:pt>
                <c:pt idx="210">
                  <c:v>3.7942</c:v>
                </c:pt>
                <c:pt idx="211">
                  <c:v>3.7955000000000001</c:v>
                </c:pt>
                <c:pt idx="212">
                  <c:v>3.7955000000000001</c:v>
                </c:pt>
                <c:pt idx="213">
                  <c:v>3.7955000000000001</c:v>
                </c:pt>
                <c:pt idx="214">
                  <c:v>3.7955000000000001</c:v>
                </c:pt>
                <c:pt idx="215">
                  <c:v>3.806</c:v>
                </c:pt>
                <c:pt idx="216">
                  <c:v>3.8041</c:v>
                </c:pt>
                <c:pt idx="217">
                  <c:v>3.8182999999999998</c:v>
                </c:pt>
                <c:pt idx="218">
                  <c:v>3.8229000000000002</c:v>
                </c:pt>
                <c:pt idx="219">
                  <c:v>3.8207</c:v>
                </c:pt>
                <c:pt idx="220">
                  <c:v>3.8207</c:v>
                </c:pt>
                <c:pt idx="221">
                  <c:v>3.8207</c:v>
                </c:pt>
                <c:pt idx="222">
                  <c:v>3.8292000000000002</c:v>
                </c:pt>
                <c:pt idx="223">
                  <c:v>3.8635000000000002</c:v>
                </c:pt>
                <c:pt idx="224">
                  <c:v>3.8391000000000002</c:v>
                </c:pt>
                <c:pt idx="225">
                  <c:v>3.8633999999999999</c:v>
                </c:pt>
                <c:pt idx="226">
                  <c:v>3.8462000000000001</c:v>
                </c:pt>
                <c:pt idx="227">
                  <c:v>3.8462000000000001</c:v>
                </c:pt>
                <c:pt idx="228">
                  <c:v>3.8462000000000001</c:v>
                </c:pt>
                <c:pt idx="229">
                  <c:v>3.8462000000000001</c:v>
                </c:pt>
                <c:pt idx="230">
                  <c:v>3.8500999999999999</c:v>
                </c:pt>
                <c:pt idx="231">
                  <c:v>3.8569</c:v>
                </c:pt>
                <c:pt idx="232">
                  <c:v>3.8534000000000002</c:v>
                </c:pt>
                <c:pt idx="233">
                  <c:v>3.8534000000000002</c:v>
                </c:pt>
                <c:pt idx="234">
                  <c:v>3.8534000000000002</c:v>
                </c:pt>
                <c:pt idx="235">
                  <c:v>3.8534000000000002</c:v>
                </c:pt>
                <c:pt idx="236">
                  <c:v>3.8996</c:v>
                </c:pt>
                <c:pt idx="237">
                  <c:v>3.8914</c:v>
                </c:pt>
                <c:pt idx="238">
                  <c:v>3.8820999999999999</c:v>
                </c:pt>
                <c:pt idx="239">
                  <c:v>3.8986999999999998</c:v>
                </c:pt>
                <c:pt idx="240">
                  <c:v>3.9215</c:v>
                </c:pt>
                <c:pt idx="241">
                  <c:v>3.9215</c:v>
                </c:pt>
                <c:pt idx="242">
                  <c:v>3.9215</c:v>
                </c:pt>
                <c:pt idx="243">
                  <c:v>3.9011999999999998</c:v>
                </c:pt>
                <c:pt idx="244">
                  <c:v>3.8934000000000002</c:v>
                </c:pt>
                <c:pt idx="245">
                  <c:v>3.9173</c:v>
                </c:pt>
                <c:pt idx="246">
                  <c:v>3.9190999999999998</c:v>
                </c:pt>
                <c:pt idx="247">
                  <c:v>3.9234</c:v>
                </c:pt>
                <c:pt idx="248">
                  <c:v>3.9234</c:v>
                </c:pt>
                <c:pt idx="249">
                  <c:v>3.9234</c:v>
                </c:pt>
                <c:pt idx="250">
                  <c:v>3.9315000000000002</c:v>
                </c:pt>
                <c:pt idx="251">
                  <c:v>3.9241999999999999</c:v>
                </c:pt>
                <c:pt idx="252">
                  <c:v>3.8856999999999999</c:v>
                </c:pt>
                <c:pt idx="253">
                  <c:v>3.8841000000000001</c:v>
                </c:pt>
                <c:pt idx="254">
                  <c:v>3.863</c:v>
                </c:pt>
                <c:pt idx="255">
                  <c:v>3.863</c:v>
                </c:pt>
                <c:pt idx="256">
                  <c:v>3.863</c:v>
                </c:pt>
                <c:pt idx="257">
                  <c:v>3.8653</c:v>
                </c:pt>
                <c:pt idx="258">
                  <c:v>3.8769999999999998</c:v>
                </c:pt>
                <c:pt idx="259">
                  <c:v>3.8723999999999998</c:v>
                </c:pt>
                <c:pt idx="260">
                  <c:v>3.8622000000000001</c:v>
                </c:pt>
                <c:pt idx="261">
                  <c:v>3.8588</c:v>
                </c:pt>
                <c:pt idx="262">
                  <c:v>3.8588</c:v>
                </c:pt>
                <c:pt idx="263">
                  <c:v>3.8588</c:v>
                </c:pt>
                <c:pt idx="264">
                  <c:v>3.8746999999999998</c:v>
                </c:pt>
                <c:pt idx="265">
                  <c:v>3.8828</c:v>
                </c:pt>
                <c:pt idx="266">
                  <c:v>3.8696000000000002</c:v>
                </c:pt>
                <c:pt idx="267">
                  <c:v>3.891</c:v>
                </c:pt>
                <c:pt idx="268">
                  <c:v>3.8584000000000001</c:v>
                </c:pt>
                <c:pt idx="269">
                  <c:v>3.8584000000000001</c:v>
                </c:pt>
                <c:pt idx="270">
                  <c:v>3.8584000000000001</c:v>
                </c:pt>
                <c:pt idx="271">
                  <c:v>3.8965000000000001</c:v>
                </c:pt>
                <c:pt idx="272">
                  <c:v>3.8950999999999998</c:v>
                </c:pt>
                <c:pt idx="273">
                  <c:v>3.8976999999999999</c:v>
                </c:pt>
                <c:pt idx="274">
                  <c:v>3.8996</c:v>
                </c:pt>
                <c:pt idx="275">
                  <c:v>3.9030999999999998</c:v>
                </c:pt>
                <c:pt idx="276">
                  <c:v>3.9030999999999998</c:v>
                </c:pt>
                <c:pt idx="277">
                  <c:v>3.9030999999999998</c:v>
                </c:pt>
                <c:pt idx="278">
                  <c:v>3.8993000000000002</c:v>
                </c:pt>
                <c:pt idx="279">
                  <c:v>3.9085999999999999</c:v>
                </c:pt>
                <c:pt idx="280">
                  <c:v>3.9251</c:v>
                </c:pt>
                <c:pt idx="281">
                  <c:v>3.9068000000000001</c:v>
                </c:pt>
                <c:pt idx="282">
                  <c:v>3.9274</c:v>
                </c:pt>
                <c:pt idx="283">
                  <c:v>3.9274</c:v>
                </c:pt>
                <c:pt idx="284">
                  <c:v>3.9274</c:v>
                </c:pt>
                <c:pt idx="285">
                  <c:v>3.9285999999999999</c:v>
                </c:pt>
                <c:pt idx="286">
                  <c:v>3.9180000000000001</c:v>
                </c:pt>
                <c:pt idx="287">
                  <c:v>3.9586000000000001</c:v>
                </c:pt>
                <c:pt idx="288">
                  <c:v>3.9613</c:v>
                </c:pt>
                <c:pt idx="289">
                  <c:v>3.9737</c:v>
                </c:pt>
                <c:pt idx="290">
                  <c:v>3.9737</c:v>
                </c:pt>
                <c:pt idx="291">
                  <c:v>3.9737</c:v>
                </c:pt>
                <c:pt idx="292">
                  <c:v>4</c:v>
                </c:pt>
                <c:pt idx="293">
                  <c:v>4.0065999999999997</c:v>
                </c:pt>
                <c:pt idx="294">
                  <c:v>3.9998999999999998</c:v>
                </c:pt>
                <c:pt idx="295">
                  <c:v>3.9998999999999998</c:v>
                </c:pt>
                <c:pt idx="296">
                  <c:v>4.0388000000000002</c:v>
                </c:pt>
                <c:pt idx="297">
                  <c:v>4.0388000000000002</c:v>
                </c:pt>
                <c:pt idx="298">
                  <c:v>4.0388000000000002</c:v>
                </c:pt>
                <c:pt idx="299">
                  <c:v>4.0058999999999996</c:v>
                </c:pt>
                <c:pt idx="300">
                  <c:v>4.0297999999999998</c:v>
                </c:pt>
                <c:pt idx="301">
                  <c:v>4.0377999999999998</c:v>
                </c:pt>
                <c:pt idx="302">
                  <c:v>4.0378999999999996</c:v>
                </c:pt>
                <c:pt idx="303">
                  <c:v>4.0327000000000002</c:v>
                </c:pt>
                <c:pt idx="304">
                  <c:v>4.0327000000000002</c:v>
                </c:pt>
                <c:pt idx="305">
                  <c:v>4.0327000000000002</c:v>
                </c:pt>
                <c:pt idx="306">
                  <c:v>4.0111999999999997</c:v>
                </c:pt>
                <c:pt idx="307">
                  <c:v>4.0129000000000001</c:v>
                </c:pt>
                <c:pt idx="308">
                  <c:v>4.0090000000000003</c:v>
                </c:pt>
                <c:pt idx="309">
                  <c:v>4.0362999999999998</c:v>
                </c:pt>
                <c:pt idx="310">
                  <c:v>4.0221</c:v>
                </c:pt>
                <c:pt idx="311">
                  <c:v>4.0221</c:v>
                </c:pt>
                <c:pt idx="312">
                  <c:v>4.0221</c:v>
                </c:pt>
                <c:pt idx="313">
                  <c:v>4.0391000000000004</c:v>
                </c:pt>
                <c:pt idx="314">
                  <c:v>4.0481999999999996</c:v>
                </c:pt>
                <c:pt idx="315">
                  <c:v>4.0602999999999998</c:v>
                </c:pt>
                <c:pt idx="316">
                  <c:v>4.0301999999999998</c:v>
                </c:pt>
                <c:pt idx="317">
                  <c:v>4.0320999999999998</c:v>
                </c:pt>
                <c:pt idx="318">
                  <c:v>4.0320999999999998</c:v>
                </c:pt>
                <c:pt idx="319">
                  <c:v>4.0320999999999998</c:v>
                </c:pt>
                <c:pt idx="320">
                  <c:v>4.0290999999999997</c:v>
                </c:pt>
                <c:pt idx="321">
                  <c:v>4.0172999999999996</c:v>
                </c:pt>
                <c:pt idx="322">
                  <c:v>4.0156000000000001</c:v>
                </c:pt>
                <c:pt idx="323">
                  <c:v>3.9750000000000001</c:v>
                </c:pt>
                <c:pt idx="324">
                  <c:v>4.0042999999999997</c:v>
                </c:pt>
                <c:pt idx="325">
                  <c:v>4.0042999999999997</c:v>
                </c:pt>
                <c:pt idx="326">
                  <c:v>4.0042999999999997</c:v>
                </c:pt>
                <c:pt idx="327">
                  <c:v>4.0125999999999999</c:v>
                </c:pt>
                <c:pt idx="328">
                  <c:v>4.0190999999999999</c:v>
                </c:pt>
                <c:pt idx="329">
                  <c:v>3.9893000000000001</c:v>
                </c:pt>
                <c:pt idx="330">
                  <c:v>3.9809999999999999</c:v>
                </c:pt>
                <c:pt idx="331">
                  <c:v>3.9937999999999998</c:v>
                </c:pt>
                <c:pt idx="332">
                  <c:v>3.9937999999999998</c:v>
                </c:pt>
                <c:pt idx="333">
                  <c:v>3.9937999999999998</c:v>
                </c:pt>
                <c:pt idx="334">
                  <c:v>3.9944000000000002</c:v>
                </c:pt>
                <c:pt idx="335">
                  <c:v>3.9994000000000001</c:v>
                </c:pt>
                <c:pt idx="336">
                  <c:v>4.0057999999999998</c:v>
                </c:pt>
                <c:pt idx="337">
                  <c:v>4.0400999999999998</c:v>
                </c:pt>
                <c:pt idx="338">
                  <c:v>4.069</c:v>
                </c:pt>
                <c:pt idx="339">
                  <c:v>4.069</c:v>
                </c:pt>
                <c:pt idx="340">
                  <c:v>4.069</c:v>
                </c:pt>
                <c:pt idx="341">
                  <c:v>4.0799000000000003</c:v>
                </c:pt>
                <c:pt idx="342">
                  <c:v>4.0705</c:v>
                </c:pt>
                <c:pt idx="343">
                  <c:v>4.0515999999999996</c:v>
                </c:pt>
                <c:pt idx="344">
                  <c:v>4.0358999999999998</c:v>
                </c:pt>
                <c:pt idx="345">
                  <c:v>4.0358999999999998</c:v>
                </c:pt>
                <c:pt idx="346">
                  <c:v>4.0358999999999998</c:v>
                </c:pt>
                <c:pt idx="347">
                  <c:v>4.0358999999999998</c:v>
                </c:pt>
                <c:pt idx="348">
                  <c:v>4.0575999999999999</c:v>
                </c:pt>
                <c:pt idx="349">
                  <c:v>4.0454999999999997</c:v>
                </c:pt>
                <c:pt idx="350">
                  <c:v>4.0350999999999999</c:v>
                </c:pt>
                <c:pt idx="351">
                  <c:v>4.0479000000000003</c:v>
                </c:pt>
                <c:pt idx="352">
                  <c:v>4.0488</c:v>
                </c:pt>
                <c:pt idx="353">
                  <c:v>4.0488</c:v>
                </c:pt>
                <c:pt idx="354">
                  <c:v>4.0488</c:v>
                </c:pt>
                <c:pt idx="355">
                  <c:v>4.0488</c:v>
                </c:pt>
                <c:pt idx="356">
                  <c:v>4.0518999999999998</c:v>
                </c:pt>
                <c:pt idx="357">
                  <c:v>4.0258000000000003</c:v>
                </c:pt>
                <c:pt idx="358">
                  <c:v>4.0242000000000004</c:v>
                </c:pt>
                <c:pt idx="359">
                  <c:v>4.0202999999999998</c:v>
                </c:pt>
                <c:pt idx="360">
                  <c:v>4.0202999999999998</c:v>
                </c:pt>
                <c:pt idx="361">
                  <c:v>4.0202999999999998</c:v>
                </c:pt>
                <c:pt idx="362">
                  <c:v>4.0214999999999996</c:v>
                </c:pt>
                <c:pt idx="363">
                  <c:v>4.0152000000000001</c:v>
                </c:pt>
                <c:pt idx="364">
                  <c:v>4.0053000000000001</c:v>
                </c:pt>
                <c:pt idx="365">
                  <c:v>3.9927999999999999</c:v>
                </c:pt>
                <c:pt idx="366">
                  <c:v>3.9860000000000002</c:v>
                </c:pt>
                <c:pt idx="367">
                  <c:v>3.9860000000000002</c:v>
                </c:pt>
                <c:pt idx="368">
                  <c:v>3.9860000000000002</c:v>
                </c:pt>
                <c:pt idx="369">
                  <c:v>3.9893000000000001</c:v>
                </c:pt>
                <c:pt idx="370">
                  <c:v>3.9929999999999999</c:v>
                </c:pt>
                <c:pt idx="371">
                  <c:v>3.9716999999999998</c:v>
                </c:pt>
                <c:pt idx="372">
                  <c:v>3.9773999999999998</c:v>
                </c:pt>
                <c:pt idx="373">
                  <c:v>3.9617</c:v>
                </c:pt>
                <c:pt idx="374">
                  <c:v>3.9617</c:v>
                </c:pt>
                <c:pt idx="375">
                  <c:v>3.9617</c:v>
                </c:pt>
                <c:pt idx="376">
                  <c:v>3.9811000000000001</c:v>
                </c:pt>
                <c:pt idx="377">
                  <c:v>3.9901</c:v>
                </c:pt>
                <c:pt idx="378">
                  <c:v>4.0110999999999999</c:v>
                </c:pt>
                <c:pt idx="379">
                  <c:v>4.0006000000000004</c:v>
                </c:pt>
                <c:pt idx="380">
                  <c:v>3.9983</c:v>
                </c:pt>
                <c:pt idx="381">
                  <c:v>3.9983</c:v>
                </c:pt>
                <c:pt idx="382">
                  <c:v>3.9983</c:v>
                </c:pt>
                <c:pt idx="383">
                  <c:v>3.9979</c:v>
                </c:pt>
                <c:pt idx="384">
                  <c:v>3.9973000000000001</c:v>
                </c:pt>
                <c:pt idx="385">
                  <c:v>3.9834999999999998</c:v>
                </c:pt>
                <c:pt idx="386">
                  <c:v>3.9914000000000001</c:v>
                </c:pt>
                <c:pt idx="387">
                  <c:v>3.9937999999999998</c:v>
                </c:pt>
                <c:pt idx="388">
                  <c:v>3.9937999999999998</c:v>
                </c:pt>
                <c:pt idx="389">
                  <c:v>3.9937999999999998</c:v>
                </c:pt>
                <c:pt idx="390">
                  <c:v>3.9609999999999999</c:v>
                </c:pt>
                <c:pt idx="391">
                  <c:v>4.0015000000000001</c:v>
                </c:pt>
                <c:pt idx="392">
                  <c:v>3.9963000000000002</c:v>
                </c:pt>
                <c:pt idx="393">
                  <c:v>3.9935999999999998</c:v>
                </c:pt>
                <c:pt idx="394">
                  <c:v>4.0030999999999999</c:v>
                </c:pt>
                <c:pt idx="395">
                  <c:v>4.0030999999999999</c:v>
                </c:pt>
                <c:pt idx="396">
                  <c:v>4.0030999999999999</c:v>
                </c:pt>
                <c:pt idx="397">
                  <c:v>3.996</c:v>
                </c:pt>
                <c:pt idx="398">
                  <c:v>3.9849000000000001</c:v>
                </c:pt>
                <c:pt idx="399">
                  <c:v>3.9889000000000001</c:v>
                </c:pt>
                <c:pt idx="400">
                  <c:v>3.9874000000000001</c:v>
                </c:pt>
                <c:pt idx="401">
                  <c:v>3.9729999999999999</c:v>
                </c:pt>
                <c:pt idx="402">
                  <c:v>3.9729999999999999</c:v>
                </c:pt>
                <c:pt idx="403">
                  <c:v>3.9729999999999999</c:v>
                </c:pt>
                <c:pt idx="404">
                  <c:v>3.9737</c:v>
                </c:pt>
                <c:pt idx="405">
                  <c:v>3.9851999999999999</c:v>
                </c:pt>
                <c:pt idx="406">
                  <c:v>3.9668999999999999</c:v>
                </c:pt>
                <c:pt idx="407">
                  <c:v>3.9639000000000002</c:v>
                </c:pt>
                <c:pt idx="408">
                  <c:v>3.9699</c:v>
                </c:pt>
                <c:pt idx="409">
                  <c:v>3.9699</c:v>
                </c:pt>
                <c:pt idx="410">
                  <c:v>3.9699</c:v>
                </c:pt>
                <c:pt idx="411">
                  <c:v>3.9738000000000002</c:v>
                </c:pt>
                <c:pt idx="412">
                  <c:v>3.9661</c:v>
                </c:pt>
                <c:pt idx="413">
                  <c:v>3.956</c:v>
                </c:pt>
                <c:pt idx="414">
                  <c:v>3.9546000000000001</c:v>
                </c:pt>
                <c:pt idx="415">
                  <c:v>3.9569000000000001</c:v>
                </c:pt>
                <c:pt idx="416">
                  <c:v>3.9569000000000001</c:v>
                </c:pt>
                <c:pt idx="417">
                  <c:v>3.9569000000000001</c:v>
                </c:pt>
                <c:pt idx="418">
                  <c:v>3.9655999999999998</c:v>
                </c:pt>
                <c:pt idx="419">
                  <c:v>3.9554</c:v>
                </c:pt>
                <c:pt idx="420">
                  <c:v>3.9639000000000002</c:v>
                </c:pt>
                <c:pt idx="421">
                  <c:v>3.9708999999999999</c:v>
                </c:pt>
                <c:pt idx="422">
                  <c:v>3.9748000000000001</c:v>
                </c:pt>
                <c:pt idx="423">
                  <c:v>3.9748000000000001</c:v>
                </c:pt>
                <c:pt idx="424">
                  <c:v>3.9748000000000001</c:v>
                </c:pt>
                <c:pt idx="425">
                  <c:v>3.9620000000000002</c:v>
                </c:pt>
                <c:pt idx="426">
                  <c:v>3.9359999999999999</c:v>
                </c:pt>
                <c:pt idx="427">
                  <c:v>3.9466999999999999</c:v>
                </c:pt>
                <c:pt idx="428">
                  <c:v>3.9285000000000001</c:v>
                </c:pt>
                <c:pt idx="429">
                  <c:v>3.9437000000000002</c:v>
                </c:pt>
                <c:pt idx="430">
                  <c:v>3.9437000000000002</c:v>
                </c:pt>
                <c:pt idx="431">
                  <c:v>3.9437000000000002</c:v>
                </c:pt>
                <c:pt idx="432">
                  <c:v>3.9599000000000002</c:v>
                </c:pt>
                <c:pt idx="433">
                  <c:v>3.9580000000000002</c:v>
                </c:pt>
                <c:pt idx="434">
                  <c:v>3.9653</c:v>
                </c:pt>
                <c:pt idx="435">
                  <c:v>3.9710000000000001</c:v>
                </c:pt>
                <c:pt idx="436">
                  <c:v>3.9716999999999998</c:v>
                </c:pt>
                <c:pt idx="437">
                  <c:v>3.9716999999999998</c:v>
                </c:pt>
                <c:pt idx="438">
                  <c:v>3.9716999999999998</c:v>
                </c:pt>
                <c:pt idx="439">
                  <c:v>3.9573</c:v>
                </c:pt>
                <c:pt idx="440">
                  <c:v>3.9537</c:v>
                </c:pt>
                <c:pt idx="441">
                  <c:v>3.9285999999999999</c:v>
                </c:pt>
                <c:pt idx="442">
                  <c:v>3.9220999999999999</c:v>
                </c:pt>
                <c:pt idx="443">
                  <c:v>3.9220999999999999</c:v>
                </c:pt>
                <c:pt idx="444">
                  <c:v>3.9220999999999999</c:v>
                </c:pt>
                <c:pt idx="445">
                  <c:v>3.9220999999999999</c:v>
                </c:pt>
                <c:pt idx="446">
                  <c:v>3.9260000000000002</c:v>
                </c:pt>
                <c:pt idx="447">
                  <c:v>3.9363999999999999</c:v>
                </c:pt>
                <c:pt idx="448">
                  <c:v>3.9403000000000001</c:v>
                </c:pt>
                <c:pt idx="449">
                  <c:v>3.9441000000000002</c:v>
                </c:pt>
                <c:pt idx="450">
                  <c:v>3.9441000000000002</c:v>
                </c:pt>
                <c:pt idx="451">
                  <c:v>3.9441000000000002</c:v>
                </c:pt>
                <c:pt idx="452">
                  <c:v>3.9441000000000002</c:v>
                </c:pt>
                <c:pt idx="453">
                  <c:v>3.9422999999999999</c:v>
                </c:pt>
                <c:pt idx="454">
                  <c:v>3.9312999999999998</c:v>
                </c:pt>
                <c:pt idx="455">
                  <c:v>3.9316</c:v>
                </c:pt>
                <c:pt idx="456">
                  <c:v>3.9022000000000001</c:v>
                </c:pt>
                <c:pt idx="457">
                  <c:v>3.9007999999999998</c:v>
                </c:pt>
                <c:pt idx="458">
                  <c:v>3.9007999999999998</c:v>
                </c:pt>
                <c:pt idx="459">
                  <c:v>3.9007999999999998</c:v>
                </c:pt>
                <c:pt idx="460">
                  <c:v>3.8727999999999998</c:v>
                </c:pt>
                <c:pt idx="461">
                  <c:v>3.8403</c:v>
                </c:pt>
                <c:pt idx="462">
                  <c:v>3.8128000000000002</c:v>
                </c:pt>
                <c:pt idx="463">
                  <c:v>3.7873999999999999</c:v>
                </c:pt>
                <c:pt idx="464">
                  <c:v>3.9222000000000001</c:v>
                </c:pt>
                <c:pt idx="465">
                  <c:v>3.9222000000000001</c:v>
                </c:pt>
                <c:pt idx="466">
                  <c:v>3.9222000000000001</c:v>
                </c:pt>
                <c:pt idx="467">
                  <c:v>3.8963000000000001</c:v>
                </c:pt>
                <c:pt idx="468">
                  <c:v>3.9209999999999998</c:v>
                </c:pt>
                <c:pt idx="469">
                  <c:v>3.9371</c:v>
                </c:pt>
                <c:pt idx="470">
                  <c:v>3.9849999999999999</c:v>
                </c:pt>
                <c:pt idx="471">
                  <c:v>3.9866999999999999</c:v>
                </c:pt>
                <c:pt idx="472">
                  <c:v>3.9866999999999999</c:v>
                </c:pt>
                <c:pt idx="473">
                  <c:v>3.9866999999999999</c:v>
                </c:pt>
                <c:pt idx="474">
                  <c:v>3.9693999999999998</c:v>
                </c:pt>
                <c:pt idx="475">
                  <c:v>3.9674</c:v>
                </c:pt>
                <c:pt idx="476">
                  <c:v>3.9538000000000002</c:v>
                </c:pt>
                <c:pt idx="477">
                  <c:v>3.9861</c:v>
                </c:pt>
                <c:pt idx="478">
                  <c:v>3.9870999999999999</c:v>
                </c:pt>
                <c:pt idx="479">
                  <c:v>3.9870999999999999</c:v>
                </c:pt>
                <c:pt idx="480">
                  <c:v>3.9870999999999999</c:v>
                </c:pt>
                <c:pt idx="481">
                  <c:v>3.9712999999999998</c:v>
                </c:pt>
                <c:pt idx="482">
                  <c:v>3.9699</c:v>
                </c:pt>
                <c:pt idx="483">
                  <c:v>3.968</c:v>
                </c:pt>
                <c:pt idx="484">
                  <c:v>3.9557000000000002</c:v>
                </c:pt>
                <c:pt idx="485">
                  <c:v>3.9367999999999999</c:v>
                </c:pt>
                <c:pt idx="486">
                  <c:v>3.9367999999999999</c:v>
                </c:pt>
                <c:pt idx="487">
                  <c:v>3.9367999999999999</c:v>
                </c:pt>
                <c:pt idx="488">
                  <c:v>3.9489999999999998</c:v>
                </c:pt>
                <c:pt idx="489">
                  <c:v>3.9432999999999998</c:v>
                </c:pt>
                <c:pt idx="490">
                  <c:v>3.9426999999999999</c:v>
                </c:pt>
                <c:pt idx="491">
                  <c:v>3.9514</c:v>
                </c:pt>
                <c:pt idx="492">
                  <c:v>3.9352</c:v>
                </c:pt>
                <c:pt idx="493">
                  <c:v>3.9352</c:v>
                </c:pt>
                <c:pt idx="494">
                  <c:v>3.9352</c:v>
                </c:pt>
                <c:pt idx="495">
                  <c:v>3.9352</c:v>
                </c:pt>
                <c:pt idx="496">
                  <c:v>3.9365999999999999</c:v>
                </c:pt>
                <c:pt idx="497">
                  <c:v>3.9293</c:v>
                </c:pt>
                <c:pt idx="498">
                  <c:v>3.9420000000000002</c:v>
                </c:pt>
                <c:pt idx="499">
                  <c:v>3.9645000000000001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D5-4A2E-84B5-2316A8F83006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43747</c:v>
                </c:pt>
                <c:pt idx="1">
                  <c:v>43748</c:v>
                </c:pt>
                <c:pt idx="2">
                  <c:v>43749</c:v>
                </c:pt>
                <c:pt idx="3">
                  <c:v>43750</c:v>
                </c:pt>
                <c:pt idx="4">
                  <c:v>43751</c:v>
                </c:pt>
                <c:pt idx="5">
                  <c:v>43752</c:v>
                </c:pt>
                <c:pt idx="6">
                  <c:v>43753</c:v>
                </c:pt>
                <c:pt idx="7">
                  <c:v>43754</c:v>
                </c:pt>
                <c:pt idx="8">
                  <c:v>43755</c:v>
                </c:pt>
                <c:pt idx="9">
                  <c:v>43756</c:v>
                </c:pt>
                <c:pt idx="10">
                  <c:v>43757</c:v>
                </c:pt>
                <c:pt idx="11">
                  <c:v>43758</c:v>
                </c:pt>
                <c:pt idx="12">
                  <c:v>43759</c:v>
                </c:pt>
                <c:pt idx="13">
                  <c:v>43760</c:v>
                </c:pt>
                <c:pt idx="14">
                  <c:v>43761</c:v>
                </c:pt>
                <c:pt idx="15">
                  <c:v>43762</c:v>
                </c:pt>
                <c:pt idx="16">
                  <c:v>43763</c:v>
                </c:pt>
                <c:pt idx="17">
                  <c:v>43764</c:v>
                </c:pt>
                <c:pt idx="18">
                  <c:v>43765</c:v>
                </c:pt>
                <c:pt idx="19">
                  <c:v>43766</c:v>
                </c:pt>
                <c:pt idx="20">
                  <c:v>43767</c:v>
                </c:pt>
                <c:pt idx="21">
                  <c:v>43768</c:v>
                </c:pt>
                <c:pt idx="22">
                  <c:v>43769</c:v>
                </c:pt>
                <c:pt idx="23">
                  <c:v>43770</c:v>
                </c:pt>
                <c:pt idx="24">
                  <c:v>43771</c:v>
                </c:pt>
                <c:pt idx="25">
                  <c:v>43772</c:v>
                </c:pt>
                <c:pt idx="26">
                  <c:v>43773</c:v>
                </c:pt>
                <c:pt idx="27">
                  <c:v>43774</c:v>
                </c:pt>
                <c:pt idx="28">
                  <c:v>43775</c:v>
                </c:pt>
                <c:pt idx="29">
                  <c:v>43776</c:v>
                </c:pt>
                <c:pt idx="30">
                  <c:v>43777</c:v>
                </c:pt>
                <c:pt idx="31">
                  <c:v>43778</c:v>
                </c:pt>
                <c:pt idx="32">
                  <c:v>43779</c:v>
                </c:pt>
                <c:pt idx="33">
                  <c:v>43780</c:v>
                </c:pt>
                <c:pt idx="34">
                  <c:v>43781</c:v>
                </c:pt>
                <c:pt idx="35">
                  <c:v>43782</c:v>
                </c:pt>
                <c:pt idx="36">
                  <c:v>43783</c:v>
                </c:pt>
                <c:pt idx="37">
                  <c:v>43784</c:v>
                </c:pt>
                <c:pt idx="38">
                  <c:v>43785</c:v>
                </c:pt>
                <c:pt idx="39">
                  <c:v>43786</c:v>
                </c:pt>
                <c:pt idx="40">
                  <c:v>43787</c:v>
                </c:pt>
                <c:pt idx="41">
                  <c:v>43788</c:v>
                </c:pt>
                <c:pt idx="42">
                  <c:v>43789</c:v>
                </c:pt>
                <c:pt idx="43">
                  <c:v>43790</c:v>
                </c:pt>
                <c:pt idx="44">
                  <c:v>43791</c:v>
                </c:pt>
                <c:pt idx="45">
                  <c:v>43792</c:v>
                </c:pt>
                <c:pt idx="46">
                  <c:v>43793</c:v>
                </c:pt>
                <c:pt idx="47">
                  <c:v>43794</c:v>
                </c:pt>
                <c:pt idx="48">
                  <c:v>43795</c:v>
                </c:pt>
                <c:pt idx="49">
                  <c:v>43796</c:v>
                </c:pt>
                <c:pt idx="50">
                  <c:v>43797</c:v>
                </c:pt>
                <c:pt idx="51">
                  <c:v>43798</c:v>
                </c:pt>
                <c:pt idx="52">
                  <c:v>43799</c:v>
                </c:pt>
                <c:pt idx="53">
                  <c:v>43800</c:v>
                </c:pt>
                <c:pt idx="54">
                  <c:v>43801</c:v>
                </c:pt>
                <c:pt idx="55">
                  <c:v>43802</c:v>
                </c:pt>
                <c:pt idx="56">
                  <c:v>43803</c:v>
                </c:pt>
                <c:pt idx="57">
                  <c:v>43804</c:v>
                </c:pt>
                <c:pt idx="58">
                  <c:v>43805</c:v>
                </c:pt>
                <c:pt idx="59">
                  <c:v>43806</c:v>
                </c:pt>
                <c:pt idx="60">
                  <c:v>43807</c:v>
                </c:pt>
                <c:pt idx="61">
                  <c:v>43808</c:v>
                </c:pt>
                <c:pt idx="62">
                  <c:v>43809</c:v>
                </c:pt>
                <c:pt idx="63">
                  <c:v>43810</c:v>
                </c:pt>
                <c:pt idx="64">
                  <c:v>43811</c:v>
                </c:pt>
                <c:pt idx="65">
                  <c:v>43812</c:v>
                </c:pt>
                <c:pt idx="66">
                  <c:v>43813</c:v>
                </c:pt>
                <c:pt idx="67">
                  <c:v>43814</c:v>
                </c:pt>
                <c:pt idx="68">
                  <c:v>43815</c:v>
                </c:pt>
                <c:pt idx="69">
                  <c:v>43816</c:v>
                </c:pt>
                <c:pt idx="70">
                  <c:v>43817</c:v>
                </c:pt>
                <c:pt idx="71">
                  <c:v>43818</c:v>
                </c:pt>
                <c:pt idx="72">
                  <c:v>43819</c:v>
                </c:pt>
                <c:pt idx="73">
                  <c:v>43820</c:v>
                </c:pt>
                <c:pt idx="74">
                  <c:v>43821</c:v>
                </c:pt>
                <c:pt idx="75">
                  <c:v>43822</c:v>
                </c:pt>
                <c:pt idx="76">
                  <c:v>43823</c:v>
                </c:pt>
                <c:pt idx="77">
                  <c:v>43824</c:v>
                </c:pt>
                <c:pt idx="78">
                  <c:v>43825</c:v>
                </c:pt>
                <c:pt idx="79">
                  <c:v>43826</c:v>
                </c:pt>
                <c:pt idx="80">
                  <c:v>43827</c:v>
                </c:pt>
                <c:pt idx="81">
                  <c:v>43828</c:v>
                </c:pt>
                <c:pt idx="82">
                  <c:v>43829</c:v>
                </c:pt>
                <c:pt idx="83">
                  <c:v>43830</c:v>
                </c:pt>
                <c:pt idx="84">
                  <c:v>43831</c:v>
                </c:pt>
                <c:pt idx="85">
                  <c:v>43832</c:v>
                </c:pt>
                <c:pt idx="86">
                  <c:v>43833</c:v>
                </c:pt>
                <c:pt idx="87">
                  <c:v>43834</c:v>
                </c:pt>
                <c:pt idx="88">
                  <c:v>43835</c:v>
                </c:pt>
                <c:pt idx="89">
                  <c:v>43836</c:v>
                </c:pt>
                <c:pt idx="90">
                  <c:v>43837</c:v>
                </c:pt>
                <c:pt idx="91">
                  <c:v>43838</c:v>
                </c:pt>
                <c:pt idx="92">
                  <c:v>43839</c:v>
                </c:pt>
                <c:pt idx="93">
                  <c:v>43840</c:v>
                </c:pt>
                <c:pt idx="94">
                  <c:v>43841</c:v>
                </c:pt>
                <c:pt idx="95">
                  <c:v>43842</c:v>
                </c:pt>
                <c:pt idx="96">
                  <c:v>43843</c:v>
                </c:pt>
                <c:pt idx="97">
                  <c:v>43844</c:v>
                </c:pt>
                <c:pt idx="98">
                  <c:v>43845</c:v>
                </c:pt>
                <c:pt idx="99">
                  <c:v>43846</c:v>
                </c:pt>
                <c:pt idx="100">
                  <c:v>43847</c:v>
                </c:pt>
                <c:pt idx="101">
                  <c:v>43848</c:v>
                </c:pt>
                <c:pt idx="102">
                  <c:v>43849</c:v>
                </c:pt>
                <c:pt idx="103">
                  <c:v>43850</c:v>
                </c:pt>
                <c:pt idx="104">
                  <c:v>43851</c:v>
                </c:pt>
                <c:pt idx="105">
                  <c:v>43852</c:v>
                </c:pt>
                <c:pt idx="106">
                  <c:v>43853</c:v>
                </c:pt>
                <c:pt idx="107">
                  <c:v>43854</c:v>
                </c:pt>
                <c:pt idx="108">
                  <c:v>43855</c:v>
                </c:pt>
                <c:pt idx="109">
                  <c:v>43856</c:v>
                </c:pt>
                <c:pt idx="110">
                  <c:v>43857</c:v>
                </c:pt>
                <c:pt idx="111">
                  <c:v>43858</c:v>
                </c:pt>
                <c:pt idx="112">
                  <c:v>43859</c:v>
                </c:pt>
                <c:pt idx="113">
                  <c:v>43860</c:v>
                </c:pt>
                <c:pt idx="114">
                  <c:v>43861</c:v>
                </c:pt>
                <c:pt idx="115">
                  <c:v>43862</c:v>
                </c:pt>
                <c:pt idx="116">
                  <c:v>43863</c:v>
                </c:pt>
                <c:pt idx="117">
                  <c:v>43864</c:v>
                </c:pt>
                <c:pt idx="118">
                  <c:v>43865</c:v>
                </c:pt>
                <c:pt idx="119">
                  <c:v>43866</c:v>
                </c:pt>
                <c:pt idx="120">
                  <c:v>43867</c:v>
                </c:pt>
                <c:pt idx="121">
                  <c:v>43868</c:v>
                </c:pt>
                <c:pt idx="122">
                  <c:v>43869</c:v>
                </c:pt>
                <c:pt idx="123">
                  <c:v>43870</c:v>
                </c:pt>
                <c:pt idx="124">
                  <c:v>43871</c:v>
                </c:pt>
                <c:pt idx="125">
                  <c:v>43872</c:v>
                </c:pt>
                <c:pt idx="126">
                  <c:v>43873</c:v>
                </c:pt>
                <c:pt idx="127">
                  <c:v>43874</c:v>
                </c:pt>
                <c:pt idx="128">
                  <c:v>43875</c:v>
                </c:pt>
                <c:pt idx="129">
                  <c:v>43876</c:v>
                </c:pt>
                <c:pt idx="130">
                  <c:v>43877</c:v>
                </c:pt>
                <c:pt idx="131">
                  <c:v>43878</c:v>
                </c:pt>
                <c:pt idx="132">
                  <c:v>43879</c:v>
                </c:pt>
                <c:pt idx="133">
                  <c:v>43880</c:v>
                </c:pt>
                <c:pt idx="134">
                  <c:v>43881</c:v>
                </c:pt>
                <c:pt idx="135">
                  <c:v>43882</c:v>
                </c:pt>
                <c:pt idx="136">
                  <c:v>43883</c:v>
                </c:pt>
                <c:pt idx="137">
                  <c:v>43884</c:v>
                </c:pt>
                <c:pt idx="138">
                  <c:v>43885</c:v>
                </c:pt>
                <c:pt idx="139">
                  <c:v>43886</c:v>
                </c:pt>
                <c:pt idx="140">
                  <c:v>43887</c:v>
                </c:pt>
                <c:pt idx="141">
                  <c:v>43888</c:v>
                </c:pt>
                <c:pt idx="142">
                  <c:v>43889</c:v>
                </c:pt>
                <c:pt idx="143">
                  <c:v>43890</c:v>
                </c:pt>
                <c:pt idx="144">
                  <c:v>43891</c:v>
                </c:pt>
                <c:pt idx="145">
                  <c:v>43892</c:v>
                </c:pt>
                <c:pt idx="146">
                  <c:v>43893</c:v>
                </c:pt>
                <c:pt idx="147">
                  <c:v>43894</c:v>
                </c:pt>
                <c:pt idx="148">
                  <c:v>43895</c:v>
                </c:pt>
                <c:pt idx="149">
                  <c:v>43896</c:v>
                </c:pt>
                <c:pt idx="150">
                  <c:v>43897</c:v>
                </c:pt>
                <c:pt idx="151">
                  <c:v>43898</c:v>
                </c:pt>
                <c:pt idx="152">
                  <c:v>43899</c:v>
                </c:pt>
                <c:pt idx="153">
                  <c:v>43900</c:v>
                </c:pt>
                <c:pt idx="154">
                  <c:v>43901</c:v>
                </c:pt>
                <c:pt idx="155">
                  <c:v>43902</c:v>
                </c:pt>
                <c:pt idx="156">
                  <c:v>43903</c:v>
                </c:pt>
                <c:pt idx="157">
                  <c:v>43904</c:v>
                </c:pt>
                <c:pt idx="158">
                  <c:v>43905</c:v>
                </c:pt>
                <c:pt idx="159">
                  <c:v>43906</c:v>
                </c:pt>
                <c:pt idx="160">
                  <c:v>43907</c:v>
                </c:pt>
                <c:pt idx="161">
                  <c:v>43908</c:v>
                </c:pt>
                <c:pt idx="162">
                  <c:v>43909</c:v>
                </c:pt>
                <c:pt idx="163">
                  <c:v>43910</c:v>
                </c:pt>
                <c:pt idx="164">
                  <c:v>43911</c:v>
                </c:pt>
                <c:pt idx="165">
                  <c:v>43912</c:v>
                </c:pt>
                <c:pt idx="166">
                  <c:v>43913</c:v>
                </c:pt>
                <c:pt idx="167">
                  <c:v>43914</c:v>
                </c:pt>
                <c:pt idx="168">
                  <c:v>43915</c:v>
                </c:pt>
                <c:pt idx="169">
                  <c:v>43916</c:v>
                </c:pt>
                <c:pt idx="170">
                  <c:v>43917</c:v>
                </c:pt>
                <c:pt idx="171">
                  <c:v>43918</c:v>
                </c:pt>
                <c:pt idx="172">
                  <c:v>43919</c:v>
                </c:pt>
                <c:pt idx="173">
                  <c:v>43920</c:v>
                </c:pt>
                <c:pt idx="174">
                  <c:v>43921</c:v>
                </c:pt>
                <c:pt idx="175">
                  <c:v>43922</c:v>
                </c:pt>
                <c:pt idx="176">
                  <c:v>43923</c:v>
                </c:pt>
                <c:pt idx="177">
                  <c:v>43924</c:v>
                </c:pt>
                <c:pt idx="178">
                  <c:v>43925</c:v>
                </c:pt>
                <c:pt idx="179">
                  <c:v>43926</c:v>
                </c:pt>
                <c:pt idx="180">
                  <c:v>43927</c:v>
                </c:pt>
                <c:pt idx="181">
                  <c:v>43928</c:v>
                </c:pt>
                <c:pt idx="182">
                  <c:v>43929</c:v>
                </c:pt>
                <c:pt idx="183">
                  <c:v>43930</c:v>
                </c:pt>
                <c:pt idx="184">
                  <c:v>43931</c:v>
                </c:pt>
                <c:pt idx="185">
                  <c:v>43932</c:v>
                </c:pt>
                <c:pt idx="186">
                  <c:v>43933</c:v>
                </c:pt>
                <c:pt idx="187">
                  <c:v>43934</c:v>
                </c:pt>
                <c:pt idx="188">
                  <c:v>43935</c:v>
                </c:pt>
                <c:pt idx="189">
                  <c:v>43936</c:v>
                </c:pt>
                <c:pt idx="190">
                  <c:v>43937</c:v>
                </c:pt>
                <c:pt idx="191">
                  <c:v>43938</c:v>
                </c:pt>
                <c:pt idx="192">
                  <c:v>43939</c:v>
                </c:pt>
                <c:pt idx="193">
                  <c:v>43940</c:v>
                </c:pt>
                <c:pt idx="194">
                  <c:v>43941</c:v>
                </c:pt>
                <c:pt idx="195">
                  <c:v>43942</c:v>
                </c:pt>
                <c:pt idx="196">
                  <c:v>43943</c:v>
                </c:pt>
                <c:pt idx="197">
                  <c:v>43944</c:v>
                </c:pt>
                <c:pt idx="198">
                  <c:v>43945</c:v>
                </c:pt>
                <c:pt idx="199">
                  <c:v>43946</c:v>
                </c:pt>
                <c:pt idx="200">
                  <c:v>43947</c:v>
                </c:pt>
                <c:pt idx="201">
                  <c:v>43948</c:v>
                </c:pt>
                <c:pt idx="202">
                  <c:v>43949</c:v>
                </c:pt>
                <c:pt idx="203">
                  <c:v>43950</c:v>
                </c:pt>
                <c:pt idx="204">
                  <c:v>43951</c:v>
                </c:pt>
                <c:pt idx="205">
                  <c:v>43952</c:v>
                </c:pt>
                <c:pt idx="206">
                  <c:v>43953</c:v>
                </c:pt>
                <c:pt idx="207">
                  <c:v>43954</c:v>
                </c:pt>
                <c:pt idx="208">
                  <c:v>43955</c:v>
                </c:pt>
                <c:pt idx="209">
                  <c:v>43956</c:v>
                </c:pt>
                <c:pt idx="210">
                  <c:v>43957</c:v>
                </c:pt>
                <c:pt idx="211">
                  <c:v>43958</c:v>
                </c:pt>
                <c:pt idx="212">
                  <c:v>43959</c:v>
                </c:pt>
                <c:pt idx="213">
                  <c:v>43960</c:v>
                </c:pt>
                <c:pt idx="214">
                  <c:v>43961</c:v>
                </c:pt>
                <c:pt idx="215">
                  <c:v>43962</c:v>
                </c:pt>
                <c:pt idx="216">
                  <c:v>43963</c:v>
                </c:pt>
                <c:pt idx="217">
                  <c:v>43964</c:v>
                </c:pt>
                <c:pt idx="218">
                  <c:v>43965</c:v>
                </c:pt>
                <c:pt idx="219">
                  <c:v>43966</c:v>
                </c:pt>
                <c:pt idx="220">
                  <c:v>43967</c:v>
                </c:pt>
                <c:pt idx="221">
                  <c:v>43968</c:v>
                </c:pt>
                <c:pt idx="222">
                  <c:v>43969</c:v>
                </c:pt>
                <c:pt idx="223">
                  <c:v>43970</c:v>
                </c:pt>
                <c:pt idx="224">
                  <c:v>43971</c:v>
                </c:pt>
                <c:pt idx="225">
                  <c:v>43972</c:v>
                </c:pt>
                <c:pt idx="226">
                  <c:v>43973</c:v>
                </c:pt>
                <c:pt idx="227">
                  <c:v>43974</c:v>
                </c:pt>
                <c:pt idx="228">
                  <c:v>43975</c:v>
                </c:pt>
                <c:pt idx="229">
                  <c:v>43976</c:v>
                </c:pt>
                <c:pt idx="230">
                  <c:v>43977</c:v>
                </c:pt>
                <c:pt idx="231">
                  <c:v>43978</c:v>
                </c:pt>
                <c:pt idx="232">
                  <c:v>43979</c:v>
                </c:pt>
                <c:pt idx="233">
                  <c:v>43980</c:v>
                </c:pt>
                <c:pt idx="234">
                  <c:v>43981</c:v>
                </c:pt>
                <c:pt idx="235">
                  <c:v>43982</c:v>
                </c:pt>
                <c:pt idx="236">
                  <c:v>43983</c:v>
                </c:pt>
                <c:pt idx="237">
                  <c:v>43984</c:v>
                </c:pt>
                <c:pt idx="238">
                  <c:v>43985</c:v>
                </c:pt>
                <c:pt idx="239">
                  <c:v>43986</c:v>
                </c:pt>
                <c:pt idx="240">
                  <c:v>43987</c:v>
                </c:pt>
                <c:pt idx="241">
                  <c:v>43988</c:v>
                </c:pt>
                <c:pt idx="242">
                  <c:v>43989</c:v>
                </c:pt>
                <c:pt idx="243">
                  <c:v>43990</c:v>
                </c:pt>
                <c:pt idx="244">
                  <c:v>43991</c:v>
                </c:pt>
                <c:pt idx="245">
                  <c:v>43992</c:v>
                </c:pt>
                <c:pt idx="246">
                  <c:v>43993</c:v>
                </c:pt>
                <c:pt idx="247">
                  <c:v>43994</c:v>
                </c:pt>
                <c:pt idx="248">
                  <c:v>43995</c:v>
                </c:pt>
                <c:pt idx="249">
                  <c:v>43996</c:v>
                </c:pt>
                <c:pt idx="250">
                  <c:v>43997</c:v>
                </c:pt>
                <c:pt idx="251">
                  <c:v>43998</c:v>
                </c:pt>
                <c:pt idx="252">
                  <c:v>43999</c:v>
                </c:pt>
                <c:pt idx="253">
                  <c:v>44000</c:v>
                </c:pt>
                <c:pt idx="254">
                  <c:v>44001</c:v>
                </c:pt>
                <c:pt idx="255">
                  <c:v>44002</c:v>
                </c:pt>
                <c:pt idx="256">
                  <c:v>44003</c:v>
                </c:pt>
                <c:pt idx="257">
                  <c:v>44004</c:v>
                </c:pt>
                <c:pt idx="258">
                  <c:v>44005</c:v>
                </c:pt>
                <c:pt idx="259">
                  <c:v>44006</c:v>
                </c:pt>
                <c:pt idx="260">
                  <c:v>44007</c:v>
                </c:pt>
                <c:pt idx="261">
                  <c:v>44008</c:v>
                </c:pt>
                <c:pt idx="262">
                  <c:v>44009</c:v>
                </c:pt>
                <c:pt idx="263">
                  <c:v>44010</c:v>
                </c:pt>
                <c:pt idx="264">
                  <c:v>44011</c:v>
                </c:pt>
                <c:pt idx="265">
                  <c:v>44012</c:v>
                </c:pt>
                <c:pt idx="266">
                  <c:v>44013</c:v>
                </c:pt>
                <c:pt idx="267">
                  <c:v>44014</c:v>
                </c:pt>
                <c:pt idx="268">
                  <c:v>44015</c:v>
                </c:pt>
                <c:pt idx="269">
                  <c:v>44016</c:v>
                </c:pt>
                <c:pt idx="270">
                  <c:v>44017</c:v>
                </c:pt>
                <c:pt idx="271">
                  <c:v>44018</c:v>
                </c:pt>
                <c:pt idx="272">
                  <c:v>44019</c:v>
                </c:pt>
                <c:pt idx="273">
                  <c:v>44020</c:v>
                </c:pt>
                <c:pt idx="274">
                  <c:v>44021</c:v>
                </c:pt>
                <c:pt idx="275">
                  <c:v>44022</c:v>
                </c:pt>
                <c:pt idx="276">
                  <c:v>44023</c:v>
                </c:pt>
                <c:pt idx="277">
                  <c:v>44024</c:v>
                </c:pt>
                <c:pt idx="278">
                  <c:v>44025</c:v>
                </c:pt>
                <c:pt idx="279">
                  <c:v>44026</c:v>
                </c:pt>
                <c:pt idx="280">
                  <c:v>44027</c:v>
                </c:pt>
                <c:pt idx="281">
                  <c:v>44028</c:v>
                </c:pt>
                <c:pt idx="282">
                  <c:v>44029</c:v>
                </c:pt>
                <c:pt idx="283">
                  <c:v>44030</c:v>
                </c:pt>
                <c:pt idx="284">
                  <c:v>44031</c:v>
                </c:pt>
                <c:pt idx="285">
                  <c:v>44032</c:v>
                </c:pt>
                <c:pt idx="286">
                  <c:v>44033</c:v>
                </c:pt>
                <c:pt idx="287">
                  <c:v>44034</c:v>
                </c:pt>
                <c:pt idx="288">
                  <c:v>44035</c:v>
                </c:pt>
                <c:pt idx="289">
                  <c:v>44036</c:v>
                </c:pt>
                <c:pt idx="290">
                  <c:v>44037</c:v>
                </c:pt>
                <c:pt idx="291">
                  <c:v>44038</c:v>
                </c:pt>
                <c:pt idx="292">
                  <c:v>44039</c:v>
                </c:pt>
                <c:pt idx="293">
                  <c:v>44040</c:v>
                </c:pt>
                <c:pt idx="294">
                  <c:v>44041</c:v>
                </c:pt>
                <c:pt idx="295">
                  <c:v>44042</c:v>
                </c:pt>
                <c:pt idx="296">
                  <c:v>44043</c:v>
                </c:pt>
                <c:pt idx="297">
                  <c:v>44044</c:v>
                </c:pt>
                <c:pt idx="298">
                  <c:v>44045</c:v>
                </c:pt>
                <c:pt idx="299">
                  <c:v>44046</c:v>
                </c:pt>
                <c:pt idx="300">
                  <c:v>44047</c:v>
                </c:pt>
                <c:pt idx="301">
                  <c:v>44048</c:v>
                </c:pt>
                <c:pt idx="302">
                  <c:v>44049</c:v>
                </c:pt>
                <c:pt idx="303">
                  <c:v>44050</c:v>
                </c:pt>
                <c:pt idx="304">
                  <c:v>44051</c:v>
                </c:pt>
                <c:pt idx="305">
                  <c:v>44052</c:v>
                </c:pt>
                <c:pt idx="306">
                  <c:v>44053</c:v>
                </c:pt>
                <c:pt idx="307">
                  <c:v>44054</c:v>
                </c:pt>
                <c:pt idx="308">
                  <c:v>44055</c:v>
                </c:pt>
                <c:pt idx="309">
                  <c:v>44056</c:v>
                </c:pt>
                <c:pt idx="310">
                  <c:v>44057</c:v>
                </c:pt>
                <c:pt idx="311">
                  <c:v>44058</c:v>
                </c:pt>
                <c:pt idx="312">
                  <c:v>44059</c:v>
                </c:pt>
                <c:pt idx="313">
                  <c:v>44060</c:v>
                </c:pt>
                <c:pt idx="314">
                  <c:v>44061</c:v>
                </c:pt>
                <c:pt idx="315">
                  <c:v>44062</c:v>
                </c:pt>
                <c:pt idx="316">
                  <c:v>44063</c:v>
                </c:pt>
                <c:pt idx="317">
                  <c:v>44064</c:v>
                </c:pt>
                <c:pt idx="318">
                  <c:v>44065</c:v>
                </c:pt>
                <c:pt idx="319">
                  <c:v>44066</c:v>
                </c:pt>
                <c:pt idx="320">
                  <c:v>44067</c:v>
                </c:pt>
                <c:pt idx="321">
                  <c:v>44068</c:v>
                </c:pt>
                <c:pt idx="322">
                  <c:v>44069</c:v>
                </c:pt>
                <c:pt idx="323">
                  <c:v>44070</c:v>
                </c:pt>
                <c:pt idx="324">
                  <c:v>44071</c:v>
                </c:pt>
                <c:pt idx="325">
                  <c:v>44072</c:v>
                </c:pt>
                <c:pt idx="326">
                  <c:v>44073</c:v>
                </c:pt>
                <c:pt idx="327">
                  <c:v>44074</c:v>
                </c:pt>
                <c:pt idx="328">
                  <c:v>44075</c:v>
                </c:pt>
                <c:pt idx="329">
                  <c:v>44076</c:v>
                </c:pt>
                <c:pt idx="330">
                  <c:v>44077</c:v>
                </c:pt>
                <c:pt idx="331">
                  <c:v>44078</c:v>
                </c:pt>
                <c:pt idx="332">
                  <c:v>44079</c:v>
                </c:pt>
                <c:pt idx="333">
                  <c:v>44080</c:v>
                </c:pt>
                <c:pt idx="334">
                  <c:v>44081</c:v>
                </c:pt>
                <c:pt idx="335">
                  <c:v>44082</c:v>
                </c:pt>
                <c:pt idx="336">
                  <c:v>44083</c:v>
                </c:pt>
                <c:pt idx="337">
                  <c:v>44084</c:v>
                </c:pt>
                <c:pt idx="338">
                  <c:v>44085</c:v>
                </c:pt>
                <c:pt idx="339">
                  <c:v>44086</c:v>
                </c:pt>
                <c:pt idx="340">
                  <c:v>44087</c:v>
                </c:pt>
                <c:pt idx="341">
                  <c:v>44088</c:v>
                </c:pt>
                <c:pt idx="342">
                  <c:v>44089</c:v>
                </c:pt>
                <c:pt idx="343">
                  <c:v>44090</c:v>
                </c:pt>
                <c:pt idx="344">
                  <c:v>44091</c:v>
                </c:pt>
                <c:pt idx="345">
                  <c:v>44092</c:v>
                </c:pt>
                <c:pt idx="346">
                  <c:v>44093</c:v>
                </c:pt>
                <c:pt idx="347">
                  <c:v>44094</c:v>
                </c:pt>
                <c:pt idx="348">
                  <c:v>44095</c:v>
                </c:pt>
                <c:pt idx="349">
                  <c:v>44096</c:v>
                </c:pt>
                <c:pt idx="350">
                  <c:v>44097</c:v>
                </c:pt>
                <c:pt idx="351">
                  <c:v>44098</c:v>
                </c:pt>
                <c:pt idx="352">
                  <c:v>44099</c:v>
                </c:pt>
                <c:pt idx="353">
                  <c:v>44100</c:v>
                </c:pt>
                <c:pt idx="354">
                  <c:v>44101</c:v>
                </c:pt>
                <c:pt idx="355">
                  <c:v>44102</c:v>
                </c:pt>
                <c:pt idx="356">
                  <c:v>44103</c:v>
                </c:pt>
                <c:pt idx="357">
                  <c:v>44104</c:v>
                </c:pt>
                <c:pt idx="358">
                  <c:v>44105</c:v>
                </c:pt>
                <c:pt idx="359">
                  <c:v>44106</c:v>
                </c:pt>
                <c:pt idx="360">
                  <c:v>44107</c:v>
                </c:pt>
                <c:pt idx="361">
                  <c:v>44108</c:v>
                </c:pt>
                <c:pt idx="362">
                  <c:v>44109</c:v>
                </c:pt>
                <c:pt idx="363">
                  <c:v>44110</c:v>
                </c:pt>
                <c:pt idx="364">
                  <c:v>44111</c:v>
                </c:pt>
                <c:pt idx="365">
                  <c:v>44112</c:v>
                </c:pt>
                <c:pt idx="366">
                  <c:v>44113</c:v>
                </c:pt>
                <c:pt idx="367">
                  <c:v>44114</c:v>
                </c:pt>
                <c:pt idx="368">
                  <c:v>44115</c:v>
                </c:pt>
                <c:pt idx="369">
                  <c:v>44116</c:v>
                </c:pt>
                <c:pt idx="370">
                  <c:v>44117</c:v>
                </c:pt>
                <c:pt idx="371">
                  <c:v>44118</c:v>
                </c:pt>
                <c:pt idx="372">
                  <c:v>44119</c:v>
                </c:pt>
                <c:pt idx="373">
                  <c:v>44120</c:v>
                </c:pt>
                <c:pt idx="374">
                  <c:v>44121</c:v>
                </c:pt>
                <c:pt idx="375">
                  <c:v>44122</c:v>
                </c:pt>
                <c:pt idx="376">
                  <c:v>44123</c:v>
                </c:pt>
                <c:pt idx="377">
                  <c:v>44124</c:v>
                </c:pt>
                <c:pt idx="378">
                  <c:v>44125</c:v>
                </c:pt>
                <c:pt idx="379">
                  <c:v>44126</c:v>
                </c:pt>
                <c:pt idx="380">
                  <c:v>44127</c:v>
                </c:pt>
                <c:pt idx="381">
                  <c:v>44128</c:v>
                </c:pt>
                <c:pt idx="382">
                  <c:v>44129</c:v>
                </c:pt>
                <c:pt idx="383">
                  <c:v>44130</c:v>
                </c:pt>
                <c:pt idx="384">
                  <c:v>44131</c:v>
                </c:pt>
                <c:pt idx="385">
                  <c:v>44132</c:v>
                </c:pt>
                <c:pt idx="386">
                  <c:v>44133</c:v>
                </c:pt>
                <c:pt idx="387">
                  <c:v>44134</c:v>
                </c:pt>
                <c:pt idx="388">
                  <c:v>44135</c:v>
                </c:pt>
                <c:pt idx="389">
                  <c:v>44136</c:v>
                </c:pt>
                <c:pt idx="390">
                  <c:v>44137</c:v>
                </c:pt>
                <c:pt idx="391">
                  <c:v>44138</c:v>
                </c:pt>
                <c:pt idx="392">
                  <c:v>44139</c:v>
                </c:pt>
                <c:pt idx="393">
                  <c:v>44140</c:v>
                </c:pt>
                <c:pt idx="394">
                  <c:v>44141</c:v>
                </c:pt>
                <c:pt idx="395">
                  <c:v>44142</c:v>
                </c:pt>
                <c:pt idx="396">
                  <c:v>44143</c:v>
                </c:pt>
                <c:pt idx="397">
                  <c:v>44144</c:v>
                </c:pt>
                <c:pt idx="398">
                  <c:v>44145</c:v>
                </c:pt>
                <c:pt idx="399">
                  <c:v>44146</c:v>
                </c:pt>
                <c:pt idx="400">
                  <c:v>44147</c:v>
                </c:pt>
                <c:pt idx="401">
                  <c:v>44148</c:v>
                </c:pt>
                <c:pt idx="402">
                  <c:v>44149</c:v>
                </c:pt>
                <c:pt idx="403">
                  <c:v>44150</c:v>
                </c:pt>
                <c:pt idx="404">
                  <c:v>44151</c:v>
                </c:pt>
                <c:pt idx="405">
                  <c:v>44152</c:v>
                </c:pt>
                <c:pt idx="406">
                  <c:v>44153</c:v>
                </c:pt>
                <c:pt idx="407">
                  <c:v>44154</c:v>
                </c:pt>
                <c:pt idx="408">
                  <c:v>44155</c:v>
                </c:pt>
                <c:pt idx="409">
                  <c:v>44156</c:v>
                </c:pt>
                <c:pt idx="410">
                  <c:v>44157</c:v>
                </c:pt>
                <c:pt idx="411">
                  <c:v>44158</c:v>
                </c:pt>
                <c:pt idx="412">
                  <c:v>44159</c:v>
                </c:pt>
                <c:pt idx="413">
                  <c:v>44160</c:v>
                </c:pt>
                <c:pt idx="414">
                  <c:v>44161</c:v>
                </c:pt>
                <c:pt idx="415">
                  <c:v>44162</c:v>
                </c:pt>
                <c:pt idx="416">
                  <c:v>44163</c:v>
                </c:pt>
                <c:pt idx="417">
                  <c:v>44164</c:v>
                </c:pt>
                <c:pt idx="418">
                  <c:v>44165</c:v>
                </c:pt>
                <c:pt idx="419">
                  <c:v>44166</c:v>
                </c:pt>
                <c:pt idx="420">
                  <c:v>44167</c:v>
                </c:pt>
                <c:pt idx="421">
                  <c:v>44168</c:v>
                </c:pt>
                <c:pt idx="422">
                  <c:v>44169</c:v>
                </c:pt>
                <c:pt idx="423">
                  <c:v>44170</c:v>
                </c:pt>
                <c:pt idx="424">
                  <c:v>44171</c:v>
                </c:pt>
                <c:pt idx="425">
                  <c:v>44172</c:v>
                </c:pt>
                <c:pt idx="426">
                  <c:v>44173</c:v>
                </c:pt>
                <c:pt idx="427">
                  <c:v>44174</c:v>
                </c:pt>
                <c:pt idx="428">
                  <c:v>44175</c:v>
                </c:pt>
                <c:pt idx="429">
                  <c:v>44176</c:v>
                </c:pt>
                <c:pt idx="430">
                  <c:v>44177</c:v>
                </c:pt>
                <c:pt idx="431">
                  <c:v>44178</c:v>
                </c:pt>
                <c:pt idx="432">
                  <c:v>44179</c:v>
                </c:pt>
                <c:pt idx="433">
                  <c:v>44180</c:v>
                </c:pt>
                <c:pt idx="434">
                  <c:v>44181</c:v>
                </c:pt>
                <c:pt idx="435">
                  <c:v>44182</c:v>
                </c:pt>
                <c:pt idx="436">
                  <c:v>44183</c:v>
                </c:pt>
                <c:pt idx="437">
                  <c:v>44184</c:v>
                </c:pt>
                <c:pt idx="438">
                  <c:v>44185</c:v>
                </c:pt>
                <c:pt idx="439">
                  <c:v>44186</c:v>
                </c:pt>
                <c:pt idx="440">
                  <c:v>44187</c:v>
                </c:pt>
                <c:pt idx="441">
                  <c:v>44188</c:v>
                </c:pt>
                <c:pt idx="442">
                  <c:v>44189</c:v>
                </c:pt>
                <c:pt idx="443">
                  <c:v>44190</c:v>
                </c:pt>
                <c:pt idx="444">
                  <c:v>44191</c:v>
                </c:pt>
                <c:pt idx="445">
                  <c:v>44192</c:v>
                </c:pt>
                <c:pt idx="446">
                  <c:v>44193</c:v>
                </c:pt>
                <c:pt idx="447">
                  <c:v>44194</c:v>
                </c:pt>
                <c:pt idx="448">
                  <c:v>44195</c:v>
                </c:pt>
                <c:pt idx="449">
                  <c:v>44196</c:v>
                </c:pt>
                <c:pt idx="450">
                  <c:v>44197</c:v>
                </c:pt>
                <c:pt idx="451">
                  <c:v>44198</c:v>
                </c:pt>
                <c:pt idx="452">
                  <c:v>44199</c:v>
                </c:pt>
                <c:pt idx="453">
                  <c:v>44200</c:v>
                </c:pt>
                <c:pt idx="454">
                  <c:v>44201</c:v>
                </c:pt>
                <c:pt idx="455">
                  <c:v>44202</c:v>
                </c:pt>
                <c:pt idx="456">
                  <c:v>44203</c:v>
                </c:pt>
                <c:pt idx="457">
                  <c:v>44204</c:v>
                </c:pt>
                <c:pt idx="458">
                  <c:v>44205</c:v>
                </c:pt>
                <c:pt idx="459">
                  <c:v>44206</c:v>
                </c:pt>
                <c:pt idx="460">
                  <c:v>44207</c:v>
                </c:pt>
                <c:pt idx="461">
                  <c:v>44208</c:v>
                </c:pt>
                <c:pt idx="462">
                  <c:v>44209</c:v>
                </c:pt>
                <c:pt idx="463">
                  <c:v>44210</c:v>
                </c:pt>
                <c:pt idx="464">
                  <c:v>44211</c:v>
                </c:pt>
                <c:pt idx="465">
                  <c:v>44212</c:v>
                </c:pt>
                <c:pt idx="466">
                  <c:v>44213</c:v>
                </c:pt>
                <c:pt idx="467">
                  <c:v>44214</c:v>
                </c:pt>
                <c:pt idx="468">
                  <c:v>44215</c:v>
                </c:pt>
                <c:pt idx="469">
                  <c:v>44216</c:v>
                </c:pt>
                <c:pt idx="470">
                  <c:v>44217</c:v>
                </c:pt>
                <c:pt idx="471">
                  <c:v>44218</c:v>
                </c:pt>
                <c:pt idx="472">
                  <c:v>44219</c:v>
                </c:pt>
                <c:pt idx="473">
                  <c:v>44220</c:v>
                </c:pt>
                <c:pt idx="474">
                  <c:v>44221</c:v>
                </c:pt>
                <c:pt idx="475">
                  <c:v>44222</c:v>
                </c:pt>
                <c:pt idx="476">
                  <c:v>44223</c:v>
                </c:pt>
                <c:pt idx="477">
                  <c:v>44224</c:v>
                </c:pt>
                <c:pt idx="478">
                  <c:v>44225</c:v>
                </c:pt>
                <c:pt idx="479">
                  <c:v>44226</c:v>
                </c:pt>
                <c:pt idx="480">
                  <c:v>44227</c:v>
                </c:pt>
                <c:pt idx="481">
                  <c:v>44228</c:v>
                </c:pt>
                <c:pt idx="482">
                  <c:v>44229</c:v>
                </c:pt>
                <c:pt idx="483">
                  <c:v>44230</c:v>
                </c:pt>
                <c:pt idx="484">
                  <c:v>44231</c:v>
                </c:pt>
                <c:pt idx="485">
                  <c:v>44232</c:v>
                </c:pt>
                <c:pt idx="486">
                  <c:v>44233</c:v>
                </c:pt>
                <c:pt idx="487">
                  <c:v>44234</c:v>
                </c:pt>
                <c:pt idx="488">
                  <c:v>44235</c:v>
                </c:pt>
                <c:pt idx="489">
                  <c:v>44236</c:v>
                </c:pt>
                <c:pt idx="490">
                  <c:v>44237</c:v>
                </c:pt>
                <c:pt idx="491">
                  <c:v>44238</c:v>
                </c:pt>
                <c:pt idx="492">
                  <c:v>44239</c:v>
                </c:pt>
                <c:pt idx="493">
                  <c:v>44240</c:v>
                </c:pt>
                <c:pt idx="494">
                  <c:v>44241</c:v>
                </c:pt>
                <c:pt idx="495">
                  <c:v>44242</c:v>
                </c:pt>
                <c:pt idx="496">
                  <c:v>44243</c:v>
                </c:pt>
                <c:pt idx="497">
                  <c:v>44244</c:v>
                </c:pt>
                <c:pt idx="498">
                  <c:v>44245</c:v>
                </c:pt>
                <c:pt idx="499">
                  <c:v>44246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3.4929999999999999</c:v>
                </c:pt>
                <c:pt idx="1">
                  <c:v>3.504</c:v>
                </c:pt>
                <c:pt idx="2">
                  <c:v>3.51</c:v>
                </c:pt>
                <c:pt idx="3">
                  <c:v>3.51</c:v>
                </c:pt>
                <c:pt idx="4">
                  <c:v>3.51</c:v>
                </c:pt>
                <c:pt idx="5">
                  <c:v>3.51</c:v>
                </c:pt>
                <c:pt idx="6">
                  <c:v>3.5129999999999999</c:v>
                </c:pt>
                <c:pt idx="7">
                  <c:v>3.536</c:v>
                </c:pt>
                <c:pt idx="8">
                  <c:v>3.5449999999999999</c:v>
                </c:pt>
                <c:pt idx="9">
                  <c:v>3.5329999999999999</c:v>
                </c:pt>
                <c:pt idx="10">
                  <c:v>3.5329999999999999</c:v>
                </c:pt>
                <c:pt idx="11">
                  <c:v>3.5329999999999999</c:v>
                </c:pt>
                <c:pt idx="12">
                  <c:v>3.5329999999999999</c:v>
                </c:pt>
                <c:pt idx="13">
                  <c:v>3.5369999999999999</c:v>
                </c:pt>
                <c:pt idx="14">
                  <c:v>3.5379999999999998</c:v>
                </c:pt>
                <c:pt idx="15">
                  <c:v>3.5230000000000001</c:v>
                </c:pt>
                <c:pt idx="16">
                  <c:v>3.5390000000000001</c:v>
                </c:pt>
                <c:pt idx="17">
                  <c:v>3.5390000000000001</c:v>
                </c:pt>
                <c:pt idx="18">
                  <c:v>3.5390000000000001</c:v>
                </c:pt>
                <c:pt idx="19">
                  <c:v>3.5289999999999999</c:v>
                </c:pt>
                <c:pt idx="20">
                  <c:v>3.53</c:v>
                </c:pt>
                <c:pt idx="21">
                  <c:v>3.528</c:v>
                </c:pt>
                <c:pt idx="22">
                  <c:v>3.5289999999999999</c:v>
                </c:pt>
                <c:pt idx="23">
                  <c:v>3.5209999999999999</c:v>
                </c:pt>
                <c:pt idx="24">
                  <c:v>3.5209999999999999</c:v>
                </c:pt>
                <c:pt idx="25">
                  <c:v>3.5209999999999999</c:v>
                </c:pt>
                <c:pt idx="26">
                  <c:v>3.5219999999999998</c:v>
                </c:pt>
                <c:pt idx="27">
                  <c:v>3.5009999999999999</c:v>
                </c:pt>
                <c:pt idx="28">
                  <c:v>3.49</c:v>
                </c:pt>
                <c:pt idx="29">
                  <c:v>3.4870000000000001</c:v>
                </c:pt>
                <c:pt idx="30">
                  <c:v>3.4950000000000001</c:v>
                </c:pt>
                <c:pt idx="31">
                  <c:v>3.4950000000000001</c:v>
                </c:pt>
                <c:pt idx="32">
                  <c:v>3.4950000000000001</c:v>
                </c:pt>
                <c:pt idx="33">
                  <c:v>3.4990000000000001</c:v>
                </c:pt>
                <c:pt idx="34">
                  <c:v>3.5110000000000001</c:v>
                </c:pt>
                <c:pt idx="35">
                  <c:v>3.4950000000000001</c:v>
                </c:pt>
                <c:pt idx="36">
                  <c:v>3.488</c:v>
                </c:pt>
                <c:pt idx="37">
                  <c:v>3.4780000000000002</c:v>
                </c:pt>
                <c:pt idx="38">
                  <c:v>3.4780000000000002</c:v>
                </c:pt>
                <c:pt idx="39">
                  <c:v>3.4780000000000002</c:v>
                </c:pt>
                <c:pt idx="40">
                  <c:v>3.4630000000000001</c:v>
                </c:pt>
                <c:pt idx="41">
                  <c:v>3.4569999999999999</c:v>
                </c:pt>
                <c:pt idx="42">
                  <c:v>3.4710000000000001</c:v>
                </c:pt>
                <c:pt idx="43">
                  <c:v>3.4550000000000001</c:v>
                </c:pt>
                <c:pt idx="44">
                  <c:v>3.46</c:v>
                </c:pt>
                <c:pt idx="45">
                  <c:v>3.46</c:v>
                </c:pt>
                <c:pt idx="46">
                  <c:v>3.46</c:v>
                </c:pt>
                <c:pt idx="47">
                  <c:v>3.4609999999999999</c:v>
                </c:pt>
                <c:pt idx="48">
                  <c:v>3.4630000000000001</c:v>
                </c:pt>
                <c:pt idx="49">
                  <c:v>3.4710000000000001</c:v>
                </c:pt>
                <c:pt idx="50">
                  <c:v>3.4710000000000001</c:v>
                </c:pt>
                <c:pt idx="51">
                  <c:v>3.476</c:v>
                </c:pt>
                <c:pt idx="52">
                  <c:v>3.476</c:v>
                </c:pt>
                <c:pt idx="53">
                  <c:v>3.476</c:v>
                </c:pt>
                <c:pt idx="54">
                  <c:v>3.4740000000000002</c:v>
                </c:pt>
                <c:pt idx="55">
                  <c:v>3.4809999999999999</c:v>
                </c:pt>
                <c:pt idx="56">
                  <c:v>3.4710000000000001</c:v>
                </c:pt>
                <c:pt idx="57">
                  <c:v>3.4670000000000001</c:v>
                </c:pt>
                <c:pt idx="58">
                  <c:v>3.4630000000000001</c:v>
                </c:pt>
                <c:pt idx="59">
                  <c:v>3.4630000000000001</c:v>
                </c:pt>
                <c:pt idx="60">
                  <c:v>3.4630000000000001</c:v>
                </c:pt>
                <c:pt idx="61">
                  <c:v>3.4710000000000001</c:v>
                </c:pt>
                <c:pt idx="62">
                  <c:v>3.4649999999999999</c:v>
                </c:pt>
                <c:pt idx="63">
                  <c:v>3.4769999999999999</c:v>
                </c:pt>
                <c:pt idx="64">
                  <c:v>3.4809999999999999</c:v>
                </c:pt>
                <c:pt idx="65">
                  <c:v>3.476</c:v>
                </c:pt>
                <c:pt idx="66">
                  <c:v>3.476</c:v>
                </c:pt>
                <c:pt idx="67">
                  <c:v>3.476</c:v>
                </c:pt>
                <c:pt idx="68">
                  <c:v>3.4980000000000002</c:v>
                </c:pt>
                <c:pt idx="69">
                  <c:v>3.492</c:v>
                </c:pt>
                <c:pt idx="70">
                  <c:v>3.5009999999999999</c:v>
                </c:pt>
                <c:pt idx="71">
                  <c:v>3.4929999999999999</c:v>
                </c:pt>
                <c:pt idx="72">
                  <c:v>3.4769999999999999</c:v>
                </c:pt>
                <c:pt idx="73">
                  <c:v>3.4769999999999999</c:v>
                </c:pt>
                <c:pt idx="74">
                  <c:v>3.4769999999999999</c:v>
                </c:pt>
                <c:pt idx="75">
                  <c:v>3.472</c:v>
                </c:pt>
                <c:pt idx="76">
                  <c:v>3.4660000000000002</c:v>
                </c:pt>
                <c:pt idx="77">
                  <c:v>3.4660000000000002</c:v>
                </c:pt>
                <c:pt idx="78">
                  <c:v>3.472</c:v>
                </c:pt>
                <c:pt idx="79">
                  <c:v>3.468</c:v>
                </c:pt>
                <c:pt idx="80">
                  <c:v>3.468</c:v>
                </c:pt>
                <c:pt idx="81">
                  <c:v>3.468</c:v>
                </c:pt>
                <c:pt idx="82">
                  <c:v>3.4630000000000001</c:v>
                </c:pt>
                <c:pt idx="83">
                  <c:v>3.456</c:v>
                </c:pt>
                <c:pt idx="84">
                  <c:v>3.456</c:v>
                </c:pt>
                <c:pt idx="85">
                  <c:v>3.452</c:v>
                </c:pt>
                <c:pt idx="86">
                  <c:v>3.4670000000000001</c:v>
                </c:pt>
                <c:pt idx="87">
                  <c:v>3.4670000000000001</c:v>
                </c:pt>
                <c:pt idx="88">
                  <c:v>3.4670000000000001</c:v>
                </c:pt>
                <c:pt idx="89">
                  <c:v>3.4750000000000001</c:v>
                </c:pt>
                <c:pt idx="90">
                  <c:v>3.4670000000000001</c:v>
                </c:pt>
                <c:pt idx="91">
                  <c:v>3.4649999999999999</c:v>
                </c:pt>
                <c:pt idx="92">
                  <c:v>3.4710000000000001</c:v>
                </c:pt>
                <c:pt idx="93">
                  <c:v>3.4729999999999999</c:v>
                </c:pt>
                <c:pt idx="94">
                  <c:v>3.4729999999999999</c:v>
                </c:pt>
                <c:pt idx="95">
                  <c:v>3.4729999999999999</c:v>
                </c:pt>
                <c:pt idx="96">
                  <c:v>3.47</c:v>
                </c:pt>
                <c:pt idx="97">
                  <c:v>3.47</c:v>
                </c:pt>
                <c:pt idx="98">
                  <c:v>3.4590000000000001</c:v>
                </c:pt>
                <c:pt idx="99">
                  <c:v>3.456</c:v>
                </c:pt>
                <c:pt idx="100">
                  <c:v>3.4540000000000002</c:v>
                </c:pt>
                <c:pt idx="101">
                  <c:v>3.4540000000000002</c:v>
                </c:pt>
                <c:pt idx="102">
                  <c:v>3.4540000000000002</c:v>
                </c:pt>
                <c:pt idx="103">
                  <c:v>3.456</c:v>
                </c:pt>
                <c:pt idx="104">
                  <c:v>3.4550000000000001</c:v>
                </c:pt>
                <c:pt idx="105">
                  <c:v>3.452</c:v>
                </c:pt>
                <c:pt idx="106">
                  <c:v>3.4580000000000002</c:v>
                </c:pt>
                <c:pt idx="107">
                  <c:v>3.4550000000000001</c:v>
                </c:pt>
                <c:pt idx="108">
                  <c:v>3.4550000000000001</c:v>
                </c:pt>
                <c:pt idx="109">
                  <c:v>3.4550000000000001</c:v>
                </c:pt>
                <c:pt idx="110">
                  <c:v>3.4580000000000002</c:v>
                </c:pt>
                <c:pt idx="111">
                  <c:v>3.4550000000000001</c:v>
                </c:pt>
                <c:pt idx="112">
                  <c:v>3.4580000000000002</c:v>
                </c:pt>
                <c:pt idx="113">
                  <c:v>3.45</c:v>
                </c:pt>
                <c:pt idx="114">
                  <c:v>3.448</c:v>
                </c:pt>
                <c:pt idx="115">
                  <c:v>3.448</c:v>
                </c:pt>
                <c:pt idx="116">
                  <c:v>3.448</c:v>
                </c:pt>
                <c:pt idx="117">
                  <c:v>3.4460000000000002</c:v>
                </c:pt>
                <c:pt idx="118">
                  <c:v>3.448</c:v>
                </c:pt>
                <c:pt idx="119">
                  <c:v>3.452</c:v>
                </c:pt>
                <c:pt idx="120">
                  <c:v>3.4390000000000001</c:v>
                </c:pt>
                <c:pt idx="121">
                  <c:v>3.4260000000000002</c:v>
                </c:pt>
                <c:pt idx="122">
                  <c:v>3.4260000000000002</c:v>
                </c:pt>
                <c:pt idx="123">
                  <c:v>3.4260000000000002</c:v>
                </c:pt>
                <c:pt idx="124">
                  <c:v>3.4220000000000002</c:v>
                </c:pt>
                <c:pt idx="125">
                  <c:v>3.419</c:v>
                </c:pt>
                <c:pt idx="126">
                  <c:v>3.423</c:v>
                </c:pt>
                <c:pt idx="127">
                  <c:v>3.431</c:v>
                </c:pt>
                <c:pt idx="128">
                  <c:v>3.4340000000000002</c:v>
                </c:pt>
                <c:pt idx="129">
                  <c:v>3.4340000000000002</c:v>
                </c:pt>
                <c:pt idx="130">
                  <c:v>3.4340000000000002</c:v>
                </c:pt>
                <c:pt idx="131">
                  <c:v>3.4279999999999999</c:v>
                </c:pt>
                <c:pt idx="132">
                  <c:v>3.4159999999999999</c:v>
                </c:pt>
                <c:pt idx="133">
                  <c:v>3.4239999999999999</c:v>
                </c:pt>
                <c:pt idx="134">
                  <c:v>3.4319999999999999</c:v>
                </c:pt>
                <c:pt idx="135">
                  <c:v>3.4239999999999999</c:v>
                </c:pt>
                <c:pt idx="136">
                  <c:v>3.4239999999999999</c:v>
                </c:pt>
                <c:pt idx="137">
                  <c:v>3.4239999999999999</c:v>
                </c:pt>
                <c:pt idx="138">
                  <c:v>3.4369999999999998</c:v>
                </c:pt>
                <c:pt idx="139">
                  <c:v>3.4289999999999998</c:v>
                </c:pt>
                <c:pt idx="140">
                  <c:v>3.4420000000000002</c:v>
                </c:pt>
                <c:pt idx="141">
                  <c:v>3.4340000000000002</c:v>
                </c:pt>
                <c:pt idx="142">
                  <c:v>3.4670000000000001</c:v>
                </c:pt>
                <c:pt idx="143">
                  <c:v>3.4670000000000001</c:v>
                </c:pt>
                <c:pt idx="144">
                  <c:v>3.4670000000000001</c:v>
                </c:pt>
                <c:pt idx="145">
                  <c:v>3.4670000000000001</c:v>
                </c:pt>
                <c:pt idx="146">
                  <c:v>3.4609999999999999</c:v>
                </c:pt>
                <c:pt idx="147">
                  <c:v>3.46</c:v>
                </c:pt>
                <c:pt idx="148">
                  <c:v>3.4660000000000002</c:v>
                </c:pt>
                <c:pt idx="149">
                  <c:v>3.4860000000000002</c:v>
                </c:pt>
                <c:pt idx="150">
                  <c:v>3.4860000000000002</c:v>
                </c:pt>
                <c:pt idx="151">
                  <c:v>3.4860000000000002</c:v>
                </c:pt>
                <c:pt idx="152">
                  <c:v>3.508</c:v>
                </c:pt>
                <c:pt idx="153">
                  <c:v>3.508</c:v>
                </c:pt>
                <c:pt idx="154">
                  <c:v>3.508</c:v>
                </c:pt>
                <c:pt idx="155">
                  <c:v>3.6389999999999998</c:v>
                </c:pt>
                <c:pt idx="156">
                  <c:v>3.6520000000000001</c:v>
                </c:pt>
                <c:pt idx="157">
                  <c:v>3.6520000000000001</c:v>
                </c:pt>
                <c:pt idx="158">
                  <c:v>3.6520000000000001</c:v>
                </c:pt>
                <c:pt idx="159">
                  <c:v>3.7280000000000002</c:v>
                </c:pt>
                <c:pt idx="160">
                  <c:v>3.8620000000000001</c:v>
                </c:pt>
                <c:pt idx="161">
                  <c:v>3.827</c:v>
                </c:pt>
                <c:pt idx="162">
                  <c:v>3.6829999999999998</c:v>
                </c:pt>
                <c:pt idx="163">
                  <c:v>3.597</c:v>
                </c:pt>
                <c:pt idx="164">
                  <c:v>3.597</c:v>
                </c:pt>
                <c:pt idx="165">
                  <c:v>3.597</c:v>
                </c:pt>
                <c:pt idx="166">
                  <c:v>3.698</c:v>
                </c:pt>
                <c:pt idx="167">
                  <c:v>3.6579999999999999</c:v>
                </c:pt>
                <c:pt idx="168">
                  <c:v>3.6419999999999999</c:v>
                </c:pt>
                <c:pt idx="169">
                  <c:v>3.6240000000000001</c:v>
                </c:pt>
                <c:pt idx="170">
                  <c:v>3.5979999999999999</c:v>
                </c:pt>
                <c:pt idx="171">
                  <c:v>3.5979999999999999</c:v>
                </c:pt>
                <c:pt idx="172">
                  <c:v>3.5979999999999999</c:v>
                </c:pt>
                <c:pt idx="173">
                  <c:v>3.5859999999999999</c:v>
                </c:pt>
                <c:pt idx="174">
                  <c:v>3.5649999999999999</c:v>
                </c:pt>
                <c:pt idx="175">
                  <c:v>3.556</c:v>
                </c:pt>
                <c:pt idx="176">
                  <c:v>3.63</c:v>
                </c:pt>
                <c:pt idx="177">
                  <c:v>3.6360000000000001</c:v>
                </c:pt>
                <c:pt idx="178">
                  <c:v>3.6360000000000001</c:v>
                </c:pt>
                <c:pt idx="179">
                  <c:v>3.6360000000000001</c:v>
                </c:pt>
                <c:pt idx="180">
                  <c:v>3.6269999999999998</c:v>
                </c:pt>
                <c:pt idx="181">
                  <c:v>3.6040000000000001</c:v>
                </c:pt>
                <c:pt idx="182">
                  <c:v>3.6040000000000001</c:v>
                </c:pt>
                <c:pt idx="183">
                  <c:v>3.6040000000000001</c:v>
                </c:pt>
                <c:pt idx="184">
                  <c:v>3.6040000000000001</c:v>
                </c:pt>
                <c:pt idx="185">
                  <c:v>3.6040000000000001</c:v>
                </c:pt>
                <c:pt idx="186">
                  <c:v>3.6040000000000001</c:v>
                </c:pt>
                <c:pt idx="187">
                  <c:v>3.6040000000000001</c:v>
                </c:pt>
                <c:pt idx="188">
                  <c:v>3.5790000000000002</c:v>
                </c:pt>
                <c:pt idx="189">
                  <c:v>3.5790000000000002</c:v>
                </c:pt>
                <c:pt idx="190">
                  <c:v>3.5939999999999999</c:v>
                </c:pt>
                <c:pt idx="191">
                  <c:v>3.5910000000000002</c:v>
                </c:pt>
                <c:pt idx="192">
                  <c:v>3.5910000000000002</c:v>
                </c:pt>
                <c:pt idx="193">
                  <c:v>3.5910000000000002</c:v>
                </c:pt>
                <c:pt idx="194">
                  <c:v>3.58</c:v>
                </c:pt>
                <c:pt idx="195">
                  <c:v>3.552</c:v>
                </c:pt>
                <c:pt idx="196">
                  <c:v>3.5409999999999999</c:v>
                </c:pt>
                <c:pt idx="197">
                  <c:v>3.5569999999999999</c:v>
                </c:pt>
                <c:pt idx="198">
                  <c:v>3.524</c:v>
                </c:pt>
                <c:pt idx="199">
                  <c:v>3.524</c:v>
                </c:pt>
                <c:pt idx="200">
                  <c:v>3.524</c:v>
                </c:pt>
                <c:pt idx="201">
                  <c:v>3.5150000000000001</c:v>
                </c:pt>
                <c:pt idx="202">
                  <c:v>3.4990000000000001</c:v>
                </c:pt>
                <c:pt idx="203">
                  <c:v>3.4990000000000001</c:v>
                </c:pt>
                <c:pt idx="204">
                  <c:v>3.5</c:v>
                </c:pt>
                <c:pt idx="205">
                  <c:v>3.4910000000000001</c:v>
                </c:pt>
                <c:pt idx="206">
                  <c:v>3.4910000000000001</c:v>
                </c:pt>
                <c:pt idx="207">
                  <c:v>3.4910000000000001</c:v>
                </c:pt>
                <c:pt idx="208">
                  <c:v>3.5270000000000001</c:v>
                </c:pt>
                <c:pt idx="209">
                  <c:v>3.524</c:v>
                </c:pt>
                <c:pt idx="210">
                  <c:v>3.5110000000000001</c:v>
                </c:pt>
                <c:pt idx="211">
                  <c:v>3.516</c:v>
                </c:pt>
                <c:pt idx="212">
                  <c:v>3.516</c:v>
                </c:pt>
                <c:pt idx="213">
                  <c:v>3.516</c:v>
                </c:pt>
                <c:pt idx="214">
                  <c:v>3.516</c:v>
                </c:pt>
                <c:pt idx="215">
                  <c:v>3.5179999999999998</c:v>
                </c:pt>
                <c:pt idx="216">
                  <c:v>3.5070000000000001</c:v>
                </c:pt>
                <c:pt idx="217">
                  <c:v>3.5110000000000001</c:v>
                </c:pt>
                <c:pt idx="218">
                  <c:v>3.5459999999999998</c:v>
                </c:pt>
                <c:pt idx="219">
                  <c:v>3.5329999999999999</c:v>
                </c:pt>
                <c:pt idx="220">
                  <c:v>3.5329999999999999</c:v>
                </c:pt>
                <c:pt idx="221">
                  <c:v>3.5329999999999999</c:v>
                </c:pt>
                <c:pt idx="222">
                  <c:v>3.5430000000000001</c:v>
                </c:pt>
                <c:pt idx="223">
                  <c:v>3.5249999999999999</c:v>
                </c:pt>
                <c:pt idx="224">
                  <c:v>3.504</c:v>
                </c:pt>
                <c:pt idx="225">
                  <c:v>3.5139999999999998</c:v>
                </c:pt>
                <c:pt idx="226">
                  <c:v>3.5289999999999999</c:v>
                </c:pt>
                <c:pt idx="227">
                  <c:v>3.5289999999999999</c:v>
                </c:pt>
                <c:pt idx="228">
                  <c:v>3.5289999999999999</c:v>
                </c:pt>
                <c:pt idx="229">
                  <c:v>3.5289999999999999</c:v>
                </c:pt>
                <c:pt idx="230">
                  <c:v>3.5150000000000001</c:v>
                </c:pt>
                <c:pt idx="231">
                  <c:v>3.4990000000000001</c:v>
                </c:pt>
                <c:pt idx="232">
                  <c:v>3.5019999999999998</c:v>
                </c:pt>
                <c:pt idx="233">
                  <c:v>3.5019999999999998</c:v>
                </c:pt>
                <c:pt idx="234">
                  <c:v>3.5019999999999998</c:v>
                </c:pt>
                <c:pt idx="235">
                  <c:v>3.5019999999999998</c:v>
                </c:pt>
                <c:pt idx="236">
                  <c:v>3.5089999999999999</c:v>
                </c:pt>
                <c:pt idx="237">
                  <c:v>3.484</c:v>
                </c:pt>
                <c:pt idx="238">
                  <c:v>3.468</c:v>
                </c:pt>
                <c:pt idx="239">
                  <c:v>3.4790000000000001</c:v>
                </c:pt>
                <c:pt idx="240">
                  <c:v>3.4550000000000001</c:v>
                </c:pt>
                <c:pt idx="241">
                  <c:v>3.4550000000000001</c:v>
                </c:pt>
                <c:pt idx="242">
                  <c:v>3.4550000000000001</c:v>
                </c:pt>
                <c:pt idx="243">
                  <c:v>3.4620000000000002</c:v>
                </c:pt>
                <c:pt idx="244">
                  <c:v>3.4569999999999999</c:v>
                </c:pt>
                <c:pt idx="245">
                  <c:v>3.4470000000000001</c:v>
                </c:pt>
                <c:pt idx="246">
                  <c:v>3.4510000000000001</c:v>
                </c:pt>
                <c:pt idx="247">
                  <c:v>3.464</c:v>
                </c:pt>
                <c:pt idx="248">
                  <c:v>3.464</c:v>
                </c:pt>
                <c:pt idx="249">
                  <c:v>3.464</c:v>
                </c:pt>
                <c:pt idx="250">
                  <c:v>3.4950000000000001</c:v>
                </c:pt>
                <c:pt idx="251">
                  <c:v>3.472</c:v>
                </c:pt>
                <c:pt idx="252">
                  <c:v>3.456</c:v>
                </c:pt>
                <c:pt idx="253">
                  <c:v>3.4510000000000001</c:v>
                </c:pt>
                <c:pt idx="254">
                  <c:v>3.4470000000000001</c:v>
                </c:pt>
                <c:pt idx="255">
                  <c:v>3.4470000000000001</c:v>
                </c:pt>
                <c:pt idx="256">
                  <c:v>3.4470000000000001</c:v>
                </c:pt>
                <c:pt idx="257">
                  <c:v>3.4460000000000002</c:v>
                </c:pt>
                <c:pt idx="258">
                  <c:v>3.4340000000000002</c:v>
                </c:pt>
                <c:pt idx="259">
                  <c:v>3.4249999999999998</c:v>
                </c:pt>
                <c:pt idx="260">
                  <c:v>3.4420000000000002</c:v>
                </c:pt>
                <c:pt idx="261">
                  <c:v>3.4369999999999998</c:v>
                </c:pt>
                <c:pt idx="262">
                  <c:v>3.4369999999999998</c:v>
                </c:pt>
                <c:pt idx="263">
                  <c:v>3.4369999999999998</c:v>
                </c:pt>
                <c:pt idx="264">
                  <c:v>3.4359999999999999</c:v>
                </c:pt>
                <c:pt idx="265">
                  <c:v>3.4660000000000002</c:v>
                </c:pt>
                <c:pt idx="266">
                  <c:v>3.4540000000000002</c:v>
                </c:pt>
                <c:pt idx="267">
                  <c:v>3.448</c:v>
                </c:pt>
                <c:pt idx="268">
                  <c:v>3.4340000000000002</c:v>
                </c:pt>
                <c:pt idx="269">
                  <c:v>3.4340000000000002</c:v>
                </c:pt>
                <c:pt idx="270">
                  <c:v>3.4340000000000002</c:v>
                </c:pt>
                <c:pt idx="271">
                  <c:v>3.4420000000000002</c:v>
                </c:pt>
                <c:pt idx="272">
                  <c:v>3.45</c:v>
                </c:pt>
                <c:pt idx="273">
                  <c:v>3.4550000000000001</c:v>
                </c:pt>
                <c:pt idx="274">
                  <c:v>3.444</c:v>
                </c:pt>
                <c:pt idx="275">
                  <c:v>3.4569999999999999</c:v>
                </c:pt>
                <c:pt idx="276">
                  <c:v>3.4569999999999999</c:v>
                </c:pt>
                <c:pt idx="277">
                  <c:v>3.4569999999999999</c:v>
                </c:pt>
                <c:pt idx="278">
                  <c:v>3.4420000000000002</c:v>
                </c:pt>
                <c:pt idx="279">
                  <c:v>3.4420000000000002</c:v>
                </c:pt>
                <c:pt idx="280">
                  <c:v>3.431</c:v>
                </c:pt>
                <c:pt idx="281">
                  <c:v>3.427</c:v>
                </c:pt>
                <c:pt idx="282">
                  <c:v>3.4470000000000001</c:v>
                </c:pt>
                <c:pt idx="283">
                  <c:v>3.4470000000000001</c:v>
                </c:pt>
                <c:pt idx="284">
                  <c:v>3.4470000000000001</c:v>
                </c:pt>
                <c:pt idx="285">
                  <c:v>3.431</c:v>
                </c:pt>
                <c:pt idx="286">
                  <c:v>3.4209999999999998</c:v>
                </c:pt>
                <c:pt idx="287">
                  <c:v>3.419</c:v>
                </c:pt>
                <c:pt idx="288">
                  <c:v>3.4209999999999998</c:v>
                </c:pt>
                <c:pt idx="289">
                  <c:v>3.42</c:v>
                </c:pt>
                <c:pt idx="290">
                  <c:v>3.42</c:v>
                </c:pt>
                <c:pt idx="291">
                  <c:v>3.42</c:v>
                </c:pt>
                <c:pt idx="292">
                  <c:v>3.4129999999999998</c:v>
                </c:pt>
                <c:pt idx="293">
                  <c:v>3.415</c:v>
                </c:pt>
                <c:pt idx="294">
                  <c:v>3.4089999999999998</c:v>
                </c:pt>
                <c:pt idx="295">
                  <c:v>3.4089999999999998</c:v>
                </c:pt>
                <c:pt idx="296">
                  <c:v>3.4079999999999999</c:v>
                </c:pt>
                <c:pt idx="297">
                  <c:v>3.4079999999999999</c:v>
                </c:pt>
                <c:pt idx="298">
                  <c:v>3.4079999999999999</c:v>
                </c:pt>
                <c:pt idx="299">
                  <c:v>3.415</c:v>
                </c:pt>
                <c:pt idx="300">
                  <c:v>3.4239999999999999</c:v>
                </c:pt>
                <c:pt idx="301">
                  <c:v>3.4119999999999999</c:v>
                </c:pt>
                <c:pt idx="302">
                  <c:v>3.4089999999999998</c:v>
                </c:pt>
                <c:pt idx="303">
                  <c:v>3.4089999999999998</c:v>
                </c:pt>
                <c:pt idx="304">
                  <c:v>3.4089999999999998</c:v>
                </c:pt>
                <c:pt idx="305">
                  <c:v>3.4089999999999998</c:v>
                </c:pt>
                <c:pt idx="306">
                  <c:v>3.4140000000000001</c:v>
                </c:pt>
                <c:pt idx="307">
                  <c:v>3.4020000000000001</c:v>
                </c:pt>
                <c:pt idx="308">
                  <c:v>3.4060000000000001</c:v>
                </c:pt>
                <c:pt idx="309">
                  <c:v>3.4060000000000001</c:v>
                </c:pt>
                <c:pt idx="310">
                  <c:v>3.4039999999999999</c:v>
                </c:pt>
                <c:pt idx="311">
                  <c:v>3.4039999999999999</c:v>
                </c:pt>
                <c:pt idx="312">
                  <c:v>3.4039999999999999</c:v>
                </c:pt>
                <c:pt idx="313">
                  <c:v>3.4089999999999998</c:v>
                </c:pt>
                <c:pt idx="314">
                  <c:v>3.4009999999999998</c:v>
                </c:pt>
                <c:pt idx="315">
                  <c:v>3.4</c:v>
                </c:pt>
                <c:pt idx="316">
                  <c:v>3.4020000000000001</c:v>
                </c:pt>
                <c:pt idx="317">
                  <c:v>3.4039999999999999</c:v>
                </c:pt>
                <c:pt idx="318">
                  <c:v>3.4039999999999999</c:v>
                </c:pt>
                <c:pt idx="319">
                  <c:v>3.4039999999999999</c:v>
                </c:pt>
                <c:pt idx="320">
                  <c:v>3.4020000000000001</c:v>
                </c:pt>
                <c:pt idx="321">
                  <c:v>3.4</c:v>
                </c:pt>
                <c:pt idx="322">
                  <c:v>3.4009999999999998</c:v>
                </c:pt>
                <c:pt idx="323">
                  <c:v>3.3690000000000002</c:v>
                </c:pt>
                <c:pt idx="324">
                  <c:v>3.3679999999999999</c:v>
                </c:pt>
                <c:pt idx="325">
                  <c:v>3.3679999999999999</c:v>
                </c:pt>
                <c:pt idx="326">
                  <c:v>3.3679999999999999</c:v>
                </c:pt>
                <c:pt idx="327">
                  <c:v>3.3620000000000001</c:v>
                </c:pt>
                <c:pt idx="328">
                  <c:v>3.3530000000000002</c:v>
                </c:pt>
                <c:pt idx="329">
                  <c:v>3.3660000000000001</c:v>
                </c:pt>
                <c:pt idx="330">
                  <c:v>3.3679999999999999</c:v>
                </c:pt>
                <c:pt idx="331">
                  <c:v>3.371</c:v>
                </c:pt>
                <c:pt idx="332">
                  <c:v>3.371</c:v>
                </c:pt>
                <c:pt idx="333">
                  <c:v>3.371</c:v>
                </c:pt>
                <c:pt idx="334">
                  <c:v>3.3780000000000001</c:v>
                </c:pt>
                <c:pt idx="335">
                  <c:v>3.3919999999999999</c:v>
                </c:pt>
                <c:pt idx="336">
                  <c:v>3.407</c:v>
                </c:pt>
                <c:pt idx="337">
                  <c:v>3.4140000000000001</c:v>
                </c:pt>
                <c:pt idx="338">
                  <c:v>3.4380000000000002</c:v>
                </c:pt>
                <c:pt idx="339">
                  <c:v>3.4380000000000002</c:v>
                </c:pt>
                <c:pt idx="340">
                  <c:v>3.4380000000000002</c:v>
                </c:pt>
                <c:pt idx="341">
                  <c:v>3.4350000000000001</c:v>
                </c:pt>
                <c:pt idx="342">
                  <c:v>3.4220000000000002</c:v>
                </c:pt>
                <c:pt idx="343">
                  <c:v>3.411</c:v>
                </c:pt>
                <c:pt idx="344">
                  <c:v>3.4220000000000002</c:v>
                </c:pt>
                <c:pt idx="345">
                  <c:v>3.4220000000000002</c:v>
                </c:pt>
                <c:pt idx="346">
                  <c:v>3.4220000000000002</c:v>
                </c:pt>
                <c:pt idx="347">
                  <c:v>3.4220000000000002</c:v>
                </c:pt>
                <c:pt idx="348">
                  <c:v>3.4420000000000002</c:v>
                </c:pt>
                <c:pt idx="349">
                  <c:v>3.4409999999999998</c:v>
                </c:pt>
                <c:pt idx="350">
                  <c:v>3.4449999999999998</c:v>
                </c:pt>
                <c:pt idx="351">
                  <c:v>3.4780000000000002</c:v>
                </c:pt>
                <c:pt idx="352">
                  <c:v>3.4670000000000001</c:v>
                </c:pt>
                <c:pt idx="353">
                  <c:v>3.4670000000000001</c:v>
                </c:pt>
                <c:pt idx="354">
                  <c:v>3.4670000000000001</c:v>
                </c:pt>
                <c:pt idx="355">
                  <c:v>3.4670000000000001</c:v>
                </c:pt>
                <c:pt idx="356">
                  <c:v>3.4590000000000001</c:v>
                </c:pt>
                <c:pt idx="357">
                  <c:v>3.4409999999999998</c:v>
                </c:pt>
                <c:pt idx="358">
                  <c:v>3.427</c:v>
                </c:pt>
                <c:pt idx="359">
                  <c:v>3.431</c:v>
                </c:pt>
                <c:pt idx="360">
                  <c:v>3.431</c:v>
                </c:pt>
                <c:pt idx="361">
                  <c:v>3.431</c:v>
                </c:pt>
                <c:pt idx="362">
                  <c:v>3.4220000000000002</c:v>
                </c:pt>
                <c:pt idx="363">
                  <c:v>3.411</c:v>
                </c:pt>
                <c:pt idx="364">
                  <c:v>3.407</c:v>
                </c:pt>
                <c:pt idx="365">
                  <c:v>3.3940000000000001</c:v>
                </c:pt>
                <c:pt idx="366">
                  <c:v>3.3809999999999998</c:v>
                </c:pt>
                <c:pt idx="367">
                  <c:v>3.3809999999999998</c:v>
                </c:pt>
                <c:pt idx="368">
                  <c:v>3.3809999999999998</c:v>
                </c:pt>
                <c:pt idx="369">
                  <c:v>3.383</c:v>
                </c:pt>
                <c:pt idx="370">
                  <c:v>3.3860000000000001</c:v>
                </c:pt>
                <c:pt idx="371">
                  <c:v>3.3839999999999999</c:v>
                </c:pt>
                <c:pt idx="372">
                  <c:v>3.3940000000000001</c:v>
                </c:pt>
                <c:pt idx="373">
                  <c:v>3.383</c:v>
                </c:pt>
                <c:pt idx="374">
                  <c:v>3.383</c:v>
                </c:pt>
                <c:pt idx="375">
                  <c:v>3.383</c:v>
                </c:pt>
                <c:pt idx="376">
                  <c:v>3.3780000000000001</c:v>
                </c:pt>
                <c:pt idx="377">
                  <c:v>3.379</c:v>
                </c:pt>
                <c:pt idx="378">
                  <c:v>3.3849999999999998</c:v>
                </c:pt>
                <c:pt idx="379">
                  <c:v>3.38</c:v>
                </c:pt>
                <c:pt idx="380">
                  <c:v>3.3780000000000001</c:v>
                </c:pt>
                <c:pt idx="381">
                  <c:v>3.3780000000000001</c:v>
                </c:pt>
                <c:pt idx="382">
                  <c:v>3.3780000000000001</c:v>
                </c:pt>
                <c:pt idx="383">
                  <c:v>3.3809999999999998</c:v>
                </c:pt>
                <c:pt idx="384">
                  <c:v>3.3820000000000001</c:v>
                </c:pt>
                <c:pt idx="385">
                  <c:v>3.3929999999999998</c:v>
                </c:pt>
                <c:pt idx="386">
                  <c:v>3.41</c:v>
                </c:pt>
                <c:pt idx="387">
                  <c:v>3.4220000000000002</c:v>
                </c:pt>
                <c:pt idx="388">
                  <c:v>3.4220000000000002</c:v>
                </c:pt>
                <c:pt idx="389">
                  <c:v>3.4220000000000002</c:v>
                </c:pt>
                <c:pt idx="390">
                  <c:v>3.4</c:v>
                </c:pt>
                <c:pt idx="391">
                  <c:v>3.4159999999999999</c:v>
                </c:pt>
                <c:pt idx="392">
                  <c:v>3.41</c:v>
                </c:pt>
                <c:pt idx="393">
                  <c:v>3.3809999999999998</c:v>
                </c:pt>
                <c:pt idx="394">
                  <c:v>3.3769999999999998</c:v>
                </c:pt>
                <c:pt idx="395">
                  <c:v>3.3769999999999998</c:v>
                </c:pt>
                <c:pt idx="396">
                  <c:v>3.3769999999999998</c:v>
                </c:pt>
                <c:pt idx="397">
                  <c:v>3.3610000000000002</c:v>
                </c:pt>
                <c:pt idx="398">
                  <c:v>3.3759999999999999</c:v>
                </c:pt>
                <c:pt idx="399">
                  <c:v>3.3860000000000001</c:v>
                </c:pt>
                <c:pt idx="400">
                  <c:v>3.3769999999999998</c:v>
                </c:pt>
                <c:pt idx="401">
                  <c:v>3.3620000000000001</c:v>
                </c:pt>
                <c:pt idx="402">
                  <c:v>3.3620000000000001</c:v>
                </c:pt>
                <c:pt idx="403">
                  <c:v>3.3620000000000001</c:v>
                </c:pt>
                <c:pt idx="404">
                  <c:v>3.3559999999999999</c:v>
                </c:pt>
                <c:pt idx="405">
                  <c:v>3.3559999999999999</c:v>
                </c:pt>
                <c:pt idx="406">
                  <c:v>3.3420000000000001</c:v>
                </c:pt>
                <c:pt idx="407">
                  <c:v>3.351</c:v>
                </c:pt>
                <c:pt idx="408">
                  <c:v>3.3439999999999999</c:v>
                </c:pt>
                <c:pt idx="409">
                  <c:v>3.3439999999999999</c:v>
                </c:pt>
                <c:pt idx="410">
                  <c:v>3.3439999999999999</c:v>
                </c:pt>
                <c:pt idx="411">
                  <c:v>3.339</c:v>
                </c:pt>
                <c:pt idx="412">
                  <c:v>3.3410000000000002</c:v>
                </c:pt>
                <c:pt idx="413">
                  <c:v>3.3250000000000002</c:v>
                </c:pt>
                <c:pt idx="414">
                  <c:v>3.32</c:v>
                </c:pt>
                <c:pt idx="415">
                  <c:v>3.319</c:v>
                </c:pt>
                <c:pt idx="416">
                  <c:v>3.319</c:v>
                </c:pt>
                <c:pt idx="417">
                  <c:v>3.319</c:v>
                </c:pt>
                <c:pt idx="418">
                  <c:v>3.3079999999999998</c:v>
                </c:pt>
                <c:pt idx="419">
                  <c:v>3.3039999999999998</c:v>
                </c:pt>
                <c:pt idx="420">
                  <c:v>3.2890000000000001</c:v>
                </c:pt>
                <c:pt idx="421">
                  <c:v>3.2749999999999999</c:v>
                </c:pt>
                <c:pt idx="422">
                  <c:v>3.266</c:v>
                </c:pt>
                <c:pt idx="423">
                  <c:v>3.266</c:v>
                </c:pt>
                <c:pt idx="424">
                  <c:v>3.266</c:v>
                </c:pt>
                <c:pt idx="425">
                  <c:v>3.2730000000000001</c:v>
                </c:pt>
                <c:pt idx="426">
                  <c:v>3.2480000000000002</c:v>
                </c:pt>
                <c:pt idx="427">
                  <c:v>3.2559999999999998</c:v>
                </c:pt>
                <c:pt idx="428">
                  <c:v>3.2509999999999999</c:v>
                </c:pt>
                <c:pt idx="429">
                  <c:v>3.254</c:v>
                </c:pt>
                <c:pt idx="430">
                  <c:v>3.254</c:v>
                </c:pt>
                <c:pt idx="431">
                  <c:v>3.254</c:v>
                </c:pt>
                <c:pt idx="432">
                  <c:v>3.2570000000000001</c:v>
                </c:pt>
                <c:pt idx="433">
                  <c:v>3.2549999999999999</c:v>
                </c:pt>
                <c:pt idx="434">
                  <c:v>3.2530000000000001</c:v>
                </c:pt>
                <c:pt idx="435">
                  <c:v>3.2450000000000001</c:v>
                </c:pt>
                <c:pt idx="436">
                  <c:v>3.2410000000000001</c:v>
                </c:pt>
                <c:pt idx="437">
                  <c:v>3.2410000000000001</c:v>
                </c:pt>
                <c:pt idx="438">
                  <c:v>3.2410000000000001</c:v>
                </c:pt>
                <c:pt idx="439">
                  <c:v>3.2509999999999999</c:v>
                </c:pt>
                <c:pt idx="440">
                  <c:v>3.234</c:v>
                </c:pt>
                <c:pt idx="441">
                  <c:v>3.222</c:v>
                </c:pt>
                <c:pt idx="442">
                  <c:v>3.218</c:v>
                </c:pt>
                <c:pt idx="443">
                  <c:v>3.218</c:v>
                </c:pt>
                <c:pt idx="444">
                  <c:v>3.218</c:v>
                </c:pt>
                <c:pt idx="445">
                  <c:v>3.218</c:v>
                </c:pt>
                <c:pt idx="446">
                  <c:v>3.2160000000000002</c:v>
                </c:pt>
                <c:pt idx="447">
                  <c:v>3.2120000000000002</c:v>
                </c:pt>
                <c:pt idx="448">
                  <c:v>3.21</c:v>
                </c:pt>
                <c:pt idx="449">
                  <c:v>3.2149999999999999</c:v>
                </c:pt>
                <c:pt idx="450">
                  <c:v>3.2149999999999999</c:v>
                </c:pt>
                <c:pt idx="451">
                  <c:v>3.2149999999999999</c:v>
                </c:pt>
                <c:pt idx="452">
                  <c:v>3.2149999999999999</c:v>
                </c:pt>
                <c:pt idx="453">
                  <c:v>3.206</c:v>
                </c:pt>
                <c:pt idx="454">
                  <c:v>3.2029999999999998</c:v>
                </c:pt>
                <c:pt idx="455">
                  <c:v>3.1859999999999999</c:v>
                </c:pt>
                <c:pt idx="456">
                  <c:v>3.1819999999999999</c:v>
                </c:pt>
                <c:pt idx="457">
                  <c:v>3.1869999999999998</c:v>
                </c:pt>
                <c:pt idx="458">
                  <c:v>3.1869999999999998</c:v>
                </c:pt>
                <c:pt idx="459">
                  <c:v>3.1869999999999998</c:v>
                </c:pt>
                <c:pt idx="460">
                  <c:v>3.1829999999999998</c:v>
                </c:pt>
                <c:pt idx="461">
                  <c:v>3.1589999999999998</c:v>
                </c:pt>
                <c:pt idx="462">
                  <c:v>3.1339999999999999</c:v>
                </c:pt>
                <c:pt idx="463">
                  <c:v>3.1160000000000001</c:v>
                </c:pt>
                <c:pt idx="464">
                  <c:v>3.2309999999999999</c:v>
                </c:pt>
                <c:pt idx="465">
                  <c:v>3.2309999999999999</c:v>
                </c:pt>
                <c:pt idx="466">
                  <c:v>3.2309999999999999</c:v>
                </c:pt>
                <c:pt idx="467">
                  <c:v>3.2269999999999999</c:v>
                </c:pt>
                <c:pt idx="468">
                  <c:v>3.2320000000000002</c:v>
                </c:pt>
                <c:pt idx="469">
                  <c:v>3.254</c:v>
                </c:pt>
                <c:pt idx="470">
                  <c:v>3.28</c:v>
                </c:pt>
                <c:pt idx="471">
                  <c:v>3.28</c:v>
                </c:pt>
                <c:pt idx="472">
                  <c:v>3.28</c:v>
                </c:pt>
                <c:pt idx="473">
                  <c:v>3.28</c:v>
                </c:pt>
                <c:pt idx="474">
                  <c:v>3.2650000000000001</c:v>
                </c:pt>
                <c:pt idx="475">
                  <c:v>3.2679999999999998</c:v>
                </c:pt>
                <c:pt idx="476">
                  <c:v>3.2639999999999998</c:v>
                </c:pt>
                <c:pt idx="477">
                  <c:v>3.294</c:v>
                </c:pt>
                <c:pt idx="478">
                  <c:v>3.2909999999999999</c:v>
                </c:pt>
                <c:pt idx="479">
                  <c:v>3.2909999999999999</c:v>
                </c:pt>
                <c:pt idx="480">
                  <c:v>3.2909999999999999</c:v>
                </c:pt>
                <c:pt idx="481">
                  <c:v>3.2879999999999998</c:v>
                </c:pt>
                <c:pt idx="482">
                  <c:v>3.3</c:v>
                </c:pt>
                <c:pt idx="483">
                  <c:v>3.3</c:v>
                </c:pt>
                <c:pt idx="484">
                  <c:v>3.298</c:v>
                </c:pt>
                <c:pt idx="485">
                  <c:v>3.286</c:v>
                </c:pt>
                <c:pt idx="486">
                  <c:v>3.286</c:v>
                </c:pt>
                <c:pt idx="487">
                  <c:v>3.286</c:v>
                </c:pt>
                <c:pt idx="488">
                  <c:v>3.282</c:v>
                </c:pt>
                <c:pt idx="489">
                  <c:v>3.2589999999999999</c:v>
                </c:pt>
                <c:pt idx="490">
                  <c:v>3.2530000000000001</c:v>
                </c:pt>
                <c:pt idx="491">
                  <c:v>3.26</c:v>
                </c:pt>
                <c:pt idx="492">
                  <c:v>3.2490000000000001</c:v>
                </c:pt>
                <c:pt idx="493">
                  <c:v>3.2490000000000001</c:v>
                </c:pt>
                <c:pt idx="494">
                  <c:v>3.2490000000000001</c:v>
                </c:pt>
                <c:pt idx="495">
                  <c:v>3.2440000000000002</c:v>
                </c:pt>
                <c:pt idx="496">
                  <c:v>3.2370000000000001</c:v>
                </c:pt>
                <c:pt idx="497">
                  <c:v>3.2570000000000001</c:v>
                </c:pt>
                <c:pt idx="498">
                  <c:v>3.2650000000000001</c:v>
                </c:pt>
                <c:pt idx="499">
                  <c:v>3.2709999999999999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D5-4A2E-84B5-2316A8F83006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43747</c:v>
                </c:pt>
                <c:pt idx="1">
                  <c:v>43748</c:v>
                </c:pt>
                <c:pt idx="2">
                  <c:v>43749</c:v>
                </c:pt>
                <c:pt idx="3">
                  <c:v>43750</c:v>
                </c:pt>
                <c:pt idx="4">
                  <c:v>43751</c:v>
                </c:pt>
                <c:pt idx="5">
                  <c:v>43752</c:v>
                </c:pt>
                <c:pt idx="6">
                  <c:v>43753</c:v>
                </c:pt>
                <c:pt idx="7">
                  <c:v>43754</c:v>
                </c:pt>
                <c:pt idx="8">
                  <c:v>43755</c:v>
                </c:pt>
                <c:pt idx="9">
                  <c:v>43756</c:v>
                </c:pt>
                <c:pt idx="10">
                  <c:v>43757</c:v>
                </c:pt>
                <c:pt idx="11">
                  <c:v>43758</c:v>
                </c:pt>
                <c:pt idx="12">
                  <c:v>43759</c:v>
                </c:pt>
                <c:pt idx="13">
                  <c:v>43760</c:v>
                </c:pt>
                <c:pt idx="14">
                  <c:v>43761</c:v>
                </c:pt>
                <c:pt idx="15">
                  <c:v>43762</c:v>
                </c:pt>
                <c:pt idx="16">
                  <c:v>43763</c:v>
                </c:pt>
                <c:pt idx="17">
                  <c:v>43764</c:v>
                </c:pt>
                <c:pt idx="18">
                  <c:v>43765</c:v>
                </c:pt>
                <c:pt idx="19">
                  <c:v>43766</c:v>
                </c:pt>
                <c:pt idx="20">
                  <c:v>43767</c:v>
                </c:pt>
                <c:pt idx="21">
                  <c:v>43768</c:v>
                </c:pt>
                <c:pt idx="22">
                  <c:v>43769</c:v>
                </c:pt>
                <c:pt idx="23">
                  <c:v>43770</c:v>
                </c:pt>
                <c:pt idx="24">
                  <c:v>43771</c:v>
                </c:pt>
                <c:pt idx="25">
                  <c:v>43772</c:v>
                </c:pt>
                <c:pt idx="26">
                  <c:v>43773</c:v>
                </c:pt>
                <c:pt idx="27">
                  <c:v>43774</c:v>
                </c:pt>
                <c:pt idx="28">
                  <c:v>43775</c:v>
                </c:pt>
                <c:pt idx="29">
                  <c:v>43776</c:v>
                </c:pt>
                <c:pt idx="30">
                  <c:v>43777</c:v>
                </c:pt>
                <c:pt idx="31">
                  <c:v>43778</c:v>
                </c:pt>
                <c:pt idx="32">
                  <c:v>43779</c:v>
                </c:pt>
                <c:pt idx="33">
                  <c:v>43780</c:v>
                </c:pt>
                <c:pt idx="34">
                  <c:v>43781</c:v>
                </c:pt>
                <c:pt idx="35">
                  <c:v>43782</c:v>
                </c:pt>
                <c:pt idx="36">
                  <c:v>43783</c:v>
                </c:pt>
                <c:pt idx="37">
                  <c:v>43784</c:v>
                </c:pt>
                <c:pt idx="38">
                  <c:v>43785</c:v>
                </c:pt>
                <c:pt idx="39">
                  <c:v>43786</c:v>
                </c:pt>
                <c:pt idx="40">
                  <c:v>43787</c:v>
                </c:pt>
                <c:pt idx="41">
                  <c:v>43788</c:v>
                </c:pt>
                <c:pt idx="42">
                  <c:v>43789</c:v>
                </c:pt>
                <c:pt idx="43">
                  <c:v>43790</c:v>
                </c:pt>
                <c:pt idx="44">
                  <c:v>43791</c:v>
                </c:pt>
                <c:pt idx="45">
                  <c:v>43792</c:v>
                </c:pt>
                <c:pt idx="46">
                  <c:v>43793</c:v>
                </c:pt>
                <c:pt idx="47">
                  <c:v>43794</c:v>
                </c:pt>
                <c:pt idx="48">
                  <c:v>43795</c:v>
                </c:pt>
                <c:pt idx="49">
                  <c:v>43796</c:v>
                </c:pt>
                <c:pt idx="50">
                  <c:v>43797</c:v>
                </c:pt>
                <c:pt idx="51">
                  <c:v>43798</c:v>
                </c:pt>
                <c:pt idx="52">
                  <c:v>43799</c:v>
                </c:pt>
                <c:pt idx="53">
                  <c:v>43800</c:v>
                </c:pt>
                <c:pt idx="54">
                  <c:v>43801</c:v>
                </c:pt>
                <c:pt idx="55">
                  <c:v>43802</c:v>
                </c:pt>
                <c:pt idx="56">
                  <c:v>43803</c:v>
                </c:pt>
                <c:pt idx="57">
                  <c:v>43804</c:v>
                </c:pt>
                <c:pt idx="58">
                  <c:v>43805</c:v>
                </c:pt>
                <c:pt idx="59">
                  <c:v>43806</c:v>
                </c:pt>
                <c:pt idx="60">
                  <c:v>43807</c:v>
                </c:pt>
                <c:pt idx="61">
                  <c:v>43808</c:v>
                </c:pt>
                <c:pt idx="62">
                  <c:v>43809</c:v>
                </c:pt>
                <c:pt idx="63">
                  <c:v>43810</c:v>
                </c:pt>
                <c:pt idx="64">
                  <c:v>43811</c:v>
                </c:pt>
                <c:pt idx="65">
                  <c:v>43812</c:v>
                </c:pt>
                <c:pt idx="66">
                  <c:v>43813</c:v>
                </c:pt>
                <c:pt idx="67">
                  <c:v>43814</c:v>
                </c:pt>
                <c:pt idx="68">
                  <c:v>43815</c:v>
                </c:pt>
                <c:pt idx="69">
                  <c:v>43816</c:v>
                </c:pt>
                <c:pt idx="70">
                  <c:v>43817</c:v>
                </c:pt>
                <c:pt idx="71">
                  <c:v>43818</c:v>
                </c:pt>
                <c:pt idx="72">
                  <c:v>43819</c:v>
                </c:pt>
                <c:pt idx="73">
                  <c:v>43820</c:v>
                </c:pt>
                <c:pt idx="74">
                  <c:v>43821</c:v>
                </c:pt>
                <c:pt idx="75">
                  <c:v>43822</c:v>
                </c:pt>
                <c:pt idx="76">
                  <c:v>43823</c:v>
                </c:pt>
                <c:pt idx="77">
                  <c:v>43824</c:v>
                </c:pt>
                <c:pt idx="78">
                  <c:v>43825</c:v>
                </c:pt>
                <c:pt idx="79">
                  <c:v>43826</c:v>
                </c:pt>
                <c:pt idx="80">
                  <c:v>43827</c:v>
                </c:pt>
                <c:pt idx="81">
                  <c:v>43828</c:v>
                </c:pt>
                <c:pt idx="82">
                  <c:v>43829</c:v>
                </c:pt>
                <c:pt idx="83">
                  <c:v>43830</c:v>
                </c:pt>
                <c:pt idx="84">
                  <c:v>43831</c:v>
                </c:pt>
                <c:pt idx="85">
                  <c:v>43832</c:v>
                </c:pt>
                <c:pt idx="86">
                  <c:v>43833</c:v>
                </c:pt>
                <c:pt idx="87">
                  <c:v>43834</c:v>
                </c:pt>
                <c:pt idx="88">
                  <c:v>43835</c:v>
                </c:pt>
                <c:pt idx="89">
                  <c:v>43836</c:v>
                </c:pt>
                <c:pt idx="90">
                  <c:v>43837</c:v>
                </c:pt>
                <c:pt idx="91">
                  <c:v>43838</c:v>
                </c:pt>
                <c:pt idx="92">
                  <c:v>43839</c:v>
                </c:pt>
                <c:pt idx="93">
                  <c:v>43840</c:v>
                </c:pt>
                <c:pt idx="94">
                  <c:v>43841</c:v>
                </c:pt>
                <c:pt idx="95">
                  <c:v>43842</c:v>
                </c:pt>
                <c:pt idx="96">
                  <c:v>43843</c:v>
                </c:pt>
                <c:pt idx="97">
                  <c:v>43844</c:v>
                </c:pt>
                <c:pt idx="98">
                  <c:v>43845</c:v>
                </c:pt>
                <c:pt idx="99">
                  <c:v>43846</c:v>
                </c:pt>
                <c:pt idx="100">
                  <c:v>43847</c:v>
                </c:pt>
                <c:pt idx="101">
                  <c:v>43848</c:v>
                </c:pt>
                <c:pt idx="102">
                  <c:v>43849</c:v>
                </c:pt>
                <c:pt idx="103">
                  <c:v>43850</c:v>
                </c:pt>
                <c:pt idx="104">
                  <c:v>43851</c:v>
                </c:pt>
                <c:pt idx="105">
                  <c:v>43852</c:v>
                </c:pt>
                <c:pt idx="106">
                  <c:v>43853</c:v>
                </c:pt>
                <c:pt idx="107">
                  <c:v>43854</c:v>
                </c:pt>
                <c:pt idx="108">
                  <c:v>43855</c:v>
                </c:pt>
                <c:pt idx="109">
                  <c:v>43856</c:v>
                </c:pt>
                <c:pt idx="110">
                  <c:v>43857</c:v>
                </c:pt>
                <c:pt idx="111">
                  <c:v>43858</c:v>
                </c:pt>
                <c:pt idx="112">
                  <c:v>43859</c:v>
                </c:pt>
                <c:pt idx="113">
                  <c:v>43860</c:v>
                </c:pt>
                <c:pt idx="114">
                  <c:v>43861</c:v>
                </c:pt>
                <c:pt idx="115">
                  <c:v>43862</c:v>
                </c:pt>
                <c:pt idx="116">
                  <c:v>43863</c:v>
                </c:pt>
                <c:pt idx="117">
                  <c:v>43864</c:v>
                </c:pt>
                <c:pt idx="118">
                  <c:v>43865</c:v>
                </c:pt>
                <c:pt idx="119">
                  <c:v>43866</c:v>
                </c:pt>
                <c:pt idx="120">
                  <c:v>43867</c:v>
                </c:pt>
                <c:pt idx="121">
                  <c:v>43868</c:v>
                </c:pt>
                <c:pt idx="122">
                  <c:v>43869</c:v>
                </c:pt>
                <c:pt idx="123">
                  <c:v>43870</c:v>
                </c:pt>
                <c:pt idx="124">
                  <c:v>43871</c:v>
                </c:pt>
                <c:pt idx="125">
                  <c:v>43872</c:v>
                </c:pt>
                <c:pt idx="126">
                  <c:v>43873</c:v>
                </c:pt>
                <c:pt idx="127">
                  <c:v>43874</c:v>
                </c:pt>
                <c:pt idx="128">
                  <c:v>43875</c:v>
                </c:pt>
                <c:pt idx="129">
                  <c:v>43876</c:v>
                </c:pt>
                <c:pt idx="130">
                  <c:v>43877</c:v>
                </c:pt>
                <c:pt idx="131">
                  <c:v>43878</c:v>
                </c:pt>
                <c:pt idx="132">
                  <c:v>43879</c:v>
                </c:pt>
                <c:pt idx="133">
                  <c:v>43880</c:v>
                </c:pt>
                <c:pt idx="134">
                  <c:v>43881</c:v>
                </c:pt>
                <c:pt idx="135">
                  <c:v>43882</c:v>
                </c:pt>
                <c:pt idx="136">
                  <c:v>43883</c:v>
                </c:pt>
                <c:pt idx="137">
                  <c:v>43884</c:v>
                </c:pt>
                <c:pt idx="138">
                  <c:v>43885</c:v>
                </c:pt>
                <c:pt idx="139">
                  <c:v>43886</c:v>
                </c:pt>
                <c:pt idx="140">
                  <c:v>43887</c:v>
                </c:pt>
                <c:pt idx="141">
                  <c:v>43888</c:v>
                </c:pt>
                <c:pt idx="142">
                  <c:v>43889</c:v>
                </c:pt>
                <c:pt idx="143">
                  <c:v>43890</c:v>
                </c:pt>
                <c:pt idx="144">
                  <c:v>43891</c:v>
                </c:pt>
                <c:pt idx="145">
                  <c:v>43892</c:v>
                </c:pt>
                <c:pt idx="146">
                  <c:v>43893</c:v>
                </c:pt>
                <c:pt idx="147">
                  <c:v>43894</c:v>
                </c:pt>
                <c:pt idx="148">
                  <c:v>43895</c:v>
                </c:pt>
                <c:pt idx="149">
                  <c:v>43896</c:v>
                </c:pt>
                <c:pt idx="150">
                  <c:v>43897</c:v>
                </c:pt>
                <c:pt idx="151">
                  <c:v>43898</c:v>
                </c:pt>
                <c:pt idx="152">
                  <c:v>43899</c:v>
                </c:pt>
                <c:pt idx="153">
                  <c:v>43900</c:v>
                </c:pt>
                <c:pt idx="154">
                  <c:v>43901</c:v>
                </c:pt>
                <c:pt idx="155">
                  <c:v>43902</c:v>
                </c:pt>
                <c:pt idx="156">
                  <c:v>43903</c:v>
                </c:pt>
                <c:pt idx="157">
                  <c:v>43904</c:v>
                </c:pt>
                <c:pt idx="158">
                  <c:v>43905</c:v>
                </c:pt>
                <c:pt idx="159">
                  <c:v>43906</c:v>
                </c:pt>
                <c:pt idx="160">
                  <c:v>43907</c:v>
                </c:pt>
                <c:pt idx="161">
                  <c:v>43908</c:v>
                </c:pt>
                <c:pt idx="162">
                  <c:v>43909</c:v>
                </c:pt>
                <c:pt idx="163">
                  <c:v>43910</c:v>
                </c:pt>
                <c:pt idx="164">
                  <c:v>43911</c:v>
                </c:pt>
                <c:pt idx="165">
                  <c:v>43912</c:v>
                </c:pt>
                <c:pt idx="166">
                  <c:v>43913</c:v>
                </c:pt>
                <c:pt idx="167">
                  <c:v>43914</c:v>
                </c:pt>
                <c:pt idx="168">
                  <c:v>43915</c:v>
                </c:pt>
                <c:pt idx="169">
                  <c:v>43916</c:v>
                </c:pt>
                <c:pt idx="170">
                  <c:v>43917</c:v>
                </c:pt>
                <c:pt idx="171">
                  <c:v>43918</c:v>
                </c:pt>
                <c:pt idx="172">
                  <c:v>43919</c:v>
                </c:pt>
                <c:pt idx="173">
                  <c:v>43920</c:v>
                </c:pt>
                <c:pt idx="174">
                  <c:v>43921</c:v>
                </c:pt>
                <c:pt idx="175">
                  <c:v>43922</c:v>
                </c:pt>
                <c:pt idx="176">
                  <c:v>43923</c:v>
                </c:pt>
                <c:pt idx="177">
                  <c:v>43924</c:v>
                </c:pt>
                <c:pt idx="178">
                  <c:v>43925</c:v>
                </c:pt>
                <c:pt idx="179">
                  <c:v>43926</c:v>
                </c:pt>
                <c:pt idx="180">
                  <c:v>43927</c:v>
                </c:pt>
                <c:pt idx="181">
                  <c:v>43928</c:v>
                </c:pt>
                <c:pt idx="182">
                  <c:v>43929</c:v>
                </c:pt>
                <c:pt idx="183">
                  <c:v>43930</c:v>
                </c:pt>
                <c:pt idx="184">
                  <c:v>43931</c:v>
                </c:pt>
                <c:pt idx="185">
                  <c:v>43932</c:v>
                </c:pt>
                <c:pt idx="186">
                  <c:v>43933</c:v>
                </c:pt>
                <c:pt idx="187">
                  <c:v>43934</c:v>
                </c:pt>
                <c:pt idx="188">
                  <c:v>43935</c:v>
                </c:pt>
                <c:pt idx="189">
                  <c:v>43936</c:v>
                </c:pt>
                <c:pt idx="190">
                  <c:v>43937</c:v>
                </c:pt>
                <c:pt idx="191">
                  <c:v>43938</c:v>
                </c:pt>
                <c:pt idx="192">
                  <c:v>43939</c:v>
                </c:pt>
                <c:pt idx="193">
                  <c:v>43940</c:v>
                </c:pt>
                <c:pt idx="194">
                  <c:v>43941</c:v>
                </c:pt>
                <c:pt idx="195">
                  <c:v>43942</c:v>
                </c:pt>
                <c:pt idx="196">
                  <c:v>43943</c:v>
                </c:pt>
                <c:pt idx="197">
                  <c:v>43944</c:v>
                </c:pt>
                <c:pt idx="198">
                  <c:v>43945</c:v>
                </c:pt>
                <c:pt idx="199">
                  <c:v>43946</c:v>
                </c:pt>
                <c:pt idx="200">
                  <c:v>43947</c:v>
                </c:pt>
                <c:pt idx="201">
                  <c:v>43948</c:v>
                </c:pt>
                <c:pt idx="202">
                  <c:v>43949</c:v>
                </c:pt>
                <c:pt idx="203">
                  <c:v>43950</c:v>
                </c:pt>
                <c:pt idx="204">
                  <c:v>43951</c:v>
                </c:pt>
                <c:pt idx="205">
                  <c:v>43952</c:v>
                </c:pt>
                <c:pt idx="206">
                  <c:v>43953</c:v>
                </c:pt>
                <c:pt idx="207">
                  <c:v>43954</c:v>
                </c:pt>
                <c:pt idx="208">
                  <c:v>43955</c:v>
                </c:pt>
                <c:pt idx="209">
                  <c:v>43956</c:v>
                </c:pt>
                <c:pt idx="210">
                  <c:v>43957</c:v>
                </c:pt>
                <c:pt idx="211">
                  <c:v>43958</c:v>
                </c:pt>
                <c:pt idx="212">
                  <c:v>43959</c:v>
                </c:pt>
                <c:pt idx="213">
                  <c:v>43960</c:v>
                </c:pt>
                <c:pt idx="214">
                  <c:v>43961</c:v>
                </c:pt>
                <c:pt idx="215">
                  <c:v>43962</c:v>
                </c:pt>
                <c:pt idx="216">
                  <c:v>43963</c:v>
                </c:pt>
                <c:pt idx="217">
                  <c:v>43964</c:v>
                </c:pt>
                <c:pt idx="218">
                  <c:v>43965</c:v>
                </c:pt>
                <c:pt idx="219">
                  <c:v>43966</c:v>
                </c:pt>
                <c:pt idx="220">
                  <c:v>43967</c:v>
                </c:pt>
                <c:pt idx="221">
                  <c:v>43968</c:v>
                </c:pt>
                <c:pt idx="222">
                  <c:v>43969</c:v>
                </c:pt>
                <c:pt idx="223">
                  <c:v>43970</c:v>
                </c:pt>
                <c:pt idx="224">
                  <c:v>43971</c:v>
                </c:pt>
                <c:pt idx="225">
                  <c:v>43972</c:v>
                </c:pt>
                <c:pt idx="226">
                  <c:v>43973</c:v>
                </c:pt>
                <c:pt idx="227">
                  <c:v>43974</c:v>
                </c:pt>
                <c:pt idx="228">
                  <c:v>43975</c:v>
                </c:pt>
                <c:pt idx="229">
                  <c:v>43976</c:v>
                </c:pt>
                <c:pt idx="230">
                  <c:v>43977</c:v>
                </c:pt>
                <c:pt idx="231">
                  <c:v>43978</c:v>
                </c:pt>
                <c:pt idx="232">
                  <c:v>43979</c:v>
                </c:pt>
                <c:pt idx="233">
                  <c:v>43980</c:v>
                </c:pt>
                <c:pt idx="234">
                  <c:v>43981</c:v>
                </c:pt>
                <c:pt idx="235">
                  <c:v>43982</c:v>
                </c:pt>
                <c:pt idx="236">
                  <c:v>43983</c:v>
                </c:pt>
                <c:pt idx="237">
                  <c:v>43984</c:v>
                </c:pt>
                <c:pt idx="238">
                  <c:v>43985</c:v>
                </c:pt>
                <c:pt idx="239">
                  <c:v>43986</c:v>
                </c:pt>
                <c:pt idx="240">
                  <c:v>43987</c:v>
                </c:pt>
                <c:pt idx="241">
                  <c:v>43988</c:v>
                </c:pt>
                <c:pt idx="242">
                  <c:v>43989</c:v>
                </c:pt>
                <c:pt idx="243">
                  <c:v>43990</c:v>
                </c:pt>
                <c:pt idx="244">
                  <c:v>43991</c:v>
                </c:pt>
                <c:pt idx="245">
                  <c:v>43992</c:v>
                </c:pt>
                <c:pt idx="246">
                  <c:v>43993</c:v>
                </c:pt>
                <c:pt idx="247">
                  <c:v>43994</c:v>
                </c:pt>
                <c:pt idx="248">
                  <c:v>43995</c:v>
                </c:pt>
                <c:pt idx="249">
                  <c:v>43996</c:v>
                </c:pt>
                <c:pt idx="250">
                  <c:v>43997</c:v>
                </c:pt>
                <c:pt idx="251">
                  <c:v>43998</c:v>
                </c:pt>
                <c:pt idx="252">
                  <c:v>43999</c:v>
                </c:pt>
                <c:pt idx="253">
                  <c:v>44000</c:v>
                </c:pt>
                <c:pt idx="254">
                  <c:v>44001</c:v>
                </c:pt>
                <c:pt idx="255">
                  <c:v>44002</c:v>
                </c:pt>
                <c:pt idx="256">
                  <c:v>44003</c:v>
                </c:pt>
                <c:pt idx="257">
                  <c:v>44004</c:v>
                </c:pt>
                <c:pt idx="258">
                  <c:v>44005</c:v>
                </c:pt>
                <c:pt idx="259">
                  <c:v>44006</c:v>
                </c:pt>
                <c:pt idx="260">
                  <c:v>44007</c:v>
                </c:pt>
                <c:pt idx="261">
                  <c:v>44008</c:v>
                </c:pt>
                <c:pt idx="262">
                  <c:v>44009</c:v>
                </c:pt>
                <c:pt idx="263">
                  <c:v>44010</c:v>
                </c:pt>
                <c:pt idx="264">
                  <c:v>44011</c:v>
                </c:pt>
                <c:pt idx="265">
                  <c:v>44012</c:v>
                </c:pt>
                <c:pt idx="266">
                  <c:v>44013</c:v>
                </c:pt>
                <c:pt idx="267">
                  <c:v>44014</c:v>
                </c:pt>
                <c:pt idx="268">
                  <c:v>44015</c:v>
                </c:pt>
                <c:pt idx="269">
                  <c:v>44016</c:v>
                </c:pt>
                <c:pt idx="270">
                  <c:v>44017</c:v>
                </c:pt>
                <c:pt idx="271">
                  <c:v>44018</c:v>
                </c:pt>
                <c:pt idx="272">
                  <c:v>44019</c:v>
                </c:pt>
                <c:pt idx="273">
                  <c:v>44020</c:v>
                </c:pt>
                <c:pt idx="274">
                  <c:v>44021</c:v>
                </c:pt>
                <c:pt idx="275">
                  <c:v>44022</c:v>
                </c:pt>
                <c:pt idx="276">
                  <c:v>44023</c:v>
                </c:pt>
                <c:pt idx="277">
                  <c:v>44024</c:v>
                </c:pt>
                <c:pt idx="278">
                  <c:v>44025</c:v>
                </c:pt>
                <c:pt idx="279">
                  <c:v>44026</c:v>
                </c:pt>
                <c:pt idx="280">
                  <c:v>44027</c:v>
                </c:pt>
                <c:pt idx="281">
                  <c:v>44028</c:v>
                </c:pt>
                <c:pt idx="282">
                  <c:v>44029</c:v>
                </c:pt>
                <c:pt idx="283">
                  <c:v>44030</c:v>
                </c:pt>
                <c:pt idx="284">
                  <c:v>44031</c:v>
                </c:pt>
                <c:pt idx="285">
                  <c:v>44032</c:v>
                </c:pt>
                <c:pt idx="286">
                  <c:v>44033</c:v>
                </c:pt>
                <c:pt idx="287">
                  <c:v>44034</c:v>
                </c:pt>
                <c:pt idx="288">
                  <c:v>44035</c:v>
                </c:pt>
                <c:pt idx="289">
                  <c:v>44036</c:v>
                </c:pt>
                <c:pt idx="290">
                  <c:v>44037</c:v>
                </c:pt>
                <c:pt idx="291">
                  <c:v>44038</c:v>
                </c:pt>
                <c:pt idx="292">
                  <c:v>44039</c:v>
                </c:pt>
                <c:pt idx="293">
                  <c:v>44040</c:v>
                </c:pt>
                <c:pt idx="294">
                  <c:v>44041</c:v>
                </c:pt>
                <c:pt idx="295">
                  <c:v>44042</c:v>
                </c:pt>
                <c:pt idx="296">
                  <c:v>44043</c:v>
                </c:pt>
                <c:pt idx="297">
                  <c:v>44044</c:v>
                </c:pt>
                <c:pt idx="298">
                  <c:v>44045</c:v>
                </c:pt>
                <c:pt idx="299">
                  <c:v>44046</c:v>
                </c:pt>
                <c:pt idx="300">
                  <c:v>44047</c:v>
                </c:pt>
                <c:pt idx="301">
                  <c:v>44048</c:v>
                </c:pt>
                <c:pt idx="302">
                  <c:v>44049</c:v>
                </c:pt>
                <c:pt idx="303">
                  <c:v>44050</c:v>
                </c:pt>
                <c:pt idx="304">
                  <c:v>44051</c:v>
                </c:pt>
                <c:pt idx="305">
                  <c:v>44052</c:v>
                </c:pt>
                <c:pt idx="306">
                  <c:v>44053</c:v>
                </c:pt>
                <c:pt idx="307">
                  <c:v>44054</c:v>
                </c:pt>
                <c:pt idx="308">
                  <c:v>44055</c:v>
                </c:pt>
                <c:pt idx="309">
                  <c:v>44056</c:v>
                </c:pt>
                <c:pt idx="310">
                  <c:v>44057</c:v>
                </c:pt>
                <c:pt idx="311">
                  <c:v>44058</c:v>
                </c:pt>
                <c:pt idx="312">
                  <c:v>44059</c:v>
                </c:pt>
                <c:pt idx="313">
                  <c:v>44060</c:v>
                </c:pt>
                <c:pt idx="314">
                  <c:v>44061</c:v>
                </c:pt>
                <c:pt idx="315">
                  <c:v>44062</c:v>
                </c:pt>
                <c:pt idx="316">
                  <c:v>44063</c:v>
                </c:pt>
                <c:pt idx="317">
                  <c:v>44064</c:v>
                </c:pt>
                <c:pt idx="318">
                  <c:v>44065</c:v>
                </c:pt>
                <c:pt idx="319">
                  <c:v>44066</c:v>
                </c:pt>
                <c:pt idx="320">
                  <c:v>44067</c:v>
                </c:pt>
                <c:pt idx="321">
                  <c:v>44068</c:v>
                </c:pt>
                <c:pt idx="322">
                  <c:v>44069</c:v>
                </c:pt>
                <c:pt idx="323">
                  <c:v>44070</c:v>
                </c:pt>
                <c:pt idx="324">
                  <c:v>44071</c:v>
                </c:pt>
                <c:pt idx="325">
                  <c:v>44072</c:v>
                </c:pt>
                <c:pt idx="326">
                  <c:v>44073</c:v>
                </c:pt>
                <c:pt idx="327">
                  <c:v>44074</c:v>
                </c:pt>
                <c:pt idx="328">
                  <c:v>44075</c:v>
                </c:pt>
                <c:pt idx="329">
                  <c:v>44076</c:v>
                </c:pt>
                <c:pt idx="330">
                  <c:v>44077</c:v>
                </c:pt>
                <c:pt idx="331">
                  <c:v>44078</c:v>
                </c:pt>
                <c:pt idx="332">
                  <c:v>44079</c:v>
                </c:pt>
                <c:pt idx="333">
                  <c:v>44080</c:v>
                </c:pt>
                <c:pt idx="334">
                  <c:v>44081</c:v>
                </c:pt>
                <c:pt idx="335">
                  <c:v>44082</c:v>
                </c:pt>
                <c:pt idx="336">
                  <c:v>44083</c:v>
                </c:pt>
                <c:pt idx="337">
                  <c:v>44084</c:v>
                </c:pt>
                <c:pt idx="338">
                  <c:v>44085</c:v>
                </c:pt>
                <c:pt idx="339">
                  <c:v>44086</c:v>
                </c:pt>
                <c:pt idx="340">
                  <c:v>44087</c:v>
                </c:pt>
                <c:pt idx="341">
                  <c:v>44088</c:v>
                </c:pt>
                <c:pt idx="342">
                  <c:v>44089</c:v>
                </c:pt>
                <c:pt idx="343">
                  <c:v>44090</c:v>
                </c:pt>
                <c:pt idx="344">
                  <c:v>44091</c:v>
                </c:pt>
                <c:pt idx="345">
                  <c:v>44092</c:v>
                </c:pt>
                <c:pt idx="346">
                  <c:v>44093</c:v>
                </c:pt>
                <c:pt idx="347">
                  <c:v>44094</c:v>
                </c:pt>
                <c:pt idx="348">
                  <c:v>44095</c:v>
                </c:pt>
                <c:pt idx="349">
                  <c:v>44096</c:v>
                </c:pt>
                <c:pt idx="350">
                  <c:v>44097</c:v>
                </c:pt>
                <c:pt idx="351">
                  <c:v>44098</c:v>
                </c:pt>
                <c:pt idx="352">
                  <c:v>44099</c:v>
                </c:pt>
                <c:pt idx="353">
                  <c:v>44100</c:v>
                </c:pt>
                <c:pt idx="354">
                  <c:v>44101</c:v>
                </c:pt>
                <c:pt idx="355">
                  <c:v>44102</c:v>
                </c:pt>
                <c:pt idx="356">
                  <c:v>44103</c:v>
                </c:pt>
                <c:pt idx="357">
                  <c:v>44104</c:v>
                </c:pt>
                <c:pt idx="358">
                  <c:v>44105</c:v>
                </c:pt>
                <c:pt idx="359">
                  <c:v>44106</c:v>
                </c:pt>
                <c:pt idx="360">
                  <c:v>44107</c:v>
                </c:pt>
                <c:pt idx="361">
                  <c:v>44108</c:v>
                </c:pt>
                <c:pt idx="362">
                  <c:v>44109</c:v>
                </c:pt>
                <c:pt idx="363">
                  <c:v>44110</c:v>
                </c:pt>
                <c:pt idx="364">
                  <c:v>44111</c:v>
                </c:pt>
                <c:pt idx="365">
                  <c:v>44112</c:v>
                </c:pt>
                <c:pt idx="366">
                  <c:v>44113</c:v>
                </c:pt>
                <c:pt idx="367">
                  <c:v>44114</c:v>
                </c:pt>
                <c:pt idx="368">
                  <c:v>44115</c:v>
                </c:pt>
                <c:pt idx="369">
                  <c:v>44116</c:v>
                </c:pt>
                <c:pt idx="370">
                  <c:v>44117</c:v>
                </c:pt>
                <c:pt idx="371">
                  <c:v>44118</c:v>
                </c:pt>
                <c:pt idx="372">
                  <c:v>44119</c:v>
                </c:pt>
                <c:pt idx="373">
                  <c:v>44120</c:v>
                </c:pt>
                <c:pt idx="374">
                  <c:v>44121</c:v>
                </c:pt>
                <c:pt idx="375">
                  <c:v>44122</c:v>
                </c:pt>
                <c:pt idx="376">
                  <c:v>44123</c:v>
                </c:pt>
                <c:pt idx="377">
                  <c:v>44124</c:v>
                </c:pt>
                <c:pt idx="378">
                  <c:v>44125</c:v>
                </c:pt>
                <c:pt idx="379">
                  <c:v>44126</c:v>
                </c:pt>
                <c:pt idx="380">
                  <c:v>44127</c:v>
                </c:pt>
                <c:pt idx="381">
                  <c:v>44128</c:v>
                </c:pt>
                <c:pt idx="382">
                  <c:v>44129</c:v>
                </c:pt>
                <c:pt idx="383">
                  <c:v>44130</c:v>
                </c:pt>
                <c:pt idx="384">
                  <c:v>44131</c:v>
                </c:pt>
                <c:pt idx="385">
                  <c:v>44132</c:v>
                </c:pt>
                <c:pt idx="386">
                  <c:v>44133</c:v>
                </c:pt>
                <c:pt idx="387">
                  <c:v>44134</c:v>
                </c:pt>
                <c:pt idx="388">
                  <c:v>44135</c:v>
                </c:pt>
                <c:pt idx="389">
                  <c:v>44136</c:v>
                </c:pt>
                <c:pt idx="390">
                  <c:v>44137</c:v>
                </c:pt>
                <c:pt idx="391">
                  <c:v>44138</c:v>
                </c:pt>
                <c:pt idx="392">
                  <c:v>44139</c:v>
                </c:pt>
                <c:pt idx="393">
                  <c:v>44140</c:v>
                </c:pt>
                <c:pt idx="394">
                  <c:v>44141</c:v>
                </c:pt>
                <c:pt idx="395">
                  <c:v>44142</c:v>
                </c:pt>
                <c:pt idx="396">
                  <c:v>44143</c:v>
                </c:pt>
                <c:pt idx="397">
                  <c:v>44144</c:v>
                </c:pt>
                <c:pt idx="398">
                  <c:v>44145</c:v>
                </c:pt>
                <c:pt idx="399">
                  <c:v>44146</c:v>
                </c:pt>
                <c:pt idx="400">
                  <c:v>44147</c:v>
                </c:pt>
                <c:pt idx="401">
                  <c:v>44148</c:v>
                </c:pt>
                <c:pt idx="402">
                  <c:v>44149</c:v>
                </c:pt>
                <c:pt idx="403">
                  <c:v>44150</c:v>
                </c:pt>
                <c:pt idx="404">
                  <c:v>44151</c:v>
                </c:pt>
                <c:pt idx="405">
                  <c:v>44152</c:v>
                </c:pt>
                <c:pt idx="406">
                  <c:v>44153</c:v>
                </c:pt>
                <c:pt idx="407">
                  <c:v>44154</c:v>
                </c:pt>
                <c:pt idx="408">
                  <c:v>44155</c:v>
                </c:pt>
                <c:pt idx="409">
                  <c:v>44156</c:v>
                </c:pt>
                <c:pt idx="410">
                  <c:v>44157</c:v>
                </c:pt>
                <c:pt idx="411">
                  <c:v>44158</c:v>
                </c:pt>
                <c:pt idx="412">
                  <c:v>44159</c:v>
                </c:pt>
                <c:pt idx="413">
                  <c:v>44160</c:v>
                </c:pt>
                <c:pt idx="414">
                  <c:v>44161</c:v>
                </c:pt>
                <c:pt idx="415">
                  <c:v>44162</c:v>
                </c:pt>
                <c:pt idx="416">
                  <c:v>44163</c:v>
                </c:pt>
                <c:pt idx="417">
                  <c:v>44164</c:v>
                </c:pt>
                <c:pt idx="418">
                  <c:v>44165</c:v>
                </c:pt>
                <c:pt idx="419">
                  <c:v>44166</c:v>
                </c:pt>
                <c:pt idx="420">
                  <c:v>44167</c:v>
                </c:pt>
                <c:pt idx="421">
                  <c:v>44168</c:v>
                </c:pt>
                <c:pt idx="422">
                  <c:v>44169</c:v>
                </c:pt>
                <c:pt idx="423">
                  <c:v>44170</c:v>
                </c:pt>
                <c:pt idx="424">
                  <c:v>44171</c:v>
                </c:pt>
                <c:pt idx="425">
                  <c:v>44172</c:v>
                </c:pt>
                <c:pt idx="426">
                  <c:v>44173</c:v>
                </c:pt>
                <c:pt idx="427">
                  <c:v>44174</c:v>
                </c:pt>
                <c:pt idx="428">
                  <c:v>44175</c:v>
                </c:pt>
                <c:pt idx="429">
                  <c:v>44176</c:v>
                </c:pt>
                <c:pt idx="430">
                  <c:v>44177</c:v>
                </c:pt>
                <c:pt idx="431">
                  <c:v>44178</c:v>
                </c:pt>
                <c:pt idx="432">
                  <c:v>44179</c:v>
                </c:pt>
                <c:pt idx="433">
                  <c:v>44180</c:v>
                </c:pt>
                <c:pt idx="434">
                  <c:v>44181</c:v>
                </c:pt>
                <c:pt idx="435">
                  <c:v>44182</c:v>
                </c:pt>
                <c:pt idx="436">
                  <c:v>44183</c:v>
                </c:pt>
                <c:pt idx="437">
                  <c:v>44184</c:v>
                </c:pt>
                <c:pt idx="438">
                  <c:v>44185</c:v>
                </c:pt>
                <c:pt idx="439">
                  <c:v>44186</c:v>
                </c:pt>
                <c:pt idx="440">
                  <c:v>44187</c:v>
                </c:pt>
                <c:pt idx="441">
                  <c:v>44188</c:v>
                </c:pt>
                <c:pt idx="442">
                  <c:v>44189</c:v>
                </c:pt>
                <c:pt idx="443">
                  <c:v>44190</c:v>
                </c:pt>
                <c:pt idx="444">
                  <c:v>44191</c:v>
                </c:pt>
                <c:pt idx="445">
                  <c:v>44192</c:v>
                </c:pt>
                <c:pt idx="446">
                  <c:v>44193</c:v>
                </c:pt>
                <c:pt idx="447">
                  <c:v>44194</c:v>
                </c:pt>
                <c:pt idx="448">
                  <c:v>44195</c:v>
                </c:pt>
                <c:pt idx="449">
                  <c:v>44196</c:v>
                </c:pt>
                <c:pt idx="450">
                  <c:v>44197</c:v>
                </c:pt>
                <c:pt idx="451">
                  <c:v>44198</c:v>
                </c:pt>
                <c:pt idx="452">
                  <c:v>44199</c:v>
                </c:pt>
                <c:pt idx="453">
                  <c:v>44200</c:v>
                </c:pt>
                <c:pt idx="454">
                  <c:v>44201</c:v>
                </c:pt>
                <c:pt idx="455">
                  <c:v>44202</c:v>
                </c:pt>
                <c:pt idx="456">
                  <c:v>44203</c:v>
                </c:pt>
                <c:pt idx="457">
                  <c:v>44204</c:v>
                </c:pt>
                <c:pt idx="458">
                  <c:v>44205</c:v>
                </c:pt>
                <c:pt idx="459">
                  <c:v>44206</c:v>
                </c:pt>
                <c:pt idx="460">
                  <c:v>44207</c:v>
                </c:pt>
                <c:pt idx="461">
                  <c:v>44208</c:v>
                </c:pt>
                <c:pt idx="462">
                  <c:v>44209</c:v>
                </c:pt>
                <c:pt idx="463">
                  <c:v>44210</c:v>
                </c:pt>
                <c:pt idx="464">
                  <c:v>44211</c:v>
                </c:pt>
                <c:pt idx="465">
                  <c:v>44212</c:v>
                </c:pt>
                <c:pt idx="466">
                  <c:v>44213</c:v>
                </c:pt>
                <c:pt idx="467">
                  <c:v>44214</c:v>
                </c:pt>
                <c:pt idx="468">
                  <c:v>44215</c:v>
                </c:pt>
                <c:pt idx="469">
                  <c:v>44216</c:v>
                </c:pt>
                <c:pt idx="470">
                  <c:v>44217</c:v>
                </c:pt>
                <c:pt idx="471">
                  <c:v>44218</c:v>
                </c:pt>
                <c:pt idx="472">
                  <c:v>44219</c:v>
                </c:pt>
                <c:pt idx="473">
                  <c:v>44220</c:v>
                </c:pt>
                <c:pt idx="474">
                  <c:v>44221</c:v>
                </c:pt>
                <c:pt idx="475">
                  <c:v>44222</c:v>
                </c:pt>
                <c:pt idx="476">
                  <c:v>44223</c:v>
                </c:pt>
                <c:pt idx="477">
                  <c:v>44224</c:v>
                </c:pt>
                <c:pt idx="478">
                  <c:v>44225</c:v>
                </c:pt>
                <c:pt idx="479">
                  <c:v>44226</c:v>
                </c:pt>
                <c:pt idx="480">
                  <c:v>44227</c:v>
                </c:pt>
                <c:pt idx="481">
                  <c:v>44228</c:v>
                </c:pt>
                <c:pt idx="482">
                  <c:v>44229</c:v>
                </c:pt>
                <c:pt idx="483">
                  <c:v>44230</c:v>
                </c:pt>
                <c:pt idx="484">
                  <c:v>44231</c:v>
                </c:pt>
                <c:pt idx="485">
                  <c:v>44232</c:v>
                </c:pt>
                <c:pt idx="486">
                  <c:v>44233</c:v>
                </c:pt>
                <c:pt idx="487">
                  <c:v>44234</c:v>
                </c:pt>
                <c:pt idx="488">
                  <c:v>44235</c:v>
                </c:pt>
                <c:pt idx="489">
                  <c:v>44236</c:v>
                </c:pt>
                <c:pt idx="490">
                  <c:v>44237</c:v>
                </c:pt>
                <c:pt idx="491">
                  <c:v>44238</c:v>
                </c:pt>
                <c:pt idx="492">
                  <c:v>44239</c:v>
                </c:pt>
                <c:pt idx="493">
                  <c:v>44240</c:v>
                </c:pt>
                <c:pt idx="494">
                  <c:v>44241</c:v>
                </c:pt>
                <c:pt idx="495">
                  <c:v>44242</c:v>
                </c:pt>
                <c:pt idx="496">
                  <c:v>44243</c:v>
                </c:pt>
                <c:pt idx="497">
                  <c:v>44244</c:v>
                </c:pt>
                <c:pt idx="498">
                  <c:v>44245</c:v>
                </c:pt>
                <c:pt idx="499">
                  <c:v>44246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200</c:v>
                </c:pt>
                <c:pt idx="454">
                  <c:v>-100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D5-4A2E-84B5-2316A8F83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in val="43831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92"/>
          <c:min val="74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  <c:majorUnit val="2"/>
      </c:valAx>
      <c:valAx>
        <c:axId val="221246592"/>
        <c:scaling>
          <c:orientation val="minMax"/>
          <c:max val="4.4000000000000004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17: </a:t>
            </a:r>
            <a:r>
              <a:rPr lang="he-IL" sz="1800" dirty="0"/>
              <a:t>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/>
              <a:t>ינואר 2020 עד </a:t>
            </a:r>
            <a:r>
              <a:rPr lang="he-IL" sz="2000" b="0" i="0" u="none" strike="noStrike" baseline="0" dirty="0">
                <a:effectLst/>
              </a:rPr>
              <a:t>פברואר</a:t>
            </a:r>
            <a:r>
              <a:rPr lang="he-IL" sz="1800" b="0" dirty="0"/>
              <a:t> 2021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43516</c:v>
                </c:pt>
                <c:pt idx="1">
                  <c:v>43517</c:v>
                </c:pt>
                <c:pt idx="2">
                  <c:v>43518</c:v>
                </c:pt>
                <c:pt idx="3">
                  <c:v>43519</c:v>
                </c:pt>
                <c:pt idx="4">
                  <c:v>43520</c:v>
                </c:pt>
                <c:pt idx="5">
                  <c:v>43521</c:v>
                </c:pt>
                <c:pt idx="6">
                  <c:v>43522</c:v>
                </c:pt>
                <c:pt idx="7">
                  <c:v>43523</c:v>
                </c:pt>
                <c:pt idx="8">
                  <c:v>43524</c:v>
                </c:pt>
                <c:pt idx="9">
                  <c:v>43525</c:v>
                </c:pt>
                <c:pt idx="10">
                  <c:v>43526</c:v>
                </c:pt>
                <c:pt idx="11">
                  <c:v>43527</c:v>
                </c:pt>
                <c:pt idx="12">
                  <c:v>43528</c:v>
                </c:pt>
                <c:pt idx="13">
                  <c:v>43529</c:v>
                </c:pt>
                <c:pt idx="14">
                  <c:v>43530</c:v>
                </c:pt>
                <c:pt idx="15">
                  <c:v>43531</c:v>
                </c:pt>
                <c:pt idx="16">
                  <c:v>43532</c:v>
                </c:pt>
                <c:pt idx="17">
                  <c:v>43533</c:v>
                </c:pt>
                <c:pt idx="18">
                  <c:v>43534</c:v>
                </c:pt>
                <c:pt idx="19">
                  <c:v>43535</c:v>
                </c:pt>
                <c:pt idx="20">
                  <c:v>43536</c:v>
                </c:pt>
                <c:pt idx="21">
                  <c:v>43537</c:v>
                </c:pt>
                <c:pt idx="22">
                  <c:v>43538</c:v>
                </c:pt>
                <c:pt idx="23">
                  <c:v>43539</c:v>
                </c:pt>
                <c:pt idx="24">
                  <c:v>43540</c:v>
                </c:pt>
                <c:pt idx="25">
                  <c:v>43541</c:v>
                </c:pt>
                <c:pt idx="26">
                  <c:v>43542</c:v>
                </c:pt>
                <c:pt idx="27">
                  <c:v>43543</c:v>
                </c:pt>
                <c:pt idx="28">
                  <c:v>43544</c:v>
                </c:pt>
                <c:pt idx="29">
                  <c:v>43545</c:v>
                </c:pt>
                <c:pt idx="30">
                  <c:v>43546</c:v>
                </c:pt>
                <c:pt idx="31">
                  <c:v>43547</c:v>
                </c:pt>
                <c:pt idx="32">
                  <c:v>43548</c:v>
                </c:pt>
                <c:pt idx="33">
                  <c:v>43549</c:v>
                </c:pt>
                <c:pt idx="34">
                  <c:v>43550</c:v>
                </c:pt>
                <c:pt idx="35">
                  <c:v>43551</c:v>
                </c:pt>
                <c:pt idx="36">
                  <c:v>43552</c:v>
                </c:pt>
                <c:pt idx="37">
                  <c:v>43553</c:v>
                </c:pt>
                <c:pt idx="38">
                  <c:v>43554</c:v>
                </c:pt>
                <c:pt idx="39">
                  <c:v>43555</c:v>
                </c:pt>
                <c:pt idx="40">
                  <c:v>43556</c:v>
                </c:pt>
                <c:pt idx="41">
                  <c:v>43557</c:v>
                </c:pt>
                <c:pt idx="42">
                  <c:v>43558</c:v>
                </c:pt>
                <c:pt idx="43">
                  <c:v>43559</c:v>
                </c:pt>
                <c:pt idx="44">
                  <c:v>43560</c:v>
                </c:pt>
                <c:pt idx="45">
                  <c:v>43561</c:v>
                </c:pt>
                <c:pt idx="46">
                  <c:v>43562</c:v>
                </c:pt>
                <c:pt idx="47">
                  <c:v>43563</c:v>
                </c:pt>
                <c:pt idx="48">
                  <c:v>43564</c:v>
                </c:pt>
                <c:pt idx="49">
                  <c:v>43565</c:v>
                </c:pt>
                <c:pt idx="50">
                  <c:v>43566</c:v>
                </c:pt>
                <c:pt idx="51">
                  <c:v>43567</c:v>
                </c:pt>
                <c:pt idx="52">
                  <c:v>43568</c:v>
                </c:pt>
                <c:pt idx="53">
                  <c:v>43569</c:v>
                </c:pt>
                <c:pt idx="54">
                  <c:v>43570</c:v>
                </c:pt>
                <c:pt idx="55">
                  <c:v>43571</c:v>
                </c:pt>
                <c:pt idx="56">
                  <c:v>43572</c:v>
                </c:pt>
                <c:pt idx="57">
                  <c:v>43573</c:v>
                </c:pt>
                <c:pt idx="58">
                  <c:v>43574</c:v>
                </c:pt>
                <c:pt idx="59">
                  <c:v>43575</c:v>
                </c:pt>
                <c:pt idx="60">
                  <c:v>43576</c:v>
                </c:pt>
                <c:pt idx="61">
                  <c:v>43577</c:v>
                </c:pt>
                <c:pt idx="62">
                  <c:v>43578</c:v>
                </c:pt>
                <c:pt idx="63">
                  <c:v>43579</c:v>
                </c:pt>
                <c:pt idx="64">
                  <c:v>43580</c:v>
                </c:pt>
                <c:pt idx="65">
                  <c:v>43581</c:v>
                </c:pt>
                <c:pt idx="66">
                  <c:v>43582</c:v>
                </c:pt>
                <c:pt idx="67">
                  <c:v>43583</c:v>
                </c:pt>
                <c:pt idx="68">
                  <c:v>43584</c:v>
                </c:pt>
                <c:pt idx="69">
                  <c:v>43585</c:v>
                </c:pt>
                <c:pt idx="70">
                  <c:v>43586</c:v>
                </c:pt>
                <c:pt idx="71">
                  <c:v>43587</c:v>
                </c:pt>
                <c:pt idx="72">
                  <c:v>43588</c:v>
                </c:pt>
                <c:pt idx="73">
                  <c:v>43589</c:v>
                </c:pt>
                <c:pt idx="74">
                  <c:v>43590</c:v>
                </c:pt>
                <c:pt idx="75">
                  <c:v>43591</c:v>
                </c:pt>
                <c:pt idx="76">
                  <c:v>43592</c:v>
                </c:pt>
                <c:pt idx="77">
                  <c:v>43593</c:v>
                </c:pt>
                <c:pt idx="78">
                  <c:v>43594</c:v>
                </c:pt>
                <c:pt idx="79">
                  <c:v>43595</c:v>
                </c:pt>
                <c:pt idx="80">
                  <c:v>43596</c:v>
                </c:pt>
                <c:pt idx="81">
                  <c:v>43597</c:v>
                </c:pt>
                <c:pt idx="82">
                  <c:v>43598</c:v>
                </c:pt>
                <c:pt idx="83">
                  <c:v>43599</c:v>
                </c:pt>
                <c:pt idx="84">
                  <c:v>43600</c:v>
                </c:pt>
                <c:pt idx="85">
                  <c:v>43601</c:v>
                </c:pt>
                <c:pt idx="86">
                  <c:v>43602</c:v>
                </c:pt>
                <c:pt idx="87">
                  <c:v>43603</c:v>
                </c:pt>
                <c:pt idx="88">
                  <c:v>43604</c:v>
                </c:pt>
                <c:pt idx="89">
                  <c:v>43605</c:v>
                </c:pt>
                <c:pt idx="90">
                  <c:v>43606</c:v>
                </c:pt>
                <c:pt idx="91">
                  <c:v>43607</c:v>
                </c:pt>
                <c:pt idx="92">
                  <c:v>43608</c:v>
                </c:pt>
                <c:pt idx="93">
                  <c:v>43609</c:v>
                </c:pt>
                <c:pt idx="94">
                  <c:v>43610</c:v>
                </c:pt>
                <c:pt idx="95">
                  <c:v>43611</c:v>
                </c:pt>
                <c:pt idx="96">
                  <c:v>43612</c:v>
                </c:pt>
                <c:pt idx="97">
                  <c:v>43613</c:v>
                </c:pt>
                <c:pt idx="98">
                  <c:v>43614</c:v>
                </c:pt>
                <c:pt idx="99">
                  <c:v>43615</c:v>
                </c:pt>
                <c:pt idx="100">
                  <c:v>43616</c:v>
                </c:pt>
                <c:pt idx="101">
                  <c:v>43617</c:v>
                </c:pt>
                <c:pt idx="102">
                  <c:v>43618</c:v>
                </c:pt>
                <c:pt idx="103">
                  <c:v>43619</c:v>
                </c:pt>
                <c:pt idx="104">
                  <c:v>43620</c:v>
                </c:pt>
                <c:pt idx="105">
                  <c:v>43621</c:v>
                </c:pt>
                <c:pt idx="106">
                  <c:v>43622</c:v>
                </c:pt>
                <c:pt idx="107">
                  <c:v>43623</c:v>
                </c:pt>
                <c:pt idx="108">
                  <c:v>43624</c:v>
                </c:pt>
                <c:pt idx="109">
                  <c:v>43625</c:v>
                </c:pt>
                <c:pt idx="110">
                  <c:v>43626</c:v>
                </c:pt>
                <c:pt idx="111">
                  <c:v>43627</c:v>
                </c:pt>
                <c:pt idx="112">
                  <c:v>43628</c:v>
                </c:pt>
                <c:pt idx="113">
                  <c:v>43629</c:v>
                </c:pt>
                <c:pt idx="114">
                  <c:v>43630</c:v>
                </c:pt>
                <c:pt idx="115">
                  <c:v>43631</c:v>
                </c:pt>
                <c:pt idx="116">
                  <c:v>43632</c:v>
                </c:pt>
                <c:pt idx="117">
                  <c:v>43633</c:v>
                </c:pt>
                <c:pt idx="118">
                  <c:v>43634</c:v>
                </c:pt>
                <c:pt idx="119">
                  <c:v>43635</c:v>
                </c:pt>
                <c:pt idx="120">
                  <c:v>43636</c:v>
                </c:pt>
                <c:pt idx="121">
                  <c:v>43637</c:v>
                </c:pt>
                <c:pt idx="122">
                  <c:v>43638</c:v>
                </c:pt>
                <c:pt idx="123">
                  <c:v>43639</c:v>
                </c:pt>
                <c:pt idx="124">
                  <c:v>43640</c:v>
                </c:pt>
                <c:pt idx="125">
                  <c:v>43641</c:v>
                </c:pt>
                <c:pt idx="126">
                  <c:v>43642</c:v>
                </c:pt>
                <c:pt idx="127">
                  <c:v>43643</c:v>
                </c:pt>
                <c:pt idx="128">
                  <c:v>43644</c:v>
                </c:pt>
                <c:pt idx="129">
                  <c:v>43645</c:v>
                </c:pt>
                <c:pt idx="130">
                  <c:v>43646</c:v>
                </c:pt>
                <c:pt idx="131">
                  <c:v>43647</c:v>
                </c:pt>
                <c:pt idx="132">
                  <c:v>43648</c:v>
                </c:pt>
                <c:pt idx="133">
                  <c:v>43649</c:v>
                </c:pt>
                <c:pt idx="134">
                  <c:v>43650</c:v>
                </c:pt>
                <c:pt idx="135">
                  <c:v>43651</c:v>
                </c:pt>
                <c:pt idx="136">
                  <c:v>43652</c:v>
                </c:pt>
                <c:pt idx="137">
                  <c:v>43653</c:v>
                </c:pt>
                <c:pt idx="138">
                  <c:v>43654</c:v>
                </c:pt>
                <c:pt idx="139">
                  <c:v>43655</c:v>
                </c:pt>
                <c:pt idx="140">
                  <c:v>43656</c:v>
                </c:pt>
                <c:pt idx="141">
                  <c:v>43657</c:v>
                </c:pt>
                <c:pt idx="142">
                  <c:v>43658</c:v>
                </c:pt>
                <c:pt idx="143">
                  <c:v>43659</c:v>
                </c:pt>
                <c:pt idx="144">
                  <c:v>43660</c:v>
                </c:pt>
                <c:pt idx="145">
                  <c:v>43661</c:v>
                </c:pt>
                <c:pt idx="146">
                  <c:v>43662</c:v>
                </c:pt>
                <c:pt idx="147">
                  <c:v>43663</c:v>
                </c:pt>
                <c:pt idx="148">
                  <c:v>43664</c:v>
                </c:pt>
                <c:pt idx="149">
                  <c:v>43665</c:v>
                </c:pt>
                <c:pt idx="150">
                  <c:v>43666</c:v>
                </c:pt>
                <c:pt idx="151">
                  <c:v>43667</c:v>
                </c:pt>
                <c:pt idx="152">
                  <c:v>43668</c:v>
                </c:pt>
                <c:pt idx="153">
                  <c:v>43669</c:v>
                </c:pt>
                <c:pt idx="154">
                  <c:v>43670</c:v>
                </c:pt>
                <c:pt idx="155">
                  <c:v>43671</c:v>
                </c:pt>
                <c:pt idx="156">
                  <c:v>43672</c:v>
                </c:pt>
                <c:pt idx="157">
                  <c:v>43673</c:v>
                </c:pt>
                <c:pt idx="158">
                  <c:v>43674</c:v>
                </c:pt>
                <c:pt idx="159">
                  <c:v>43675</c:v>
                </c:pt>
                <c:pt idx="160">
                  <c:v>43676</c:v>
                </c:pt>
                <c:pt idx="161">
                  <c:v>43677</c:v>
                </c:pt>
                <c:pt idx="162">
                  <c:v>43678</c:v>
                </c:pt>
                <c:pt idx="163">
                  <c:v>43679</c:v>
                </c:pt>
                <c:pt idx="164">
                  <c:v>43680</c:v>
                </c:pt>
                <c:pt idx="165">
                  <c:v>43681</c:v>
                </c:pt>
                <c:pt idx="166">
                  <c:v>43682</c:v>
                </c:pt>
                <c:pt idx="167">
                  <c:v>43683</c:v>
                </c:pt>
                <c:pt idx="168">
                  <c:v>43684</c:v>
                </c:pt>
                <c:pt idx="169">
                  <c:v>43685</c:v>
                </c:pt>
                <c:pt idx="170">
                  <c:v>43686</c:v>
                </c:pt>
                <c:pt idx="171">
                  <c:v>43687</c:v>
                </c:pt>
                <c:pt idx="172">
                  <c:v>43688</c:v>
                </c:pt>
                <c:pt idx="173">
                  <c:v>43689</c:v>
                </c:pt>
                <c:pt idx="174">
                  <c:v>43690</c:v>
                </c:pt>
                <c:pt idx="175">
                  <c:v>43691</c:v>
                </c:pt>
                <c:pt idx="176">
                  <c:v>43692</c:v>
                </c:pt>
                <c:pt idx="177">
                  <c:v>43693</c:v>
                </c:pt>
                <c:pt idx="178">
                  <c:v>43694</c:v>
                </c:pt>
                <c:pt idx="179">
                  <c:v>43695</c:v>
                </c:pt>
                <c:pt idx="180">
                  <c:v>43696</c:v>
                </c:pt>
                <c:pt idx="181">
                  <c:v>43697</c:v>
                </c:pt>
                <c:pt idx="182">
                  <c:v>43698</c:v>
                </c:pt>
                <c:pt idx="183">
                  <c:v>43699</c:v>
                </c:pt>
                <c:pt idx="184">
                  <c:v>43700</c:v>
                </c:pt>
                <c:pt idx="185">
                  <c:v>43701</c:v>
                </c:pt>
                <c:pt idx="186">
                  <c:v>43702</c:v>
                </c:pt>
                <c:pt idx="187">
                  <c:v>43703</c:v>
                </c:pt>
                <c:pt idx="188">
                  <c:v>43704</c:v>
                </c:pt>
                <c:pt idx="189">
                  <c:v>43705</c:v>
                </c:pt>
                <c:pt idx="190">
                  <c:v>43706</c:v>
                </c:pt>
                <c:pt idx="191">
                  <c:v>43707</c:v>
                </c:pt>
                <c:pt idx="192">
                  <c:v>43708</c:v>
                </c:pt>
                <c:pt idx="193">
                  <c:v>43709</c:v>
                </c:pt>
                <c:pt idx="194">
                  <c:v>43710</c:v>
                </c:pt>
                <c:pt idx="195">
                  <c:v>43711</c:v>
                </c:pt>
                <c:pt idx="196">
                  <c:v>43712</c:v>
                </c:pt>
                <c:pt idx="197">
                  <c:v>43713</c:v>
                </c:pt>
                <c:pt idx="198">
                  <c:v>43714</c:v>
                </c:pt>
                <c:pt idx="199">
                  <c:v>43715</c:v>
                </c:pt>
                <c:pt idx="200">
                  <c:v>43716</c:v>
                </c:pt>
                <c:pt idx="201">
                  <c:v>43717</c:v>
                </c:pt>
                <c:pt idx="202">
                  <c:v>43718</c:v>
                </c:pt>
                <c:pt idx="203">
                  <c:v>43719</c:v>
                </c:pt>
                <c:pt idx="204">
                  <c:v>43720</c:v>
                </c:pt>
                <c:pt idx="205">
                  <c:v>43721</c:v>
                </c:pt>
                <c:pt idx="206">
                  <c:v>43722</c:v>
                </c:pt>
                <c:pt idx="207">
                  <c:v>43723</c:v>
                </c:pt>
                <c:pt idx="208">
                  <c:v>43724</c:v>
                </c:pt>
                <c:pt idx="209">
                  <c:v>43725</c:v>
                </c:pt>
                <c:pt idx="210">
                  <c:v>43726</c:v>
                </c:pt>
                <c:pt idx="211">
                  <c:v>43727</c:v>
                </c:pt>
                <c:pt idx="212">
                  <c:v>43728</c:v>
                </c:pt>
                <c:pt idx="213">
                  <c:v>43729</c:v>
                </c:pt>
                <c:pt idx="214">
                  <c:v>43730</c:v>
                </c:pt>
                <c:pt idx="215">
                  <c:v>43731</c:v>
                </c:pt>
                <c:pt idx="216">
                  <c:v>43732</c:v>
                </c:pt>
                <c:pt idx="217">
                  <c:v>43733</c:v>
                </c:pt>
                <c:pt idx="218">
                  <c:v>43734</c:v>
                </c:pt>
                <c:pt idx="219">
                  <c:v>43735</c:v>
                </c:pt>
                <c:pt idx="220">
                  <c:v>43736</c:v>
                </c:pt>
                <c:pt idx="221">
                  <c:v>43737</c:v>
                </c:pt>
                <c:pt idx="222">
                  <c:v>43738</c:v>
                </c:pt>
                <c:pt idx="223">
                  <c:v>43739</c:v>
                </c:pt>
                <c:pt idx="224">
                  <c:v>43740</c:v>
                </c:pt>
                <c:pt idx="225">
                  <c:v>43741</c:v>
                </c:pt>
                <c:pt idx="226">
                  <c:v>43742</c:v>
                </c:pt>
                <c:pt idx="227">
                  <c:v>43743</c:v>
                </c:pt>
                <c:pt idx="228">
                  <c:v>43744</c:v>
                </c:pt>
                <c:pt idx="229">
                  <c:v>43745</c:v>
                </c:pt>
                <c:pt idx="230">
                  <c:v>43746</c:v>
                </c:pt>
                <c:pt idx="231">
                  <c:v>43747</c:v>
                </c:pt>
                <c:pt idx="232">
                  <c:v>43748</c:v>
                </c:pt>
                <c:pt idx="233">
                  <c:v>43749</c:v>
                </c:pt>
                <c:pt idx="234">
                  <c:v>43750</c:v>
                </c:pt>
                <c:pt idx="235">
                  <c:v>43751</c:v>
                </c:pt>
                <c:pt idx="236">
                  <c:v>43752</c:v>
                </c:pt>
                <c:pt idx="237">
                  <c:v>43753</c:v>
                </c:pt>
                <c:pt idx="238">
                  <c:v>43754</c:v>
                </c:pt>
                <c:pt idx="239">
                  <c:v>43755</c:v>
                </c:pt>
                <c:pt idx="240">
                  <c:v>43756</c:v>
                </c:pt>
                <c:pt idx="241">
                  <c:v>43757</c:v>
                </c:pt>
                <c:pt idx="242">
                  <c:v>43758</c:v>
                </c:pt>
                <c:pt idx="243">
                  <c:v>43759</c:v>
                </c:pt>
                <c:pt idx="244">
                  <c:v>43760</c:v>
                </c:pt>
                <c:pt idx="245">
                  <c:v>43761</c:v>
                </c:pt>
                <c:pt idx="246">
                  <c:v>43762</c:v>
                </c:pt>
                <c:pt idx="247">
                  <c:v>43763</c:v>
                </c:pt>
                <c:pt idx="248">
                  <c:v>43764</c:v>
                </c:pt>
                <c:pt idx="249">
                  <c:v>43765</c:v>
                </c:pt>
                <c:pt idx="250">
                  <c:v>43766</c:v>
                </c:pt>
                <c:pt idx="251">
                  <c:v>43767</c:v>
                </c:pt>
                <c:pt idx="252">
                  <c:v>43768</c:v>
                </c:pt>
                <c:pt idx="253">
                  <c:v>43769</c:v>
                </c:pt>
                <c:pt idx="254">
                  <c:v>43770</c:v>
                </c:pt>
                <c:pt idx="255">
                  <c:v>43771</c:v>
                </c:pt>
                <c:pt idx="256">
                  <c:v>43772</c:v>
                </c:pt>
                <c:pt idx="257">
                  <c:v>43773</c:v>
                </c:pt>
                <c:pt idx="258">
                  <c:v>43774</c:v>
                </c:pt>
                <c:pt idx="259">
                  <c:v>43775</c:v>
                </c:pt>
                <c:pt idx="260">
                  <c:v>43776</c:v>
                </c:pt>
                <c:pt idx="261">
                  <c:v>43777</c:v>
                </c:pt>
                <c:pt idx="262">
                  <c:v>43778</c:v>
                </c:pt>
                <c:pt idx="263">
                  <c:v>43779</c:v>
                </c:pt>
                <c:pt idx="264">
                  <c:v>43780</c:v>
                </c:pt>
                <c:pt idx="265">
                  <c:v>43781</c:v>
                </c:pt>
                <c:pt idx="266">
                  <c:v>43782</c:v>
                </c:pt>
                <c:pt idx="267">
                  <c:v>43783</c:v>
                </c:pt>
                <c:pt idx="268">
                  <c:v>43784</c:v>
                </c:pt>
                <c:pt idx="269">
                  <c:v>43785</c:v>
                </c:pt>
                <c:pt idx="270">
                  <c:v>43786</c:v>
                </c:pt>
                <c:pt idx="271">
                  <c:v>43787</c:v>
                </c:pt>
                <c:pt idx="272">
                  <c:v>43788</c:v>
                </c:pt>
                <c:pt idx="273">
                  <c:v>43789</c:v>
                </c:pt>
                <c:pt idx="274">
                  <c:v>43790</c:v>
                </c:pt>
                <c:pt idx="275">
                  <c:v>43791</c:v>
                </c:pt>
                <c:pt idx="276">
                  <c:v>43792</c:v>
                </c:pt>
                <c:pt idx="277">
                  <c:v>43793</c:v>
                </c:pt>
                <c:pt idx="278">
                  <c:v>43794</c:v>
                </c:pt>
                <c:pt idx="279">
                  <c:v>43795</c:v>
                </c:pt>
                <c:pt idx="280">
                  <c:v>43796</c:v>
                </c:pt>
                <c:pt idx="281">
                  <c:v>43797</c:v>
                </c:pt>
                <c:pt idx="282">
                  <c:v>43798</c:v>
                </c:pt>
                <c:pt idx="283">
                  <c:v>43799</c:v>
                </c:pt>
                <c:pt idx="284">
                  <c:v>43800</c:v>
                </c:pt>
                <c:pt idx="285">
                  <c:v>43801</c:v>
                </c:pt>
                <c:pt idx="286">
                  <c:v>43802</c:v>
                </c:pt>
                <c:pt idx="287">
                  <c:v>43803</c:v>
                </c:pt>
                <c:pt idx="288">
                  <c:v>43804</c:v>
                </c:pt>
                <c:pt idx="289">
                  <c:v>43805</c:v>
                </c:pt>
                <c:pt idx="290">
                  <c:v>43806</c:v>
                </c:pt>
                <c:pt idx="291">
                  <c:v>43807</c:v>
                </c:pt>
                <c:pt idx="292">
                  <c:v>43808</c:v>
                </c:pt>
                <c:pt idx="293">
                  <c:v>43809</c:v>
                </c:pt>
                <c:pt idx="294">
                  <c:v>43810</c:v>
                </c:pt>
                <c:pt idx="295">
                  <c:v>43811</c:v>
                </c:pt>
                <c:pt idx="296">
                  <c:v>43812</c:v>
                </c:pt>
                <c:pt idx="297">
                  <c:v>43813</c:v>
                </c:pt>
                <c:pt idx="298">
                  <c:v>43814</c:v>
                </c:pt>
                <c:pt idx="299">
                  <c:v>43815</c:v>
                </c:pt>
                <c:pt idx="300">
                  <c:v>43816</c:v>
                </c:pt>
                <c:pt idx="301">
                  <c:v>43817</c:v>
                </c:pt>
                <c:pt idx="302">
                  <c:v>43818</c:v>
                </c:pt>
                <c:pt idx="303">
                  <c:v>43819</c:v>
                </c:pt>
                <c:pt idx="304">
                  <c:v>43820</c:v>
                </c:pt>
                <c:pt idx="305">
                  <c:v>43821</c:v>
                </c:pt>
                <c:pt idx="306">
                  <c:v>43822</c:v>
                </c:pt>
                <c:pt idx="307">
                  <c:v>43823</c:v>
                </c:pt>
                <c:pt idx="308">
                  <c:v>43824</c:v>
                </c:pt>
                <c:pt idx="309">
                  <c:v>43825</c:v>
                </c:pt>
                <c:pt idx="310">
                  <c:v>43826</c:v>
                </c:pt>
                <c:pt idx="311">
                  <c:v>43827</c:v>
                </c:pt>
                <c:pt idx="312">
                  <c:v>43828</c:v>
                </c:pt>
                <c:pt idx="313">
                  <c:v>43829</c:v>
                </c:pt>
                <c:pt idx="314">
                  <c:v>43830</c:v>
                </c:pt>
                <c:pt idx="315">
                  <c:v>43831</c:v>
                </c:pt>
                <c:pt idx="316">
                  <c:v>43832</c:v>
                </c:pt>
                <c:pt idx="317">
                  <c:v>43833</c:v>
                </c:pt>
                <c:pt idx="318">
                  <c:v>43834</c:v>
                </c:pt>
                <c:pt idx="319">
                  <c:v>43835</c:v>
                </c:pt>
                <c:pt idx="320">
                  <c:v>43836</c:v>
                </c:pt>
                <c:pt idx="321">
                  <c:v>43837</c:v>
                </c:pt>
                <c:pt idx="322">
                  <c:v>43838</c:v>
                </c:pt>
                <c:pt idx="323">
                  <c:v>43839</c:v>
                </c:pt>
                <c:pt idx="324">
                  <c:v>43840</c:v>
                </c:pt>
                <c:pt idx="325">
                  <c:v>43841</c:v>
                </c:pt>
                <c:pt idx="326">
                  <c:v>43842</c:v>
                </c:pt>
                <c:pt idx="327">
                  <c:v>43843</c:v>
                </c:pt>
                <c:pt idx="328">
                  <c:v>43844</c:v>
                </c:pt>
                <c:pt idx="329">
                  <c:v>43845</c:v>
                </c:pt>
                <c:pt idx="330">
                  <c:v>43846</c:v>
                </c:pt>
                <c:pt idx="331">
                  <c:v>43847</c:v>
                </c:pt>
                <c:pt idx="332">
                  <c:v>43848</c:v>
                </c:pt>
                <c:pt idx="333">
                  <c:v>43849</c:v>
                </c:pt>
                <c:pt idx="334">
                  <c:v>43850</c:v>
                </c:pt>
                <c:pt idx="335">
                  <c:v>43851</c:v>
                </c:pt>
                <c:pt idx="336">
                  <c:v>43852</c:v>
                </c:pt>
                <c:pt idx="337">
                  <c:v>43853</c:v>
                </c:pt>
                <c:pt idx="338">
                  <c:v>43854</c:v>
                </c:pt>
                <c:pt idx="339">
                  <c:v>43855</c:v>
                </c:pt>
                <c:pt idx="340">
                  <c:v>43856</c:v>
                </c:pt>
                <c:pt idx="341">
                  <c:v>43857</c:v>
                </c:pt>
                <c:pt idx="342">
                  <c:v>43858</c:v>
                </c:pt>
                <c:pt idx="343">
                  <c:v>43859</c:v>
                </c:pt>
                <c:pt idx="344">
                  <c:v>43860</c:v>
                </c:pt>
                <c:pt idx="345">
                  <c:v>43861</c:v>
                </c:pt>
                <c:pt idx="346">
                  <c:v>43862</c:v>
                </c:pt>
                <c:pt idx="347">
                  <c:v>43863</c:v>
                </c:pt>
                <c:pt idx="348">
                  <c:v>43864</c:v>
                </c:pt>
                <c:pt idx="349">
                  <c:v>43865</c:v>
                </c:pt>
                <c:pt idx="350">
                  <c:v>43866</c:v>
                </c:pt>
                <c:pt idx="351">
                  <c:v>43867</c:v>
                </c:pt>
                <c:pt idx="352">
                  <c:v>43868</c:v>
                </c:pt>
                <c:pt idx="353">
                  <c:v>43869</c:v>
                </c:pt>
                <c:pt idx="354">
                  <c:v>43870</c:v>
                </c:pt>
                <c:pt idx="355">
                  <c:v>43871</c:v>
                </c:pt>
                <c:pt idx="356">
                  <c:v>43872</c:v>
                </c:pt>
                <c:pt idx="357">
                  <c:v>43873</c:v>
                </c:pt>
                <c:pt idx="358">
                  <c:v>43874</c:v>
                </c:pt>
                <c:pt idx="359">
                  <c:v>43875</c:v>
                </c:pt>
                <c:pt idx="360">
                  <c:v>43876</c:v>
                </c:pt>
                <c:pt idx="361">
                  <c:v>43877</c:v>
                </c:pt>
                <c:pt idx="362">
                  <c:v>43878</c:v>
                </c:pt>
                <c:pt idx="363">
                  <c:v>43879</c:v>
                </c:pt>
                <c:pt idx="364">
                  <c:v>43880</c:v>
                </c:pt>
                <c:pt idx="365">
                  <c:v>43881</c:v>
                </c:pt>
                <c:pt idx="366">
                  <c:v>43882</c:v>
                </c:pt>
                <c:pt idx="367">
                  <c:v>43883</c:v>
                </c:pt>
                <c:pt idx="368">
                  <c:v>43884</c:v>
                </c:pt>
                <c:pt idx="369">
                  <c:v>43885</c:v>
                </c:pt>
                <c:pt idx="370">
                  <c:v>43886</c:v>
                </c:pt>
                <c:pt idx="371">
                  <c:v>43887</c:v>
                </c:pt>
                <c:pt idx="372">
                  <c:v>43888</c:v>
                </c:pt>
                <c:pt idx="373">
                  <c:v>43889</c:v>
                </c:pt>
                <c:pt idx="374">
                  <c:v>43890</c:v>
                </c:pt>
                <c:pt idx="375">
                  <c:v>43891</c:v>
                </c:pt>
                <c:pt idx="376">
                  <c:v>43892</c:v>
                </c:pt>
                <c:pt idx="377">
                  <c:v>43893</c:v>
                </c:pt>
                <c:pt idx="378">
                  <c:v>43894</c:v>
                </c:pt>
                <c:pt idx="379">
                  <c:v>43895</c:v>
                </c:pt>
                <c:pt idx="380">
                  <c:v>43896</c:v>
                </c:pt>
                <c:pt idx="381">
                  <c:v>43897</c:v>
                </c:pt>
                <c:pt idx="382">
                  <c:v>43898</c:v>
                </c:pt>
                <c:pt idx="383">
                  <c:v>43899</c:v>
                </c:pt>
                <c:pt idx="384">
                  <c:v>43900</c:v>
                </c:pt>
                <c:pt idx="385">
                  <c:v>43901</c:v>
                </c:pt>
                <c:pt idx="386">
                  <c:v>43902</c:v>
                </c:pt>
                <c:pt idx="387">
                  <c:v>43903</c:v>
                </c:pt>
                <c:pt idx="388">
                  <c:v>43904</c:v>
                </c:pt>
                <c:pt idx="389">
                  <c:v>43905</c:v>
                </c:pt>
                <c:pt idx="390">
                  <c:v>43906</c:v>
                </c:pt>
                <c:pt idx="391">
                  <c:v>43907</c:v>
                </c:pt>
                <c:pt idx="392">
                  <c:v>43908</c:v>
                </c:pt>
                <c:pt idx="393">
                  <c:v>43909</c:v>
                </c:pt>
                <c:pt idx="394">
                  <c:v>43910</c:v>
                </c:pt>
                <c:pt idx="395">
                  <c:v>43911</c:v>
                </c:pt>
                <c:pt idx="396">
                  <c:v>43912</c:v>
                </c:pt>
                <c:pt idx="397">
                  <c:v>43913</c:v>
                </c:pt>
                <c:pt idx="398">
                  <c:v>43914</c:v>
                </c:pt>
                <c:pt idx="399">
                  <c:v>43915</c:v>
                </c:pt>
                <c:pt idx="400">
                  <c:v>43916</c:v>
                </c:pt>
                <c:pt idx="401">
                  <c:v>43917</c:v>
                </c:pt>
                <c:pt idx="402">
                  <c:v>43918</c:v>
                </c:pt>
                <c:pt idx="403">
                  <c:v>43919</c:v>
                </c:pt>
                <c:pt idx="404">
                  <c:v>43920</c:v>
                </c:pt>
                <c:pt idx="405">
                  <c:v>43921</c:v>
                </c:pt>
                <c:pt idx="406">
                  <c:v>43922</c:v>
                </c:pt>
                <c:pt idx="407">
                  <c:v>43923</c:v>
                </c:pt>
                <c:pt idx="408">
                  <c:v>43924</c:v>
                </c:pt>
                <c:pt idx="409">
                  <c:v>43925</c:v>
                </c:pt>
                <c:pt idx="410">
                  <c:v>43926</c:v>
                </c:pt>
                <c:pt idx="411">
                  <c:v>43927</c:v>
                </c:pt>
                <c:pt idx="412">
                  <c:v>43928</c:v>
                </c:pt>
                <c:pt idx="413">
                  <c:v>43929</c:v>
                </c:pt>
                <c:pt idx="414">
                  <c:v>43930</c:v>
                </c:pt>
                <c:pt idx="415">
                  <c:v>43931</c:v>
                </c:pt>
                <c:pt idx="416">
                  <c:v>43932</c:v>
                </c:pt>
                <c:pt idx="417">
                  <c:v>43933</c:v>
                </c:pt>
                <c:pt idx="418">
                  <c:v>43934</c:v>
                </c:pt>
                <c:pt idx="419">
                  <c:v>43935</c:v>
                </c:pt>
                <c:pt idx="420">
                  <c:v>43936</c:v>
                </c:pt>
                <c:pt idx="421">
                  <c:v>43937</c:v>
                </c:pt>
                <c:pt idx="422">
                  <c:v>43938</c:v>
                </c:pt>
                <c:pt idx="423">
                  <c:v>43939</c:v>
                </c:pt>
                <c:pt idx="424">
                  <c:v>43940</c:v>
                </c:pt>
                <c:pt idx="425">
                  <c:v>43941</c:v>
                </c:pt>
                <c:pt idx="426">
                  <c:v>43942</c:v>
                </c:pt>
                <c:pt idx="427">
                  <c:v>43943</c:v>
                </c:pt>
                <c:pt idx="428">
                  <c:v>43944</c:v>
                </c:pt>
                <c:pt idx="429">
                  <c:v>43945</c:v>
                </c:pt>
                <c:pt idx="430">
                  <c:v>43946</c:v>
                </c:pt>
                <c:pt idx="431">
                  <c:v>43947</c:v>
                </c:pt>
                <c:pt idx="432">
                  <c:v>43948</c:v>
                </c:pt>
                <c:pt idx="433">
                  <c:v>43949</c:v>
                </c:pt>
                <c:pt idx="434">
                  <c:v>43950</c:v>
                </c:pt>
                <c:pt idx="435">
                  <c:v>43951</c:v>
                </c:pt>
                <c:pt idx="436">
                  <c:v>43952</c:v>
                </c:pt>
                <c:pt idx="437">
                  <c:v>43953</c:v>
                </c:pt>
                <c:pt idx="438">
                  <c:v>43954</c:v>
                </c:pt>
                <c:pt idx="439">
                  <c:v>43955</c:v>
                </c:pt>
                <c:pt idx="440">
                  <c:v>43956</c:v>
                </c:pt>
                <c:pt idx="441">
                  <c:v>43957</c:v>
                </c:pt>
                <c:pt idx="442">
                  <c:v>43958</c:v>
                </c:pt>
                <c:pt idx="443">
                  <c:v>43959</c:v>
                </c:pt>
                <c:pt idx="444">
                  <c:v>43960</c:v>
                </c:pt>
                <c:pt idx="445">
                  <c:v>43961</c:v>
                </c:pt>
                <c:pt idx="446">
                  <c:v>43962</c:v>
                </c:pt>
                <c:pt idx="447">
                  <c:v>43963</c:v>
                </c:pt>
                <c:pt idx="448">
                  <c:v>43964</c:v>
                </c:pt>
                <c:pt idx="449">
                  <c:v>43965</c:v>
                </c:pt>
                <c:pt idx="450">
                  <c:v>43966</c:v>
                </c:pt>
                <c:pt idx="451">
                  <c:v>43967</c:v>
                </c:pt>
                <c:pt idx="452">
                  <c:v>43968</c:v>
                </c:pt>
                <c:pt idx="453">
                  <c:v>43969</c:v>
                </c:pt>
                <c:pt idx="454">
                  <c:v>43970</c:v>
                </c:pt>
                <c:pt idx="455">
                  <c:v>43971</c:v>
                </c:pt>
                <c:pt idx="456">
                  <c:v>43972</c:v>
                </c:pt>
                <c:pt idx="457">
                  <c:v>43973</c:v>
                </c:pt>
                <c:pt idx="458">
                  <c:v>43974</c:v>
                </c:pt>
                <c:pt idx="459">
                  <c:v>43975</c:v>
                </c:pt>
                <c:pt idx="460">
                  <c:v>43976</c:v>
                </c:pt>
                <c:pt idx="461">
                  <c:v>43977</c:v>
                </c:pt>
                <c:pt idx="462">
                  <c:v>43978</c:v>
                </c:pt>
                <c:pt idx="463">
                  <c:v>43979</c:v>
                </c:pt>
                <c:pt idx="464">
                  <c:v>43980</c:v>
                </c:pt>
                <c:pt idx="465">
                  <c:v>43981</c:v>
                </c:pt>
                <c:pt idx="466">
                  <c:v>43982</c:v>
                </c:pt>
                <c:pt idx="467">
                  <c:v>43983</c:v>
                </c:pt>
                <c:pt idx="468">
                  <c:v>43984</c:v>
                </c:pt>
                <c:pt idx="469">
                  <c:v>43985</c:v>
                </c:pt>
                <c:pt idx="470">
                  <c:v>43986</c:v>
                </c:pt>
                <c:pt idx="471">
                  <c:v>43987</c:v>
                </c:pt>
                <c:pt idx="472">
                  <c:v>43988</c:v>
                </c:pt>
                <c:pt idx="473">
                  <c:v>43989</c:v>
                </c:pt>
                <c:pt idx="474">
                  <c:v>43990</c:v>
                </c:pt>
                <c:pt idx="475">
                  <c:v>43991</c:v>
                </c:pt>
                <c:pt idx="476">
                  <c:v>43992</c:v>
                </c:pt>
                <c:pt idx="477">
                  <c:v>43993</c:v>
                </c:pt>
                <c:pt idx="478">
                  <c:v>43994</c:v>
                </c:pt>
                <c:pt idx="479">
                  <c:v>43995</c:v>
                </c:pt>
                <c:pt idx="480">
                  <c:v>43996</c:v>
                </c:pt>
                <c:pt idx="481">
                  <c:v>43997</c:v>
                </c:pt>
                <c:pt idx="482">
                  <c:v>43998</c:v>
                </c:pt>
                <c:pt idx="483">
                  <c:v>43999</c:v>
                </c:pt>
                <c:pt idx="484">
                  <c:v>44000</c:v>
                </c:pt>
                <c:pt idx="485">
                  <c:v>44001</c:v>
                </c:pt>
                <c:pt idx="486">
                  <c:v>44002</c:v>
                </c:pt>
                <c:pt idx="487">
                  <c:v>44003</c:v>
                </c:pt>
                <c:pt idx="488">
                  <c:v>44004</c:v>
                </c:pt>
                <c:pt idx="489">
                  <c:v>44005</c:v>
                </c:pt>
                <c:pt idx="490">
                  <c:v>44006</c:v>
                </c:pt>
                <c:pt idx="491">
                  <c:v>44007</c:v>
                </c:pt>
                <c:pt idx="492">
                  <c:v>44008</c:v>
                </c:pt>
                <c:pt idx="493">
                  <c:v>44009</c:v>
                </c:pt>
                <c:pt idx="494">
                  <c:v>44010</c:v>
                </c:pt>
                <c:pt idx="495">
                  <c:v>44011</c:v>
                </c:pt>
                <c:pt idx="496">
                  <c:v>44012</c:v>
                </c:pt>
                <c:pt idx="497">
                  <c:v>44013</c:v>
                </c:pt>
                <c:pt idx="498">
                  <c:v>44014</c:v>
                </c:pt>
                <c:pt idx="499">
                  <c:v>44015</c:v>
                </c:pt>
                <c:pt idx="500">
                  <c:v>44016</c:v>
                </c:pt>
                <c:pt idx="501">
                  <c:v>44017</c:v>
                </c:pt>
                <c:pt idx="502">
                  <c:v>44018</c:v>
                </c:pt>
                <c:pt idx="503">
                  <c:v>44019</c:v>
                </c:pt>
                <c:pt idx="504">
                  <c:v>44020</c:v>
                </c:pt>
                <c:pt idx="505">
                  <c:v>44021</c:v>
                </c:pt>
                <c:pt idx="506">
                  <c:v>44022</c:v>
                </c:pt>
                <c:pt idx="507">
                  <c:v>44023</c:v>
                </c:pt>
                <c:pt idx="508">
                  <c:v>44024</c:v>
                </c:pt>
                <c:pt idx="509">
                  <c:v>44025</c:v>
                </c:pt>
                <c:pt idx="510">
                  <c:v>44026</c:v>
                </c:pt>
                <c:pt idx="511">
                  <c:v>44027</c:v>
                </c:pt>
                <c:pt idx="512">
                  <c:v>44028</c:v>
                </c:pt>
                <c:pt idx="513">
                  <c:v>44029</c:v>
                </c:pt>
                <c:pt idx="514">
                  <c:v>44030</c:v>
                </c:pt>
                <c:pt idx="515">
                  <c:v>44031</c:v>
                </c:pt>
                <c:pt idx="516">
                  <c:v>44032</c:v>
                </c:pt>
                <c:pt idx="517">
                  <c:v>44033</c:v>
                </c:pt>
                <c:pt idx="518">
                  <c:v>44034</c:v>
                </c:pt>
                <c:pt idx="519">
                  <c:v>44035</c:v>
                </c:pt>
                <c:pt idx="520">
                  <c:v>44036</c:v>
                </c:pt>
                <c:pt idx="521">
                  <c:v>44037</c:v>
                </c:pt>
                <c:pt idx="522">
                  <c:v>44038</c:v>
                </c:pt>
                <c:pt idx="523">
                  <c:v>44039</c:v>
                </c:pt>
                <c:pt idx="524">
                  <c:v>44040</c:v>
                </c:pt>
                <c:pt idx="525">
                  <c:v>44041</c:v>
                </c:pt>
                <c:pt idx="526">
                  <c:v>44042</c:v>
                </c:pt>
                <c:pt idx="527">
                  <c:v>44043</c:v>
                </c:pt>
                <c:pt idx="528">
                  <c:v>44044</c:v>
                </c:pt>
                <c:pt idx="529">
                  <c:v>44045</c:v>
                </c:pt>
                <c:pt idx="530">
                  <c:v>44046</c:v>
                </c:pt>
                <c:pt idx="531">
                  <c:v>44047</c:v>
                </c:pt>
                <c:pt idx="532">
                  <c:v>44048</c:v>
                </c:pt>
                <c:pt idx="533">
                  <c:v>44049</c:v>
                </c:pt>
                <c:pt idx="534">
                  <c:v>44050</c:v>
                </c:pt>
                <c:pt idx="535">
                  <c:v>44051</c:v>
                </c:pt>
                <c:pt idx="536">
                  <c:v>44052</c:v>
                </c:pt>
                <c:pt idx="537">
                  <c:v>44053</c:v>
                </c:pt>
                <c:pt idx="538">
                  <c:v>44054</c:v>
                </c:pt>
                <c:pt idx="539">
                  <c:v>44055</c:v>
                </c:pt>
                <c:pt idx="540">
                  <c:v>44056</c:v>
                </c:pt>
                <c:pt idx="541">
                  <c:v>44057</c:v>
                </c:pt>
                <c:pt idx="542">
                  <c:v>44058</c:v>
                </c:pt>
                <c:pt idx="543">
                  <c:v>44059</c:v>
                </c:pt>
                <c:pt idx="544">
                  <c:v>44060</c:v>
                </c:pt>
                <c:pt idx="545">
                  <c:v>44061</c:v>
                </c:pt>
                <c:pt idx="546">
                  <c:v>44062</c:v>
                </c:pt>
                <c:pt idx="547">
                  <c:v>44063</c:v>
                </c:pt>
                <c:pt idx="548">
                  <c:v>44064</c:v>
                </c:pt>
                <c:pt idx="549">
                  <c:v>44065</c:v>
                </c:pt>
                <c:pt idx="550">
                  <c:v>44066</c:v>
                </c:pt>
                <c:pt idx="551">
                  <c:v>44067</c:v>
                </c:pt>
                <c:pt idx="552">
                  <c:v>44068</c:v>
                </c:pt>
                <c:pt idx="553">
                  <c:v>44069</c:v>
                </c:pt>
                <c:pt idx="554">
                  <c:v>44070</c:v>
                </c:pt>
                <c:pt idx="555">
                  <c:v>44071</c:v>
                </c:pt>
                <c:pt idx="556">
                  <c:v>44072</c:v>
                </c:pt>
                <c:pt idx="557">
                  <c:v>44073</c:v>
                </c:pt>
                <c:pt idx="558">
                  <c:v>44074</c:v>
                </c:pt>
                <c:pt idx="559">
                  <c:v>44075</c:v>
                </c:pt>
                <c:pt idx="560">
                  <c:v>44076</c:v>
                </c:pt>
                <c:pt idx="561">
                  <c:v>44077</c:v>
                </c:pt>
                <c:pt idx="562">
                  <c:v>44078</c:v>
                </c:pt>
                <c:pt idx="563">
                  <c:v>44079</c:v>
                </c:pt>
                <c:pt idx="564">
                  <c:v>44080</c:v>
                </c:pt>
                <c:pt idx="565">
                  <c:v>44081</c:v>
                </c:pt>
                <c:pt idx="566">
                  <c:v>44082</c:v>
                </c:pt>
                <c:pt idx="567">
                  <c:v>44083</c:v>
                </c:pt>
                <c:pt idx="568">
                  <c:v>44084</c:v>
                </c:pt>
                <c:pt idx="569">
                  <c:v>44085</c:v>
                </c:pt>
                <c:pt idx="570">
                  <c:v>44086</c:v>
                </c:pt>
                <c:pt idx="571">
                  <c:v>44087</c:v>
                </c:pt>
                <c:pt idx="572">
                  <c:v>44088</c:v>
                </c:pt>
                <c:pt idx="573">
                  <c:v>44089</c:v>
                </c:pt>
                <c:pt idx="574">
                  <c:v>44090</c:v>
                </c:pt>
                <c:pt idx="575">
                  <c:v>44091</c:v>
                </c:pt>
                <c:pt idx="576">
                  <c:v>44092</c:v>
                </c:pt>
                <c:pt idx="577">
                  <c:v>44093</c:v>
                </c:pt>
                <c:pt idx="578">
                  <c:v>44094</c:v>
                </c:pt>
                <c:pt idx="579">
                  <c:v>44095</c:v>
                </c:pt>
                <c:pt idx="580">
                  <c:v>44096</c:v>
                </c:pt>
                <c:pt idx="581">
                  <c:v>44097</c:v>
                </c:pt>
                <c:pt idx="582">
                  <c:v>44098</c:v>
                </c:pt>
                <c:pt idx="583">
                  <c:v>44099</c:v>
                </c:pt>
                <c:pt idx="584">
                  <c:v>44100</c:v>
                </c:pt>
                <c:pt idx="585">
                  <c:v>44101</c:v>
                </c:pt>
                <c:pt idx="586">
                  <c:v>44102</c:v>
                </c:pt>
                <c:pt idx="587">
                  <c:v>44103</c:v>
                </c:pt>
                <c:pt idx="588">
                  <c:v>44104</c:v>
                </c:pt>
                <c:pt idx="589">
                  <c:v>44105</c:v>
                </c:pt>
                <c:pt idx="590">
                  <c:v>44106</c:v>
                </c:pt>
                <c:pt idx="591">
                  <c:v>44107</c:v>
                </c:pt>
                <c:pt idx="592">
                  <c:v>44108</c:v>
                </c:pt>
                <c:pt idx="593">
                  <c:v>44109</c:v>
                </c:pt>
                <c:pt idx="594">
                  <c:v>44110</c:v>
                </c:pt>
                <c:pt idx="595">
                  <c:v>44111</c:v>
                </c:pt>
                <c:pt idx="596">
                  <c:v>44112</c:v>
                </c:pt>
                <c:pt idx="597">
                  <c:v>44113</c:v>
                </c:pt>
                <c:pt idx="598">
                  <c:v>44114</c:v>
                </c:pt>
                <c:pt idx="599">
                  <c:v>44115</c:v>
                </c:pt>
                <c:pt idx="600">
                  <c:v>44116</c:v>
                </c:pt>
                <c:pt idx="601">
                  <c:v>44117</c:v>
                </c:pt>
                <c:pt idx="602">
                  <c:v>44118</c:v>
                </c:pt>
                <c:pt idx="603">
                  <c:v>44119</c:v>
                </c:pt>
                <c:pt idx="604">
                  <c:v>44120</c:v>
                </c:pt>
                <c:pt idx="605">
                  <c:v>44121</c:v>
                </c:pt>
                <c:pt idx="606">
                  <c:v>44122</c:v>
                </c:pt>
                <c:pt idx="607">
                  <c:v>44123</c:v>
                </c:pt>
                <c:pt idx="608">
                  <c:v>44124</c:v>
                </c:pt>
                <c:pt idx="609">
                  <c:v>44125</c:v>
                </c:pt>
                <c:pt idx="610">
                  <c:v>44126</c:v>
                </c:pt>
                <c:pt idx="611">
                  <c:v>44127</c:v>
                </c:pt>
                <c:pt idx="612">
                  <c:v>44128</c:v>
                </c:pt>
                <c:pt idx="613">
                  <c:v>44129</c:v>
                </c:pt>
                <c:pt idx="614">
                  <c:v>44130</c:v>
                </c:pt>
                <c:pt idx="615">
                  <c:v>44131</c:v>
                </c:pt>
                <c:pt idx="616">
                  <c:v>44132</c:v>
                </c:pt>
                <c:pt idx="617">
                  <c:v>44133</c:v>
                </c:pt>
                <c:pt idx="618">
                  <c:v>44134</c:v>
                </c:pt>
                <c:pt idx="619">
                  <c:v>44135</c:v>
                </c:pt>
                <c:pt idx="620">
                  <c:v>44136</c:v>
                </c:pt>
                <c:pt idx="621">
                  <c:v>44137</c:v>
                </c:pt>
                <c:pt idx="622">
                  <c:v>44138</c:v>
                </c:pt>
                <c:pt idx="623">
                  <c:v>44139</c:v>
                </c:pt>
                <c:pt idx="624">
                  <c:v>44140</c:v>
                </c:pt>
                <c:pt idx="625">
                  <c:v>44141</c:v>
                </c:pt>
                <c:pt idx="626">
                  <c:v>44142</c:v>
                </c:pt>
                <c:pt idx="627">
                  <c:v>44143</c:v>
                </c:pt>
                <c:pt idx="628">
                  <c:v>44144</c:v>
                </c:pt>
                <c:pt idx="629">
                  <c:v>44145</c:v>
                </c:pt>
                <c:pt idx="630">
                  <c:v>44146</c:v>
                </c:pt>
                <c:pt idx="631">
                  <c:v>44147</c:v>
                </c:pt>
                <c:pt idx="632">
                  <c:v>44148</c:v>
                </c:pt>
                <c:pt idx="633">
                  <c:v>44149</c:v>
                </c:pt>
                <c:pt idx="634">
                  <c:v>44150</c:v>
                </c:pt>
                <c:pt idx="635">
                  <c:v>44151</c:v>
                </c:pt>
                <c:pt idx="636">
                  <c:v>44152</c:v>
                </c:pt>
                <c:pt idx="637">
                  <c:v>44153</c:v>
                </c:pt>
                <c:pt idx="638">
                  <c:v>44154</c:v>
                </c:pt>
                <c:pt idx="639">
                  <c:v>44155</c:v>
                </c:pt>
                <c:pt idx="640">
                  <c:v>44156</c:v>
                </c:pt>
                <c:pt idx="641">
                  <c:v>44157</c:v>
                </c:pt>
                <c:pt idx="642">
                  <c:v>44158</c:v>
                </c:pt>
                <c:pt idx="643">
                  <c:v>44159</c:v>
                </c:pt>
                <c:pt idx="644">
                  <c:v>44160</c:v>
                </c:pt>
                <c:pt idx="645">
                  <c:v>44161</c:v>
                </c:pt>
                <c:pt idx="646">
                  <c:v>44162</c:v>
                </c:pt>
                <c:pt idx="647">
                  <c:v>44163</c:v>
                </c:pt>
                <c:pt idx="648">
                  <c:v>44164</c:v>
                </c:pt>
                <c:pt idx="649">
                  <c:v>44165</c:v>
                </c:pt>
                <c:pt idx="650">
                  <c:v>44166</c:v>
                </c:pt>
                <c:pt idx="651">
                  <c:v>44167</c:v>
                </c:pt>
                <c:pt idx="652">
                  <c:v>44168</c:v>
                </c:pt>
                <c:pt idx="653">
                  <c:v>44169</c:v>
                </c:pt>
                <c:pt idx="654">
                  <c:v>44170</c:v>
                </c:pt>
                <c:pt idx="655">
                  <c:v>44171</c:v>
                </c:pt>
                <c:pt idx="656">
                  <c:v>44172</c:v>
                </c:pt>
                <c:pt idx="657">
                  <c:v>44173</c:v>
                </c:pt>
                <c:pt idx="658">
                  <c:v>44174</c:v>
                </c:pt>
                <c:pt idx="659">
                  <c:v>44175</c:v>
                </c:pt>
                <c:pt idx="660">
                  <c:v>44176</c:v>
                </c:pt>
                <c:pt idx="661">
                  <c:v>44177</c:v>
                </c:pt>
                <c:pt idx="662">
                  <c:v>44178</c:v>
                </c:pt>
                <c:pt idx="663">
                  <c:v>44179</c:v>
                </c:pt>
                <c:pt idx="664">
                  <c:v>44180</c:v>
                </c:pt>
                <c:pt idx="665">
                  <c:v>44181</c:v>
                </c:pt>
                <c:pt idx="666">
                  <c:v>44182</c:v>
                </c:pt>
                <c:pt idx="667">
                  <c:v>44183</c:v>
                </c:pt>
                <c:pt idx="668">
                  <c:v>44184</c:v>
                </c:pt>
                <c:pt idx="669">
                  <c:v>44185</c:v>
                </c:pt>
                <c:pt idx="670">
                  <c:v>44186</c:v>
                </c:pt>
                <c:pt idx="671">
                  <c:v>44187</c:v>
                </c:pt>
                <c:pt idx="672">
                  <c:v>44188</c:v>
                </c:pt>
                <c:pt idx="673">
                  <c:v>44189</c:v>
                </c:pt>
                <c:pt idx="674">
                  <c:v>44190</c:v>
                </c:pt>
                <c:pt idx="675">
                  <c:v>44191</c:v>
                </c:pt>
                <c:pt idx="676">
                  <c:v>44192</c:v>
                </c:pt>
                <c:pt idx="677">
                  <c:v>44193</c:v>
                </c:pt>
                <c:pt idx="678">
                  <c:v>44194</c:v>
                </c:pt>
                <c:pt idx="679">
                  <c:v>44195</c:v>
                </c:pt>
                <c:pt idx="680">
                  <c:v>44196</c:v>
                </c:pt>
                <c:pt idx="681">
                  <c:v>44197</c:v>
                </c:pt>
                <c:pt idx="682">
                  <c:v>44198</c:v>
                </c:pt>
                <c:pt idx="683">
                  <c:v>44199</c:v>
                </c:pt>
                <c:pt idx="684">
                  <c:v>44200</c:v>
                </c:pt>
                <c:pt idx="685">
                  <c:v>44201</c:v>
                </c:pt>
                <c:pt idx="686">
                  <c:v>44202</c:v>
                </c:pt>
                <c:pt idx="687">
                  <c:v>44203</c:v>
                </c:pt>
                <c:pt idx="688">
                  <c:v>44204</c:v>
                </c:pt>
                <c:pt idx="689">
                  <c:v>44205</c:v>
                </c:pt>
                <c:pt idx="690">
                  <c:v>44206</c:v>
                </c:pt>
                <c:pt idx="691">
                  <c:v>44207</c:v>
                </c:pt>
                <c:pt idx="692">
                  <c:v>44208</c:v>
                </c:pt>
                <c:pt idx="693">
                  <c:v>44209</c:v>
                </c:pt>
                <c:pt idx="694">
                  <c:v>44210</c:v>
                </c:pt>
                <c:pt idx="695">
                  <c:v>44211</c:v>
                </c:pt>
                <c:pt idx="696">
                  <c:v>44212</c:v>
                </c:pt>
                <c:pt idx="697">
                  <c:v>44213</c:v>
                </c:pt>
                <c:pt idx="698">
                  <c:v>44214</c:v>
                </c:pt>
                <c:pt idx="699">
                  <c:v>44215</c:v>
                </c:pt>
                <c:pt idx="700">
                  <c:v>44216</c:v>
                </c:pt>
                <c:pt idx="701">
                  <c:v>44217</c:v>
                </c:pt>
                <c:pt idx="702">
                  <c:v>44218</c:v>
                </c:pt>
                <c:pt idx="703">
                  <c:v>44219</c:v>
                </c:pt>
                <c:pt idx="704">
                  <c:v>44220</c:v>
                </c:pt>
                <c:pt idx="705">
                  <c:v>44221</c:v>
                </c:pt>
                <c:pt idx="706">
                  <c:v>44222</c:v>
                </c:pt>
                <c:pt idx="707">
                  <c:v>44223</c:v>
                </c:pt>
                <c:pt idx="708">
                  <c:v>44224</c:v>
                </c:pt>
                <c:pt idx="709">
                  <c:v>44225</c:v>
                </c:pt>
                <c:pt idx="710">
                  <c:v>44226</c:v>
                </c:pt>
                <c:pt idx="711">
                  <c:v>44227</c:v>
                </c:pt>
                <c:pt idx="712">
                  <c:v>44228</c:v>
                </c:pt>
                <c:pt idx="713">
                  <c:v>44229</c:v>
                </c:pt>
                <c:pt idx="714">
                  <c:v>44230</c:v>
                </c:pt>
                <c:pt idx="715">
                  <c:v>44231</c:v>
                </c:pt>
                <c:pt idx="716">
                  <c:v>44232</c:v>
                </c:pt>
                <c:pt idx="717">
                  <c:v>44233</c:v>
                </c:pt>
                <c:pt idx="718">
                  <c:v>44234</c:v>
                </c:pt>
                <c:pt idx="719">
                  <c:v>44235</c:v>
                </c:pt>
                <c:pt idx="720">
                  <c:v>44236</c:v>
                </c:pt>
                <c:pt idx="721">
                  <c:v>44237</c:v>
                </c:pt>
                <c:pt idx="722">
                  <c:v>44238</c:v>
                </c:pt>
                <c:pt idx="723">
                  <c:v>44239</c:v>
                </c:pt>
                <c:pt idx="724">
                  <c:v>44240</c:v>
                </c:pt>
                <c:pt idx="725">
                  <c:v>44241</c:v>
                </c:pt>
                <c:pt idx="726">
                  <c:v>44242</c:v>
                </c:pt>
                <c:pt idx="727">
                  <c:v>44243</c:v>
                </c:pt>
                <c:pt idx="728">
                  <c:v>44244</c:v>
                </c:pt>
                <c:pt idx="729">
                  <c:v>44245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2.0378577150730002</c:v>
                </c:pt>
                <c:pt idx="1">
                  <c:v>2.0626239769780002</c:v>
                </c:pt>
                <c:pt idx="2">
                  <c:v>2.0626239769780002</c:v>
                </c:pt>
                <c:pt idx="3">
                  <c:v>2.0626239769780002</c:v>
                </c:pt>
                <c:pt idx="4">
                  <c:v>2.0488463405980002</c:v>
                </c:pt>
                <c:pt idx="5">
                  <c:v>2.0358470740149999</c:v>
                </c:pt>
                <c:pt idx="6">
                  <c:v>2.016374937838</c:v>
                </c:pt>
                <c:pt idx="7">
                  <c:v>2.0265891414700001</c:v>
                </c:pt>
                <c:pt idx="8">
                  <c:v>2.0289501690530001</c:v>
                </c:pt>
                <c:pt idx="9">
                  <c:v>2.0289501690530001</c:v>
                </c:pt>
                <c:pt idx="10">
                  <c:v>2.0289501690530001</c:v>
                </c:pt>
                <c:pt idx="11">
                  <c:v>2.0881270746720002</c:v>
                </c:pt>
                <c:pt idx="12">
                  <c:v>2.0770548610490001</c:v>
                </c:pt>
                <c:pt idx="13">
                  <c:v>2.1008025449979999</c:v>
                </c:pt>
                <c:pt idx="14">
                  <c:v>2.0791858413140001</c:v>
                </c:pt>
                <c:pt idx="15">
                  <c:v>2.0316399617990002</c:v>
                </c:pt>
                <c:pt idx="16">
                  <c:v>2.0316399617990002</c:v>
                </c:pt>
                <c:pt idx="17">
                  <c:v>2.0316399617990002</c:v>
                </c:pt>
                <c:pt idx="18">
                  <c:v>2.0642048813309999</c:v>
                </c:pt>
                <c:pt idx="19">
                  <c:v>2.0907422855819999</c:v>
                </c:pt>
                <c:pt idx="20">
                  <c:v>2.0627231721510002</c:v>
                </c:pt>
                <c:pt idx="21">
                  <c:v>2.0414123280709999</c:v>
                </c:pt>
                <c:pt idx="22">
                  <c:v>2.0390135936310001</c:v>
                </c:pt>
                <c:pt idx="23">
                  <c:v>2.0390135936310001</c:v>
                </c:pt>
                <c:pt idx="24">
                  <c:v>2.0390135936310001</c:v>
                </c:pt>
                <c:pt idx="25">
                  <c:v>2.0600367588180002</c:v>
                </c:pt>
                <c:pt idx="26">
                  <c:v>2.0602877364580001</c:v>
                </c:pt>
                <c:pt idx="27">
                  <c:v>2.0479306202830001</c:v>
                </c:pt>
                <c:pt idx="28">
                  <c:v>2.0355285036750002</c:v>
                </c:pt>
                <c:pt idx="29">
                  <c:v>2.0355285036750002</c:v>
                </c:pt>
                <c:pt idx="30">
                  <c:v>2.0355285036750002</c:v>
                </c:pt>
                <c:pt idx="31">
                  <c:v>2.0355285036750002</c:v>
                </c:pt>
                <c:pt idx="32">
                  <c:v>1.9323832075589999</c:v>
                </c:pt>
                <c:pt idx="33">
                  <c:v>1.942059773799</c:v>
                </c:pt>
                <c:pt idx="34">
                  <c:v>1.9354932784109999</c:v>
                </c:pt>
                <c:pt idx="35">
                  <c:v>1.86037024271</c:v>
                </c:pt>
                <c:pt idx="36">
                  <c:v>1.865711730443</c:v>
                </c:pt>
                <c:pt idx="37">
                  <c:v>1.865711730443</c:v>
                </c:pt>
                <c:pt idx="38">
                  <c:v>1.865711730443</c:v>
                </c:pt>
                <c:pt idx="39">
                  <c:v>1.892631349727</c:v>
                </c:pt>
                <c:pt idx="40">
                  <c:v>1.974095071617</c:v>
                </c:pt>
                <c:pt idx="41">
                  <c:v>2.0251854715680002</c:v>
                </c:pt>
                <c:pt idx="42">
                  <c:v>2.0549233260639999</c:v>
                </c:pt>
                <c:pt idx="43">
                  <c:v>2.0672106354520001</c:v>
                </c:pt>
                <c:pt idx="44">
                  <c:v>2.0672106354520001</c:v>
                </c:pt>
                <c:pt idx="45">
                  <c:v>2.0672106354520001</c:v>
                </c:pt>
                <c:pt idx="46">
                  <c:v>2.0666289290190001</c:v>
                </c:pt>
                <c:pt idx="47">
                  <c:v>2.0390228577860001</c:v>
                </c:pt>
                <c:pt idx="48">
                  <c:v>2.0390228577860001</c:v>
                </c:pt>
                <c:pt idx="49">
                  <c:v>1.965334334414</c:v>
                </c:pt>
                <c:pt idx="50">
                  <c:v>1.9607375075789999</c:v>
                </c:pt>
                <c:pt idx="51">
                  <c:v>1.9607375075789999</c:v>
                </c:pt>
                <c:pt idx="52">
                  <c:v>1.9607375075789999</c:v>
                </c:pt>
                <c:pt idx="53">
                  <c:v>2.0187822497660002</c:v>
                </c:pt>
                <c:pt idx="54">
                  <c:v>2.0002375003320001</c:v>
                </c:pt>
                <c:pt idx="55">
                  <c:v>1.9403644121679999</c:v>
                </c:pt>
                <c:pt idx="56">
                  <c:v>1.9295563760129999</c:v>
                </c:pt>
                <c:pt idx="57">
                  <c:v>1.931835272516</c:v>
                </c:pt>
                <c:pt idx="58">
                  <c:v>1.931835272516</c:v>
                </c:pt>
                <c:pt idx="59">
                  <c:v>1.931835272516</c:v>
                </c:pt>
                <c:pt idx="60">
                  <c:v>1.9239749557000001</c:v>
                </c:pt>
                <c:pt idx="61">
                  <c:v>1.930872047539</c:v>
                </c:pt>
                <c:pt idx="62">
                  <c:v>1.9311680891159999</c:v>
                </c:pt>
                <c:pt idx="63">
                  <c:v>1.910262168147</c:v>
                </c:pt>
                <c:pt idx="64">
                  <c:v>1.910262168147</c:v>
                </c:pt>
                <c:pt idx="65">
                  <c:v>1.910262168147</c:v>
                </c:pt>
                <c:pt idx="66">
                  <c:v>1.910262168147</c:v>
                </c:pt>
                <c:pt idx="67">
                  <c:v>1.910005037548</c:v>
                </c:pt>
                <c:pt idx="68">
                  <c:v>1.928269285194</c:v>
                </c:pt>
                <c:pt idx="69">
                  <c:v>1.9340824723529999</c:v>
                </c:pt>
                <c:pt idx="70">
                  <c:v>1.920513135192</c:v>
                </c:pt>
                <c:pt idx="71">
                  <c:v>1.950460683505</c:v>
                </c:pt>
                <c:pt idx="72">
                  <c:v>1.950460683505</c:v>
                </c:pt>
                <c:pt idx="73">
                  <c:v>1.950460683505</c:v>
                </c:pt>
                <c:pt idx="74">
                  <c:v>1.9665469987219999</c:v>
                </c:pt>
                <c:pt idx="75">
                  <c:v>1.978997548141</c:v>
                </c:pt>
                <c:pt idx="76">
                  <c:v>1.9732188194469999</c:v>
                </c:pt>
                <c:pt idx="77">
                  <c:v>1.9732188194469999</c:v>
                </c:pt>
                <c:pt idx="78">
                  <c:v>1.9732188194469999</c:v>
                </c:pt>
                <c:pt idx="79">
                  <c:v>1.9732188194469999</c:v>
                </c:pt>
                <c:pt idx="80">
                  <c:v>1.9732188194469999</c:v>
                </c:pt>
                <c:pt idx="81">
                  <c:v>1.9941082367659999</c:v>
                </c:pt>
                <c:pt idx="82">
                  <c:v>1.9615586732979999</c:v>
                </c:pt>
                <c:pt idx="83">
                  <c:v>1.967823947471</c:v>
                </c:pt>
                <c:pt idx="84">
                  <c:v>1.942926073999</c:v>
                </c:pt>
                <c:pt idx="85">
                  <c:v>1.898876152328</c:v>
                </c:pt>
                <c:pt idx="86">
                  <c:v>1.898876152328</c:v>
                </c:pt>
                <c:pt idx="87">
                  <c:v>1.898876152328</c:v>
                </c:pt>
                <c:pt idx="88">
                  <c:v>1.8815080826220001</c:v>
                </c:pt>
                <c:pt idx="89">
                  <c:v>1.8454406769159999</c:v>
                </c:pt>
                <c:pt idx="90">
                  <c:v>1.8709702689400001</c:v>
                </c:pt>
                <c:pt idx="91">
                  <c:v>1.85007648757</c:v>
                </c:pt>
                <c:pt idx="92">
                  <c:v>1.797095947304</c:v>
                </c:pt>
                <c:pt idx="93">
                  <c:v>1.797095947304</c:v>
                </c:pt>
                <c:pt idx="94">
                  <c:v>1.797095947304</c:v>
                </c:pt>
                <c:pt idx="95">
                  <c:v>1.7717724699999999</c:v>
                </c:pt>
                <c:pt idx="96">
                  <c:v>1.7766164138160001</c:v>
                </c:pt>
                <c:pt idx="97">
                  <c:v>1.7758395045776301</c:v>
                </c:pt>
                <c:pt idx="98">
                  <c:v>1.7606502503027599</c:v>
                </c:pt>
                <c:pt idx="99">
                  <c:v>1.81404230560464</c:v>
                </c:pt>
                <c:pt idx="100">
                  <c:v>1.81404230560464</c:v>
                </c:pt>
                <c:pt idx="101">
                  <c:v>1.81404230560464</c:v>
                </c:pt>
                <c:pt idx="102">
                  <c:v>1.7231961443112001</c:v>
                </c:pt>
                <c:pt idx="103">
                  <c:v>1.6983511700098</c:v>
                </c:pt>
                <c:pt idx="104">
                  <c:v>1.7111337051506701</c:v>
                </c:pt>
                <c:pt idx="105">
                  <c:v>1.70291196629762</c:v>
                </c:pt>
                <c:pt idx="106">
                  <c:v>1.68697445425399</c:v>
                </c:pt>
                <c:pt idx="107">
                  <c:v>1.68697445425399</c:v>
                </c:pt>
                <c:pt idx="108">
                  <c:v>1.68697445425399</c:v>
                </c:pt>
                <c:pt idx="109">
                  <c:v>1.68697445425399</c:v>
                </c:pt>
                <c:pt idx="110">
                  <c:v>1.72634338903044</c:v>
                </c:pt>
                <c:pt idx="111">
                  <c:v>1.74666806987826</c:v>
                </c:pt>
                <c:pt idx="112">
                  <c:v>1.7249588185570199</c:v>
                </c:pt>
                <c:pt idx="113">
                  <c:v>1.7248083823314599</c:v>
                </c:pt>
                <c:pt idx="114">
                  <c:v>1.7248083823314599</c:v>
                </c:pt>
                <c:pt idx="115">
                  <c:v>1.7248083823314599</c:v>
                </c:pt>
                <c:pt idx="116">
                  <c:v>1.7246100026817801</c:v>
                </c:pt>
                <c:pt idx="117">
                  <c:v>1.73159662312632</c:v>
                </c:pt>
                <c:pt idx="118">
                  <c:v>1.6895670667603999</c:v>
                </c:pt>
                <c:pt idx="119">
                  <c:v>1.69769556421139</c:v>
                </c:pt>
                <c:pt idx="120">
                  <c:v>1.6335033587682299</c:v>
                </c:pt>
                <c:pt idx="121">
                  <c:v>1.6335033587682299</c:v>
                </c:pt>
                <c:pt idx="122">
                  <c:v>1.6335033587682299</c:v>
                </c:pt>
                <c:pt idx="123">
                  <c:v>1.6600166688297799</c:v>
                </c:pt>
                <c:pt idx="124">
                  <c:v>1.69316291719107</c:v>
                </c:pt>
                <c:pt idx="125">
                  <c:v>1.67315591712152</c:v>
                </c:pt>
                <c:pt idx="126">
                  <c:v>1.6863773054509299</c:v>
                </c:pt>
                <c:pt idx="127">
                  <c:v>1.7028853797720001</c:v>
                </c:pt>
                <c:pt idx="128">
                  <c:v>1.7028853797720001</c:v>
                </c:pt>
                <c:pt idx="129">
                  <c:v>1.7028853797720001</c:v>
                </c:pt>
                <c:pt idx="130">
                  <c:v>1.738028375029</c:v>
                </c:pt>
                <c:pt idx="131">
                  <c:v>1.721215211199</c:v>
                </c:pt>
                <c:pt idx="132">
                  <c:v>1.69956830407</c:v>
                </c:pt>
                <c:pt idx="133">
                  <c:v>1.6363523634570001</c:v>
                </c:pt>
                <c:pt idx="134">
                  <c:v>1.591406098595</c:v>
                </c:pt>
                <c:pt idx="135">
                  <c:v>1.591406098595</c:v>
                </c:pt>
                <c:pt idx="136">
                  <c:v>1.591406098595</c:v>
                </c:pt>
                <c:pt idx="137">
                  <c:v>1.6301654975990001</c:v>
                </c:pt>
                <c:pt idx="138">
                  <c:v>1.587458053552</c:v>
                </c:pt>
                <c:pt idx="139">
                  <c:v>1.600629476473</c:v>
                </c:pt>
                <c:pt idx="140">
                  <c:v>1.601073703223</c:v>
                </c:pt>
                <c:pt idx="141">
                  <c:v>1.58948844538</c:v>
                </c:pt>
                <c:pt idx="142">
                  <c:v>1.58948844538</c:v>
                </c:pt>
                <c:pt idx="143">
                  <c:v>1.58948844538</c:v>
                </c:pt>
                <c:pt idx="144">
                  <c:v>1.612543945861</c:v>
                </c:pt>
                <c:pt idx="145">
                  <c:v>1.5874332877490001</c:v>
                </c:pt>
                <c:pt idx="146">
                  <c:v>1.576035869999</c:v>
                </c:pt>
                <c:pt idx="147">
                  <c:v>1.5633035762930001</c:v>
                </c:pt>
                <c:pt idx="148">
                  <c:v>1.5635314397069999</c:v>
                </c:pt>
                <c:pt idx="149">
                  <c:v>1.5635314397069999</c:v>
                </c:pt>
                <c:pt idx="150">
                  <c:v>1.5635314397069999</c:v>
                </c:pt>
                <c:pt idx="151">
                  <c:v>1.572039864775</c:v>
                </c:pt>
                <c:pt idx="152">
                  <c:v>1.5330259296990001</c:v>
                </c:pt>
                <c:pt idx="153">
                  <c:v>1.521430638954</c:v>
                </c:pt>
                <c:pt idx="154">
                  <c:v>1.4707003457509999</c:v>
                </c:pt>
                <c:pt idx="155">
                  <c:v>1.4887337955440001</c:v>
                </c:pt>
                <c:pt idx="156">
                  <c:v>1.4887337955440001</c:v>
                </c:pt>
                <c:pt idx="157">
                  <c:v>1.4887337955440001</c:v>
                </c:pt>
                <c:pt idx="158">
                  <c:v>1.469627298369</c:v>
                </c:pt>
                <c:pt idx="159">
                  <c:v>1.4229037160110001</c:v>
                </c:pt>
                <c:pt idx="160">
                  <c:v>1.3894354016770001</c:v>
                </c:pt>
                <c:pt idx="161">
                  <c:v>1.340883585032</c:v>
                </c:pt>
                <c:pt idx="162">
                  <c:v>1.3055611631490001</c:v>
                </c:pt>
                <c:pt idx="163">
                  <c:v>1.3055611631490001</c:v>
                </c:pt>
                <c:pt idx="164">
                  <c:v>1.3055611631490001</c:v>
                </c:pt>
                <c:pt idx="165">
                  <c:v>1.1965591092929999</c:v>
                </c:pt>
                <c:pt idx="166">
                  <c:v>1.1756311541360001</c:v>
                </c:pt>
                <c:pt idx="167">
                  <c:v>1.209863998453</c:v>
                </c:pt>
                <c:pt idx="168">
                  <c:v>1.1407479051489999</c:v>
                </c:pt>
                <c:pt idx="169">
                  <c:v>1.1631498623309999</c:v>
                </c:pt>
                <c:pt idx="170">
                  <c:v>1.1631498623309999</c:v>
                </c:pt>
                <c:pt idx="171">
                  <c:v>1.1631498623309999</c:v>
                </c:pt>
                <c:pt idx="172">
                  <c:v>1.1631498623309999</c:v>
                </c:pt>
                <c:pt idx="173">
                  <c:v>1.1443388549819999</c:v>
                </c:pt>
                <c:pt idx="174">
                  <c:v>1.138013788876</c:v>
                </c:pt>
                <c:pt idx="175">
                  <c:v>0.99093550948200004</c:v>
                </c:pt>
                <c:pt idx="176">
                  <c:v>0.93803224569099997</c:v>
                </c:pt>
                <c:pt idx="177">
                  <c:v>0.93803224569099997</c:v>
                </c:pt>
                <c:pt idx="178">
                  <c:v>0.93803224569099997</c:v>
                </c:pt>
                <c:pt idx="179">
                  <c:v>0.90027429115699997</c:v>
                </c:pt>
                <c:pt idx="180">
                  <c:v>0.96992236665200005</c:v>
                </c:pt>
                <c:pt idx="181">
                  <c:v>0.97830322710899997</c:v>
                </c:pt>
                <c:pt idx="182">
                  <c:v>1.0605721678369999</c:v>
                </c:pt>
                <c:pt idx="183">
                  <c:v>1.0989726548050001</c:v>
                </c:pt>
                <c:pt idx="184">
                  <c:v>1.0989726548050001</c:v>
                </c:pt>
                <c:pt idx="185">
                  <c:v>1.0989726548050001</c:v>
                </c:pt>
                <c:pt idx="186">
                  <c:v>0.98855564649000005</c:v>
                </c:pt>
                <c:pt idx="187">
                  <c:v>1.0307289721399999</c:v>
                </c:pt>
                <c:pt idx="188">
                  <c:v>1.0239190625250001</c:v>
                </c:pt>
                <c:pt idx="189">
                  <c:v>0.99449154268200002</c:v>
                </c:pt>
                <c:pt idx="190">
                  <c:v>1.0298604135080001</c:v>
                </c:pt>
                <c:pt idx="191">
                  <c:v>1.0298604135080001</c:v>
                </c:pt>
                <c:pt idx="192">
                  <c:v>1.0298604135080001</c:v>
                </c:pt>
                <c:pt idx="193">
                  <c:v>1.0172121048310001</c:v>
                </c:pt>
                <c:pt idx="194">
                  <c:v>1.0312605458570001</c:v>
                </c:pt>
                <c:pt idx="195">
                  <c:v>1.0366196459529999</c:v>
                </c:pt>
                <c:pt idx="196">
                  <c:v>1.074039397025</c:v>
                </c:pt>
                <c:pt idx="197">
                  <c:v>1.148388557409</c:v>
                </c:pt>
                <c:pt idx="198">
                  <c:v>1.148388557409</c:v>
                </c:pt>
                <c:pt idx="199">
                  <c:v>1.148388557409</c:v>
                </c:pt>
                <c:pt idx="200">
                  <c:v>1.169428978102</c:v>
                </c:pt>
                <c:pt idx="201">
                  <c:v>1.233830611571</c:v>
                </c:pt>
                <c:pt idx="202">
                  <c:v>1.250601270959</c:v>
                </c:pt>
                <c:pt idx="203">
                  <c:v>1.231474056917</c:v>
                </c:pt>
                <c:pt idx="204">
                  <c:v>1.1565043222660001</c:v>
                </c:pt>
                <c:pt idx="205">
                  <c:v>1.1565043222660001</c:v>
                </c:pt>
                <c:pt idx="206">
                  <c:v>1.1565043222660001</c:v>
                </c:pt>
                <c:pt idx="207">
                  <c:v>1.211815880329</c:v>
                </c:pt>
                <c:pt idx="208">
                  <c:v>1.2014521548629999</c:v>
                </c:pt>
                <c:pt idx="209">
                  <c:v>1.2014521548629999</c:v>
                </c:pt>
                <c:pt idx="210">
                  <c:v>1.152490977934</c:v>
                </c:pt>
                <c:pt idx="211">
                  <c:v>1.1506398459289999</c:v>
                </c:pt>
                <c:pt idx="212">
                  <c:v>1.1506398459289999</c:v>
                </c:pt>
                <c:pt idx="213">
                  <c:v>1.1506398459289999</c:v>
                </c:pt>
                <c:pt idx="214">
                  <c:v>1.122662314859</c:v>
                </c:pt>
                <c:pt idx="215">
                  <c:v>1.0891246263150001</c:v>
                </c:pt>
                <c:pt idx="216">
                  <c:v>1.0461241783669999</c:v>
                </c:pt>
                <c:pt idx="217">
                  <c:v>1.0175138232559999</c:v>
                </c:pt>
                <c:pt idx="218">
                  <c:v>1.027802518858</c:v>
                </c:pt>
                <c:pt idx="219">
                  <c:v>1.027802518858</c:v>
                </c:pt>
                <c:pt idx="220">
                  <c:v>1.027802518858</c:v>
                </c:pt>
                <c:pt idx="221">
                  <c:v>1.027802518858</c:v>
                </c:pt>
                <c:pt idx="222">
                  <c:v>1.027802518858</c:v>
                </c:pt>
                <c:pt idx="223">
                  <c:v>1.027802518858</c:v>
                </c:pt>
                <c:pt idx="224">
                  <c:v>0.97193192766600001</c:v>
                </c:pt>
                <c:pt idx="225">
                  <c:v>0.963639414847</c:v>
                </c:pt>
                <c:pt idx="226">
                  <c:v>0.963639414847</c:v>
                </c:pt>
                <c:pt idx="227">
                  <c:v>0.963639414847</c:v>
                </c:pt>
                <c:pt idx="228">
                  <c:v>0.97299392485299996</c:v>
                </c:pt>
                <c:pt idx="229">
                  <c:v>0.97181916834799997</c:v>
                </c:pt>
                <c:pt idx="230">
                  <c:v>0.97181916834799997</c:v>
                </c:pt>
                <c:pt idx="231">
                  <c:v>0.97181916834799997</c:v>
                </c:pt>
                <c:pt idx="232">
                  <c:v>0.98677833624900002</c:v>
                </c:pt>
                <c:pt idx="233">
                  <c:v>0.98677833624900002</c:v>
                </c:pt>
                <c:pt idx="234">
                  <c:v>0.98677833624900002</c:v>
                </c:pt>
                <c:pt idx="235">
                  <c:v>0.98677833624900002</c:v>
                </c:pt>
                <c:pt idx="236">
                  <c:v>0.98677833624900002</c:v>
                </c:pt>
                <c:pt idx="237">
                  <c:v>1.02688552313</c:v>
                </c:pt>
                <c:pt idx="238">
                  <c:v>1.0747888872889999</c:v>
                </c:pt>
                <c:pt idx="239">
                  <c:v>1.0808748357969999</c:v>
                </c:pt>
                <c:pt idx="240">
                  <c:v>1.0808748357969999</c:v>
                </c:pt>
                <c:pt idx="241">
                  <c:v>1.0808748357969999</c:v>
                </c:pt>
                <c:pt idx="242">
                  <c:v>1.0808748357969999</c:v>
                </c:pt>
                <c:pt idx="243">
                  <c:v>1.0808748357969999</c:v>
                </c:pt>
                <c:pt idx="244">
                  <c:v>1.0357096457970001</c:v>
                </c:pt>
                <c:pt idx="245">
                  <c:v>1.011314963415</c:v>
                </c:pt>
                <c:pt idx="246">
                  <c:v>0.98587821038699996</c:v>
                </c:pt>
                <c:pt idx="247">
                  <c:v>0.98587821038699996</c:v>
                </c:pt>
                <c:pt idx="248">
                  <c:v>0.98587821038699996</c:v>
                </c:pt>
                <c:pt idx="249">
                  <c:v>0.99959507094199995</c:v>
                </c:pt>
                <c:pt idx="250">
                  <c:v>1.0270412113480001</c:v>
                </c:pt>
                <c:pt idx="251">
                  <c:v>1.0441560834520001</c:v>
                </c:pt>
                <c:pt idx="252">
                  <c:v>1.0411270396279999</c:v>
                </c:pt>
                <c:pt idx="253">
                  <c:v>1.015796028709</c:v>
                </c:pt>
                <c:pt idx="254">
                  <c:v>1.015796028709</c:v>
                </c:pt>
                <c:pt idx="255">
                  <c:v>1.015796028709</c:v>
                </c:pt>
                <c:pt idx="256">
                  <c:v>0.99149201341100002</c:v>
                </c:pt>
                <c:pt idx="257">
                  <c:v>1.0271049910150001</c:v>
                </c:pt>
                <c:pt idx="258">
                  <c:v>1.05254796171</c:v>
                </c:pt>
                <c:pt idx="259">
                  <c:v>1.019511105331</c:v>
                </c:pt>
                <c:pt idx="260">
                  <c:v>1.0640409256479999</c:v>
                </c:pt>
                <c:pt idx="261">
                  <c:v>1.0640409256479999</c:v>
                </c:pt>
                <c:pt idx="262">
                  <c:v>1.0640409256479999</c:v>
                </c:pt>
                <c:pt idx="263">
                  <c:v>1.0797224205930001</c:v>
                </c:pt>
                <c:pt idx="264">
                  <c:v>1.087170461828</c:v>
                </c:pt>
                <c:pt idx="265">
                  <c:v>1.1160481110460001</c:v>
                </c:pt>
                <c:pt idx="266">
                  <c:v>1.083204690131</c:v>
                </c:pt>
                <c:pt idx="267">
                  <c:v>1.0820699644780001</c:v>
                </c:pt>
                <c:pt idx="268">
                  <c:v>1.0820699644780001</c:v>
                </c:pt>
                <c:pt idx="269">
                  <c:v>1.0820699644780001</c:v>
                </c:pt>
                <c:pt idx="270">
                  <c:v>1.049159714372</c:v>
                </c:pt>
                <c:pt idx="271">
                  <c:v>1.022245298369</c:v>
                </c:pt>
                <c:pt idx="272">
                  <c:v>1.012302449561</c:v>
                </c:pt>
                <c:pt idx="273">
                  <c:v>1.0155719496840001</c:v>
                </c:pt>
                <c:pt idx="274">
                  <c:v>0.99900785373400003</c:v>
                </c:pt>
                <c:pt idx="275">
                  <c:v>0.99900785373400003</c:v>
                </c:pt>
                <c:pt idx="276">
                  <c:v>0.99900785373400003</c:v>
                </c:pt>
                <c:pt idx="277">
                  <c:v>0.96661705439099999</c:v>
                </c:pt>
                <c:pt idx="278">
                  <c:v>0.99410910211199999</c:v>
                </c:pt>
                <c:pt idx="279">
                  <c:v>0.97554134508000001</c:v>
                </c:pt>
                <c:pt idx="280">
                  <c:v>0.97313355606600005</c:v>
                </c:pt>
                <c:pt idx="281">
                  <c:v>0.92882194484799996</c:v>
                </c:pt>
                <c:pt idx="282">
                  <c:v>0.92882194484799996</c:v>
                </c:pt>
                <c:pt idx="283">
                  <c:v>0.92882194484799996</c:v>
                </c:pt>
                <c:pt idx="284">
                  <c:v>0.946951562691</c:v>
                </c:pt>
                <c:pt idx="285">
                  <c:v>0.96986371432399998</c:v>
                </c:pt>
                <c:pt idx="286">
                  <c:v>0.92472158777799995</c:v>
                </c:pt>
                <c:pt idx="287">
                  <c:v>0.94332942702</c:v>
                </c:pt>
                <c:pt idx="288">
                  <c:v>0.97629350339400001</c:v>
                </c:pt>
                <c:pt idx="289">
                  <c:v>0.97629350339400001</c:v>
                </c:pt>
                <c:pt idx="290">
                  <c:v>0.97629350339400001</c:v>
                </c:pt>
                <c:pt idx="291">
                  <c:v>1.0077257473800001</c:v>
                </c:pt>
                <c:pt idx="292">
                  <c:v>0.95825474502899999</c:v>
                </c:pt>
                <c:pt idx="293">
                  <c:v>0.93909089670799994</c:v>
                </c:pt>
                <c:pt idx="294">
                  <c:v>0.895663791072</c:v>
                </c:pt>
                <c:pt idx="295">
                  <c:v>0.89004151337699999</c:v>
                </c:pt>
                <c:pt idx="296">
                  <c:v>0.89004151337699999</c:v>
                </c:pt>
                <c:pt idx="297">
                  <c:v>0.89004151337699999</c:v>
                </c:pt>
                <c:pt idx="298">
                  <c:v>0.86410129182999995</c:v>
                </c:pt>
                <c:pt idx="299">
                  <c:v>0.86726611529099995</c:v>
                </c:pt>
                <c:pt idx="300">
                  <c:v>0.91211315070599996</c:v>
                </c:pt>
                <c:pt idx="301">
                  <c:v>0.93814741503599997</c:v>
                </c:pt>
                <c:pt idx="302">
                  <c:v>0.95478357335899999</c:v>
                </c:pt>
                <c:pt idx="303">
                  <c:v>0.95478357335899999</c:v>
                </c:pt>
                <c:pt idx="304">
                  <c:v>0.95478357335899999</c:v>
                </c:pt>
                <c:pt idx="305">
                  <c:v>0.96459240876300001</c:v>
                </c:pt>
                <c:pt idx="306">
                  <c:v>0.95401223565399995</c:v>
                </c:pt>
                <c:pt idx="307">
                  <c:v>0.94641715634599999</c:v>
                </c:pt>
                <c:pt idx="308">
                  <c:v>0.948125499215</c:v>
                </c:pt>
                <c:pt idx="309">
                  <c:v>0.95005398624699999</c:v>
                </c:pt>
                <c:pt idx="310">
                  <c:v>0.95005398624699999</c:v>
                </c:pt>
                <c:pt idx="311">
                  <c:v>0.95005398624699999</c:v>
                </c:pt>
                <c:pt idx="312">
                  <c:v>0.93729874512699995</c:v>
                </c:pt>
                <c:pt idx="313">
                  <c:v>0.93103529610000002</c:v>
                </c:pt>
                <c:pt idx="314">
                  <c:v>0.95234573460399996</c:v>
                </c:pt>
                <c:pt idx="315">
                  <c:v>0.94318132976500002</c:v>
                </c:pt>
                <c:pt idx="316">
                  <c:v>0.89397035230599997</c:v>
                </c:pt>
                <c:pt idx="317">
                  <c:v>0.89397035230599997</c:v>
                </c:pt>
                <c:pt idx="318">
                  <c:v>0.89397035230599997</c:v>
                </c:pt>
                <c:pt idx="319">
                  <c:v>0.87198026831700004</c:v>
                </c:pt>
                <c:pt idx="320">
                  <c:v>0.86483111430799997</c:v>
                </c:pt>
                <c:pt idx="321">
                  <c:v>0.88125313224500001</c:v>
                </c:pt>
                <c:pt idx="322">
                  <c:v>0.88543458449699997</c:v>
                </c:pt>
                <c:pt idx="323">
                  <c:v>0.88291113977799995</c:v>
                </c:pt>
                <c:pt idx="324">
                  <c:v>0.88291113977799995</c:v>
                </c:pt>
                <c:pt idx="325">
                  <c:v>0.88291113977799995</c:v>
                </c:pt>
                <c:pt idx="326">
                  <c:v>0.87489306334399997</c:v>
                </c:pt>
                <c:pt idx="327">
                  <c:v>0.86641541235499997</c:v>
                </c:pt>
                <c:pt idx="328">
                  <c:v>0.87614367578999996</c:v>
                </c:pt>
                <c:pt idx="329">
                  <c:v>0.90961776454499998</c:v>
                </c:pt>
                <c:pt idx="330">
                  <c:v>0.92935406623299999</c:v>
                </c:pt>
                <c:pt idx="331">
                  <c:v>0.92935406623299999</c:v>
                </c:pt>
                <c:pt idx="332">
                  <c:v>0.92935406623299999</c:v>
                </c:pt>
                <c:pt idx="333">
                  <c:v>0.91926614603099999</c:v>
                </c:pt>
                <c:pt idx="334">
                  <c:v>0.89023774162400005</c:v>
                </c:pt>
                <c:pt idx="335">
                  <c:v>0.86924039105799999</c:v>
                </c:pt>
                <c:pt idx="336">
                  <c:v>0.85904412372399996</c:v>
                </c:pt>
                <c:pt idx="337">
                  <c:v>0.86651588611499997</c:v>
                </c:pt>
                <c:pt idx="338">
                  <c:v>0.86651588611499997</c:v>
                </c:pt>
                <c:pt idx="339">
                  <c:v>0.86651588611499997</c:v>
                </c:pt>
                <c:pt idx="340">
                  <c:v>0.852880614589</c:v>
                </c:pt>
                <c:pt idx="341">
                  <c:v>0.85128114184100001</c:v>
                </c:pt>
                <c:pt idx="342">
                  <c:v>0.87623659740600002</c:v>
                </c:pt>
                <c:pt idx="343">
                  <c:v>0.888930392091</c:v>
                </c:pt>
                <c:pt idx="344">
                  <c:v>0.88381170292800004</c:v>
                </c:pt>
                <c:pt idx="345">
                  <c:v>0.88381170292800004</c:v>
                </c:pt>
                <c:pt idx="346">
                  <c:v>0.88381170292800004</c:v>
                </c:pt>
                <c:pt idx="347">
                  <c:v>0.861242278616</c:v>
                </c:pt>
                <c:pt idx="348">
                  <c:v>0.87697573954100005</c:v>
                </c:pt>
                <c:pt idx="349">
                  <c:v>0.87215527418100003</c:v>
                </c:pt>
                <c:pt idx="350">
                  <c:v>0.86556196683099995</c:v>
                </c:pt>
                <c:pt idx="351">
                  <c:v>0.84744865539400005</c:v>
                </c:pt>
                <c:pt idx="352">
                  <c:v>0.84744865539400005</c:v>
                </c:pt>
                <c:pt idx="353">
                  <c:v>0.84744865539400005</c:v>
                </c:pt>
                <c:pt idx="354">
                  <c:v>0.83758713941899998</c:v>
                </c:pt>
                <c:pt idx="355">
                  <c:v>0.82046393721599997</c:v>
                </c:pt>
                <c:pt idx="356">
                  <c:v>0.796857165137</c:v>
                </c:pt>
                <c:pt idx="357">
                  <c:v>0.78053465704299996</c:v>
                </c:pt>
                <c:pt idx="358">
                  <c:v>0.76993104060799999</c:v>
                </c:pt>
                <c:pt idx="359">
                  <c:v>0.76993104060799999</c:v>
                </c:pt>
                <c:pt idx="360">
                  <c:v>0.76993104060799999</c:v>
                </c:pt>
                <c:pt idx="361">
                  <c:v>0.73295952938572695</c:v>
                </c:pt>
                <c:pt idx="362">
                  <c:v>0.73290488249499997</c:v>
                </c:pt>
                <c:pt idx="363">
                  <c:v>0.74855940894999995</c:v>
                </c:pt>
                <c:pt idx="364">
                  <c:v>0.74986301158500002</c:v>
                </c:pt>
                <c:pt idx="365">
                  <c:v>0.73954536032399998</c:v>
                </c:pt>
                <c:pt idx="366">
                  <c:v>0.73954536032399998</c:v>
                </c:pt>
                <c:pt idx="367">
                  <c:v>0.73954536032399998</c:v>
                </c:pt>
                <c:pt idx="368">
                  <c:v>0.69756781561500003</c:v>
                </c:pt>
                <c:pt idx="369">
                  <c:v>0.65136973919100005</c:v>
                </c:pt>
                <c:pt idx="370">
                  <c:v>0.627288324748</c:v>
                </c:pt>
                <c:pt idx="371">
                  <c:v>0.64346981941000003</c:v>
                </c:pt>
                <c:pt idx="372">
                  <c:v>0.60644446907100003</c:v>
                </c:pt>
                <c:pt idx="373">
                  <c:v>0.60644446907100003</c:v>
                </c:pt>
                <c:pt idx="374">
                  <c:v>0.60644446907100003</c:v>
                </c:pt>
                <c:pt idx="375">
                  <c:v>0.622918610368</c:v>
                </c:pt>
                <c:pt idx="376">
                  <c:v>0.622918610368</c:v>
                </c:pt>
                <c:pt idx="377">
                  <c:v>0.55420121525599997</c:v>
                </c:pt>
                <c:pt idx="378">
                  <c:v>0.40989304215099998</c:v>
                </c:pt>
                <c:pt idx="379">
                  <c:v>0.48317750620099997</c:v>
                </c:pt>
                <c:pt idx="380">
                  <c:v>0.48317750620099997</c:v>
                </c:pt>
                <c:pt idx="381">
                  <c:v>0.48317750620099997</c:v>
                </c:pt>
                <c:pt idx="382">
                  <c:v>0.55083619444599996</c:v>
                </c:pt>
                <c:pt idx="383">
                  <c:v>0.61483190212200001</c:v>
                </c:pt>
                <c:pt idx="384">
                  <c:v>0.61483190212200001</c:v>
                </c:pt>
                <c:pt idx="385">
                  <c:v>0.81721551753300004</c:v>
                </c:pt>
                <c:pt idx="386">
                  <c:v>1.047827520477</c:v>
                </c:pt>
                <c:pt idx="387">
                  <c:v>1.047827520477</c:v>
                </c:pt>
                <c:pt idx="388">
                  <c:v>1.047827520477</c:v>
                </c:pt>
                <c:pt idx="389">
                  <c:v>1.0336951573990001</c:v>
                </c:pt>
                <c:pt idx="390">
                  <c:v>1.087568837973</c:v>
                </c:pt>
                <c:pt idx="391">
                  <c:v>1.2040201412510001</c:v>
                </c:pt>
                <c:pt idx="392">
                  <c:v>1.3647321166469999</c:v>
                </c:pt>
                <c:pt idx="393">
                  <c:v>1.34138185098</c:v>
                </c:pt>
                <c:pt idx="394">
                  <c:v>1.34138185098</c:v>
                </c:pt>
                <c:pt idx="395">
                  <c:v>1.34138185098</c:v>
                </c:pt>
                <c:pt idx="396">
                  <c:v>1.4042353636910001</c:v>
                </c:pt>
                <c:pt idx="397">
                  <c:v>1.1052208695100001</c:v>
                </c:pt>
                <c:pt idx="398">
                  <c:v>1.0178595497159999</c:v>
                </c:pt>
                <c:pt idx="399">
                  <c:v>0.95741755260299999</c:v>
                </c:pt>
                <c:pt idx="400">
                  <c:v>0.95930701706599997</c:v>
                </c:pt>
                <c:pt idx="401">
                  <c:v>0.95930701706599997</c:v>
                </c:pt>
                <c:pt idx="402">
                  <c:v>0.95930701706599997</c:v>
                </c:pt>
                <c:pt idx="403">
                  <c:v>1.0424814725189999</c:v>
                </c:pt>
                <c:pt idx="404">
                  <c:v>1.0904225772409999</c:v>
                </c:pt>
                <c:pt idx="405">
                  <c:v>1.0193303012849999</c:v>
                </c:pt>
                <c:pt idx="406">
                  <c:v>1.105622459416</c:v>
                </c:pt>
                <c:pt idx="407">
                  <c:v>1.0889914351450001</c:v>
                </c:pt>
                <c:pt idx="408">
                  <c:v>1.0889914351450001</c:v>
                </c:pt>
                <c:pt idx="409">
                  <c:v>1.0889914351450001</c:v>
                </c:pt>
                <c:pt idx="410">
                  <c:v>1.0853479318999999</c:v>
                </c:pt>
                <c:pt idx="411">
                  <c:v>0.86731382794599998</c:v>
                </c:pt>
                <c:pt idx="412">
                  <c:v>0.86295541671800002</c:v>
                </c:pt>
                <c:pt idx="413">
                  <c:v>0.86295541671800002</c:v>
                </c:pt>
                <c:pt idx="414">
                  <c:v>0.86295541671800002</c:v>
                </c:pt>
                <c:pt idx="415">
                  <c:v>0.86295541671800002</c:v>
                </c:pt>
                <c:pt idx="416">
                  <c:v>0.86295541671800002</c:v>
                </c:pt>
                <c:pt idx="417">
                  <c:v>0.81050755454599999</c:v>
                </c:pt>
                <c:pt idx="418">
                  <c:v>0.77874278206500003</c:v>
                </c:pt>
                <c:pt idx="419">
                  <c:v>0.77874278206500003</c:v>
                </c:pt>
                <c:pt idx="420">
                  <c:v>0.77874278206500003</c:v>
                </c:pt>
                <c:pt idx="421">
                  <c:v>0.73922488206500003</c:v>
                </c:pt>
                <c:pt idx="422">
                  <c:v>0.73922488206500003</c:v>
                </c:pt>
                <c:pt idx="423">
                  <c:v>0.73922488206500003</c:v>
                </c:pt>
                <c:pt idx="424">
                  <c:v>0.75244750368500002</c:v>
                </c:pt>
                <c:pt idx="425">
                  <c:v>0.76782715318899997</c:v>
                </c:pt>
                <c:pt idx="426">
                  <c:v>0.80594186690000003</c:v>
                </c:pt>
                <c:pt idx="427">
                  <c:v>0.81746468732400002</c:v>
                </c:pt>
                <c:pt idx="428">
                  <c:v>0.81846712881799999</c:v>
                </c:pt>
                <c:pt idx="429">
                  <c:v>0.81846712881799999</c:v>
                </c:pt>
                <c:pt idx="430">
                  <c:v>0.81846712881799999</c:v>
                </c:pt>
                <c:pt idx="431">
                  <c:v>0.78904925350300004</c:v>
                </c:pt>
                <c:pt idx="432">
                  <c:v>0.78891606716999996</c:v>
                </c:pt>
                <c:pt idx="433">
                  <c:v>0.78891606716999996</c:v>
                </c:pt>
                <c:pt idx="434">
                  <c:v>0.78891606716999996</c:v>
                </c:pt>
                <c:pt idx="435">
                  <c:v>0.84762911776200001</c:v>
                </c:pt>
                <c:pt idx="436">
                  <c:v>0.84762911776200001</c:v>
                </c:pt>
                <c:pt idx="437">
                  <c:v>0.84762911776200001</c:v>
                </c:pt>
                <c:pt idx="438">
                  <c:v>0.86194622888500005</c:v>
                </c:pt>
                <c:pt idx="439">
                  <c:v>0.88720570374200003</c:v>
                </c:pt>
                <c:pt idx="440">
                  <c:v>0.87840679243099995</c:v>
                </c:pt>
                <c:pt idx="441">
                  <c:v>0.90283018943799997</c:v>
                </c:pt>
                <c:pt idx="442">
                  <c:v>0.87157029337500003</c:v>
                </c:pt>
                <c:pt idx="443">
                  <c:v>0.87157029337500003</c:v>
                </c:pt>
                <c:pt idx="444">
                  <c:v>0.87157029337500003</c:v>
                </c:pt>
                <c:pt idx="445">
                  <c:v>0.81651741628999996</c:v>
                </c:pt>
                <c:pt idx="446">
                  <c:v>0.79950900822000004</c:v>
                </c:pt>
                <c:pt idx="447">
                  <c:v>0.79155307527499996</c:v>
                </c:pt>
                <c:pt idx="448">
                  <c:v>0.76344562208</c:v>
                </c:pt>
                <c:pt idx="449">
                  <c:v>0.73831796260600002</c:v>
                </c:pt>
                <c:pt idx="450">
                  <c:v>0.73831796260600002</c:v>
                </c:pt>
                <c:pt idx="451">
                  <c:v>0.73831796260600002</c:v>
                </c:pt>
                <c:pt idx="452">
                  <c:v>0.76937642494699998</c:v>
                </c:pt>
                <c:pt idx="453">
                  <c:v>0.78378819576199998</c:v>
                </c:pt>
                <c:pt idx="454">
                  <c:v>0.78278427893699998</c:v>
                </c:pt>
                <c:pt idx="455">
                  <c:v>0.75336389153799999</c:v>
                </c:pt>
                <c:pt idx="456">
                  <c:v>0.759802617299</c:v>
                </c:pt>
                <c:pt idx="457">
                  <c:v>0.759802617299</c:v>
                </c:pt>
                <c:pt idx="458">
                  <c:v>0.759802617299</c:v>
                </c:pt>
                <c:pt idx="459">
                  <c:v>0.761619838331</c:v>
                </c:pt>
                <c:pt idx="460">
                  <c:v>0.76108230491999995</c:v>
                </c:pt>
                <c:pt idx="461">
                  <c:v>0.74778725098599996</c:v>
                </c:pt>
                <c:pt idx="462">
                  <c:v>0.75724051703499995</c:v>
                </c:pt>
                <c:pt idx="463">
                  <c:v>0.75724051703499995</c:v>
                </c:pt>
                <c:pt idx="464">
                  <c:v>0.75724051703499995</c:v>
                </c:pt>
                <c:pt idx="465">
                  <c:v>0.75724051703499995</c:v>
                </c:pt>
                <c:pt idx="466">
                  <c:v>0.76614180781600005</c:v>
                </c:pt>
                <c:pt idx="467">
                  <c:v>0.76977719154500002</c:v>
                </c:pt>
                <c:pt idx="468">
                  <c:v>0.77498694040600002</c:v>
                </c:pt>
                <c:pt idx="469">
                  <c:v>0.78790639830700004</c:v>
                </c:pt>
                <c:pt idx="470">
                  <c:v>0.80092660946799998</c:v>
                </c:pt>
                <c:pt idx="471">
                  <c:v>0.80092660946799998</c:v>
                </c:pt>
                <c:pt idx="472">
                  <c:v>0.80092660946799998</c:v>
                </c:pt>
                <c:pt idx="473">
                  <c:v>0.80092660946799998</c:v>
                </c:pt>
                <c:pt idx="474">
                  <c:v>0.84231285824199997</c:v>
                </c:pt>
                <c:pt idx="475">
                  <c:v>0.81279111348300004</c:v>
                </c:pt>
                <c:pt idx="476">
                  <c:v>0.79514655918800003</c:v>
                </c:pt>
                <c:pt idx="477">
                  <c:v>0.75202016968399998</c:v>
                </c:pt>
                <c:pt idx="478">
                  <c:v>0.75202016968399998</c:v>
                </c:pt>
                <c:pt idx="479">
                  <c:v>0.75202016968399998</c:v>
                </c:pt>
                <c:pt idx="480">
                  <c:v>0.74792910897200005</c:v>
                </c:pt>
                <c:pt idx="481">
                  <c:v>0.74738445133700004</c:v>
                </c:pt>
                <c:pt idx="482">
                  <c:v>0.73364145954600002</c:v>
                </c:pt>
                <c:pt idx="483">
                  <c:v>0.70557703768500002</c:v>
                </c:pt>
                <c:pt idx="484">
                  <c:v>0.69402593130699997</c:v>
                </c:pt>
                <c:pt idx="485">
                  <c:v>0.69402593130699997</c:v>
                </c:pt>
                <c:pt idx="486">
                  <c:v>0.69402593130699997</c:v>
                </c:pt>
                <c:pt idx="487">
                  <c:v>0.68234210556899999</c:v>
                </c:pt>
                <c:pt idx="488">
                  <c:v>0.66464219042299999</c:v>
                </c:pt>
                <c:pt idx="489">
                  <c:v>0.65756541814000002</c:v>
                </c:pt>
                <c:pt idx="490">
                  <c:v>0.63895590975899996</c:v>
                </c:pt>
                <c:pt idx="491">
                  <c:v>0.64309695187000004</c:v>
                </c:pt>
                <c:pt idx="492">
                  <c:v>0.64309695187000004</c:v>
                </c:pt>
                <c:pt idx="493">
                  <c:v>0.64309695187000004</c:v>
                </c:pt>
                <c:pt idx="494">
                  <c:v>0.62417501990599999</c:v>
                </c:pt>
                <c:pt idx="495">
                  <c:v>0.63990547757600003</c:v>
                </c:pt>
                <c:pt idx="496">
                  <c:v>0.64488309207000005</c:v>
                </c:pt>
                <c:pt idx="497">
                  <c:v>0.66437777566699996</c:v>
                </c:pt>
                <c:pt idx="498">
                  <c:v>0.64824571994299995</c:v>
                </c:pt>
                <c:pt idx="499">
                  <c:v>0.64824571994299995</c:v>
                </c:pt>
                <c:pt idx="500">
                  <c:v>0.64824571994299995</c:v>
                </c:pt>
                <c:pt idx="501">
                  <c:v>0.63980006626499997</c:v>
                </c:pt>
                <c:pt idx="502">
                  <c:v>0.63676685150900003</c:v>
                </c:pt>
                <c:pt idx="503">
                  <c:v>0.62669665204299996</c:v>
                </c:pt>
                <c:pt idx="504">
                  <c:v>0.66555651854300002</c:v>
                </c:pt>
                <c:pt idx="505">
                  <c:v>0.65717359312000001</c:v>
                </c:pt>
                <c:pt idx="506">
                  <c:v>0.65717359312000001</c:v>
                </c:pt>
                <c:pt idx="507">
                  <c:v>0.65717359312000001</c:v>
                </c:pt>
                <c:pt idx="508">
                  <c:v>0.653677600691</c:v>
                </c:pt>
                <c:pt idx="509">
                  <c:v>0.656345202076</c:v>
                </c:pt>
                <c:pt idx="510">
                  <c:v>0.64672740300999998</c:v>
                </c:pt>
                <c:pt idx="511">
                  <c:v>0.643739782288</c:v>
                </c:pt>
                <c:pt idx="512">
                  <c:v>0.67701832908299997</c:v>
                </c:pt>
                <c:pt idx="513">
                  <c:v>0.67701832908299997</c:v>
                </c:pt>
                <c:pt idx="514">
                  <c:v>0.67701832908299997</c:v>
                </c:pt>
                <c:pt idx="515">
                  <c:v>0.67391273334599999</c:v>
                </c:pt>
                <c:pt idx="516">
                  <c:v>0.67844429335800005</c:v>
                </c:pt>
                <c:pt idx="517">
                  <c:v>0.67439688048799995</c:v>
                </c:pt>
                <c:pt idx="518">
                  <c:v>0.65310965905399998</c:v>
                </c:pt>
                <c:pt idx="519">
                  <c:v>0.66700270258399996</c:v>
                </c:pt>
                <c:pt idx="520">
                  <c:v>0.66700270258399996</c:v>
                </c:pt>
                <c:pt idx="521">
                  <c:v>0.66700270258399996</c:v>
                </c:pt>
                <c:pt idx="522">
                  <c:v>0.66238175591100001</c:v>
                </c:pt>
                <c:pt idx="523">
                  <c:v>0.66163600001</c:v>
                </c:pt>
                <c:pt idx="524">
                  <c:v>0.66245331380700001</c:v>
                </c:pt>
                <c:pt idx="525">
                  <c:v>0.66235688843700002</c:v>
                </c:pt>
                <c:pt idx="526">
                  <c:v>0.66235688843700002</c:v>
                </c:pt>
                <c:pt idx="527">
                  <c:v>0.66235688843700002</c:v>
                </c:pt>
                <c:pt idx="528">
                  <c:v>0.66235688843700002</c:v>
                </c:pt>
                <c:pt idx="529">
                  <c:v>0.66863770930900002</c:v>
                </c:pt>
                <c:pt idx="530">
                  <c:v>0.68834874336399998</c:v>
                </c:pt>
                <c:pt idx="531">
                  <c:v>0.68804036480800002</c:v>
                </c:pt>
                <c:pt idx="532">
                  <c:v>0.66943973343800001</c:v>
                </c:pt>
                <c:pt idx="533">
                  <c:v>0.67016323715100001</c:v>
                </c:pt>
                <c:pt idx="534">
                  <c:v>0.67016323715100001</c:v>
                </c:pt>
                <c:pt idx="535">
                  <c:v>0.67016323715100001</c:v>
                </c:pt>
                <c:pt idx="536">
                  <c:v>0.67774525794999996</c:v>
                </c:pt>
                <c:pt idx="537">
                  <c:v>0.65974125491799995</c:v>
                </c:pt>
                <c:pt idx="538">
                  <c:v>0.67184440987100003</c:v>
                </c:pt>
                <c:pt idx="539">
                  <c:v>0.67975641924499997</c:v>
                </c:pt>
                <c:pt idx="540">
                  <c:v>0.662467206847</c:v>
                </c:pt>
                <c:pt idx="541">
                  <c:v>0.662467206847</c:v>
                </c:pt>
                <c:pt idx="542">
                  <c:v>0.662467206847</c:v>
                </c:pt>
                <c:pt idx="543">
                  <c:v>0.67228921384399998</c:v>
                </c:pt>
                <c:pt idx="544">
                  <c:v>0.68063628635200002</c:v>
                </c:pt>
                <c:pt idx="545">
                  <c:v>0.68495913005800002</c:v>
                </c:pt>
                <c:pt idx="546">
                  <c:v>0.68486392504000004</c:v>
                </c:pt>
                <c:pt idx="547">
                  <c:v>0.68843297675000004</c:v>
                </c:pt>
                <c:pt idx="548">
                  <c:v>0.68843297675000004</c:v>
                </c:pt>
                <c:pt idx="549">
                  <c:v>0.68843297675000004</c:v>
                </c:pt>
                <c:pt idx="550">
                  <c:v>0.68325642099100004</c:v>
                </c:pt>
                <c:pt idx="551">
                  <c:v>0.66870067336500005</c:v>
                </c:pt>
                <c:pt idx="552">
                  <c:v>0.70229504235600004</c:v>
                </c:pt>
                <c:pt idx="553">
                  <c:v>0.712556570635</c:v>
                </c:pt>
                <c:pt idx="554">
                  <c:v>0.69999390133899997</c:v>
                </c:pt>
                <c:pt idx="555">
                  <c:v>0.69999390133899997</c:v>
                </c:pt>
                <c:pt idx="556">
                  <c:v>0.69999390133899997</c:v>
                </c:pt>
                <c:pt idx="557">
                  <c:v>0.69681057766800003</c:v>
                </c:pt>
                <c:pt idx="558">
                  <c:v>0.68519979626600003</c:v>
                </c:pt>
                <c:pt idx="559">
                  <c:v>0.69075074490699995</c:v>
                </c:pt>
                <c:pt idx="560">
                  <c:v>0.70118436559300001</c:v>
                </c:pt>
                <c:pt idx="561">
                  <c:v>0.72197427464599995</c:v>
                </c:pt>
                <c:pt idx="562">
                  <c:v>0.72197427464599995</c:v>
                </c:pt>
                <c:pt idx="563">
                  <c:v>0.72197427464599995</c:v>
                </c:pt>
                <c:pt idx="564">
                  <c:v>0.73895320072399995</c:v>
                </c:pt>
                <c:pt idx="565">
                  <c:v>0.74764359306100003</c:v>
                </c:pt>
                <c:pt idx="566">
                  <c:v>0.72257028673400003</c:v>
                </c:pt>
                <c:pt idx="567">
                  <c:v>0.73090624123199999</c:v>
                </c:pt>
                <c:pt idx="568">
                  <c:v>0.762934093107</c:v>
                </c:pt>
                <c:pt idx="569">
                  <c:v>0.762934093107</c:v>
                </c:pt>
                <c:pt idx="570">
                  <c:v>0.762934093107</c:v>
                </c:pt>
                <c:pt idx="571">
                  <c:v>0.77343733179800001</c:v>
                </c:pt>
                <c:pt idx="572">
                  <c:v>0.77466027740400001</c:v>
                </c:pt>
                <c:pt idx="573">
                  <c:v>0.76683751760503005</c:v>
                </c:pt>
                <c:pt idx="574">
                  <c:v>0.727105955694198</c:v>
                </c:pt>
                <c:pt idx="575">
                  <c:v>0.70163039415053696</c:v>
                </c:pt>
                <c:pt idx="576">
                  <c:v>0.70163039415053696</c:v>
                </c:pt>
                <c:pt idx="577">
                  <c:v>0.70163039415053696</c:v>
                </c:pt>
                <c:pt idx="578">
                  <c:v>0.70163039415053696</c:v>
                </c:pt>
                <c:pt idx="579">
                  <c:v>0.67421921610619895</c:v>
                </c:pt>
                <c:pt idx="580">
                  <c:v>0.69073388748461495</c:v>
                </c:pt>
                <c:pt idx="581">
                  <c:v>0.73020256734062094</c:v>
                </c:pt>
                <c:pt idx="582">
                  <c:v>0.74638328143928201</c:v>
                </c:pt>
                <c:pt idx="583">
                  <c:v>0.74638328143928201</c:v>
                </c:pt>
                <c:pt idx="584">
                  <c:v>0.74638328143928201</c:v>
                </c:pt>
                <c:pt idx="585">
                  <c:v>0.74638328143928201</c:v>
                </c:pt>
                <c:pt idx="586">
                  <c:v>0.74638328143928201</c:v>
                </c:pt>
                <c:pt idx="587">
                  <c:v>0.74196117274499995</c:v>
                </c:pt>
                <c:pt idx="588">
                  <c:v>0.75734500538799998</c:v>
                </c:pt>
                <c:pt idx="589">
                  <c:v>0.77250207626300005</c:v>
                </c:pt>
                <c:pt idx="590">
                  <c:v>0.77250207626300005</c:v>
                </c:pt>
                <c:pt idx="591">
                  <c:v>0.77250207626300005</c:v>
                </c:pt>
                <c:pt idx="592">
                  <c:v>0.77556074161699995</c:v>
                </c:pt>
                <c:pt idx="593">
                  <c:v>0.79296855122999998</c:v>
                </c:pt>
                <c:pt idx="594">
                  <c:v>0.81432706249099995</c:v>
                </c:pt>
                <c:pt idx="595">
                  <c:v>0.80899242082300005</c:v>
                </c:pt>
                <c:pt idx="596">
                  <c:v>0.815268287792</c:v>
                </c:pt>
                <c:pt idx="597">
                  <c:v>0.815268287792</c:v>
                </c:pt>
                <c:pt idx="598">
                  <c:v>0.815268287792</c:v>
                </c:pt>
                <c:pt idx="599">
                  <c:v>0.82399752107199997</c:v>
                </c:pt>
                <c:pt idx="600">
                  <c:v>0.82142015279500002</c:v>
                </c:pt>
                <c:pt idx="601">
                  <c:v>0.77865974774199997</c:v>
                </c:pt>
                <c:pt idx="602">
                  <c:v>0.78789500253400002</c:v>
                </c:pt>
                <c:pt idx="603">
                  <c:v>0.78290824197099995</c:v>
                </c:pt>
                <c:pt idx="604">
                  <c:v>0.78290824197099995</c:v>
                </c:pt>
                <c:pt idx="605">
                  <c:v>0.78290824197099995</c:v>
                </c:pt>
                <c:pt idx="606">
                  <c:v>0.76498721557000005</c:v>
                </c:pt>
                <c:pt idx="607">
                  <c:v>0.77512923196600003</c:v>
                </c:pt>
                <c:pt idx="608">
                  <c:v>0.77409612478900003</c:v>
                </c:pt>
                <c:pt idx="609">
                  <c:v>0.78736640243699996</c:v>
                </c:pt>
                <c:pt idx="610">
                  <c:v>0.80050982324999997</c:v>
                </c:pt>
                <c:pt idx="611">
                  <c:v>0.80050982324999997</c:v>
                </c:pt>
                <c:pt idx="612">
                  <c:v>0.80050982324999997</c:v>
                </c:pt>
                <c:pt idx="613">
                  <c:v>0.78874790027599995</c:v>
                </c:pt>
                <c:pt idx="614">
                  <c:v>0.79960910509100003</c:v>
                </c:pt>
                <c:pt idx="615">
                  <c:v>0.80046967579999995</c:v>
                </c:pt>
                <c:pt idx="616">
                  <c:v>0.82104866118099995</c:v>
                </c:pt>
                <c:pt idx="617">
                  <c:v>0.84778303914700004</c:v>
                </c:pt>
                <c:pt idx="618">
                  <c:v>0.84778303914700004</c:v>
                </c:pt>
                <c:pt idx="619">
                  <c:v>0.84778303914700004</c:v>
                </c:pt>
                <c:pt idx="620">
                  <c:v>0.89421712466900005</c:v>
                </c:pt>
                <c:pt idx="621">
                  <c:v>0.91370658660100001</c:v>
                </c:pt>
                <c:pt idx="622">
                  <c:v>0.95553713718599997</c:v>
                </c:pt>
                <c:pt idx="623">
                  <c:v>0.91640947023599995</c:v>
                </c:pt>
                <c:pt idx="624">
                  <c:v>0.90276152275800003</c:v>
                </c:pt>
                <c:pt idx="625">
                  <c:v>0.90276152275800003</c:v>
                </c:pt>
                <c:pt idx="626">
                  <c:v>0.90276152275800003</c:v>
                </c:pt>
                <c:pt idx="627">
                  <c:v>0.92509105717600004</c:v>
                </c:pt>
                <c:pt idx="628">
                  <c:v>0.96100160345899999</c:v>
                </c:pt>
                <c:pt idx="629">
                  <c:v>0.91808801716300004</c:v>
                </c:pt>
                <c:pt idx="630">
                  <c:v>0.911110226849</c:v>
                </c:pt>
                <c:pt idx="631">
                  <c:v>0.88567308208600004</c:v>
                </c:pt>
                <c:pt idx="632">
                  <c:v>0.88567308208600004</c:v>
                </c:pt>
                <c:pt idx="633">
                  <c:v>0.88567308208600004</c:v>
                </c:pt>
                <c:pt idx="634">
                  <c:v>0.88979085222900001</c:v>
                </c:pt>
                <c:pt idx="635">
                  <c:v>0.87549911031899996</c:v>
                </c:pt>
                <c:pt idx="636">
                  <c:v>0.86392504985100005</c:v>
                </c:pt>
                <c:pt idx="637">
                  <c:v>0.86737708015299997</c:v>
                </c:pt>
                <c:pt idx="638">
                  <c:v>0.86345981762199997</c:v>
                </c:pt>
                <c:pt idx="639">
                  <c:v>0.86345981762199997</c:v>
                </c:pt>
                <c:pt idx="640">
                  <c:v>0.86345981762199997</c:v>
                </c:pt>
                <c:pt idx="641">
                  <c:v>0.85268689889299998</c:v>
                </c:pt>
                <c:pt idx="642">
                  <c:v>0.85502847320300002</c:v>
                </c:pt>
                <c:pt idx="643">
                  <c:v>0.84874370090999995</c:v>
                </c:pt>
                <c:pt idx="644">
                  <c:v>0.86007556137300001</c:v>
                </c:pt>
                <c:pt idx="645">
                  <c:v>0.84128177840399998</c:v>
                </c:pt>
                <c:pt idx="646">
                  <c:v>0.84128177840399998</c:v>
                </c:pt>
                <c:pt idx="647">
                  <c:v>0.84128177840399998</c:v>
                </c:pt>
                <c:pt idx="648">
                  <c:v>0.84852474419500001</c:v>
                </c:pt>
                <c:pt idx="649">
                  <c:v>0.85881352947900003</c:v>
                </c:pt>
                <c:pt idx="650">
                  <c:v>0.88823712489499995</c:v>
                </c:pt>
                <c:pt idx="651">
                  <c:v>0.92653584526599997</c:v>
                </c:pt>
                <c:pt idx="652">
                  <c:v>0.90234195334599998</c:v>
                </c:pt>
                <c:pt idx="653">
                  <c:v>0.90234195334599998</c:v>
                </c:pt>
                <c:pt idx="654">
                  <c:v>0.90234195334599998</c:v>
                </c:pt>
                <c:pt idx="655">
                  <c:v>0.923589876556</c:v>
                </c:pt>
                <c:pt idx="656">
                  <c:v>0.917076999309</c:v>
                </c:pt>
                <c:pt idx="657">
                  <c:v>0.91524738635500003</c:v>
                </c:pt>
                <c:pt idx="658">
                  <c:v>0.940040092785</c:v>
                </c:pt>
                <c:pt idx="659">
                  <c:v>0.95404674307399995</c:v>
                </c:pt>
                <c:pt idx="660">
                  <c:v>0.95404674307399995</c:v>
                </c:pt>
                <c:pt idx="661">
                  <c:v>0.95404674307399995</c:v>
                </c:pt>
                <c:pt idx="662">
                  <c:v>0.94745141872000005</c:v>
                </c:pt>
                <c:pt idx="663">
                  <c:v>0.96406475434799999</c:v>
                </c:pt>
                <c:pt idx="664">
                  <c:v>0.94128379062800005</c:v>
                </c:pt>
                <c:pt idx="665">
                  <c:v>0.94658767351600004</c:v>
                </c:pt>
                <c:pt idx="666">
                  <c:v>0.91593902820200002</c:v>
                </c:pt>
                <c:pt idx="667">
                  <c:v>0.91593902820200002</c:v>
                </c:pt>
                <c:pt idx="668">
                  <c:v>0.91593902820200002</c:v>
                </c:pt>
                <c:pt idx="669">
                  <c:v>0.91922285217599997</c:v>
                </c:pt>
                <c:pt idx="670">
                  <c:v>0.89893499676099997</c:v>
                </c:pt>
                <c:pt idx="671">
                  <c:v>0.87522846079000005</c:v>
                </c:pt>
                <c:pt idx="672">
                  <c:v>0.89282525471600005</c:v>
                </c:pt>
                <c:pt idx="673">
                  <c:v>0.87001291784099999</c:v>
                </c:pt>
                <c:pt idx="674">
                  <c:v>0.87001291784099999</c:v>
                </c:pt>
                <c:pt idx="675">
                  <c:v>0.87001291784099999</c:v>
                </c:pt>
                <c:pt idx="676">
                  <c:v>0.85549915602299997</c:v>
                </c:pt>
                <c:pt idx="677">
                  <c:v>0.88962445853700001</c:v>
                </c:pt>
                <c:pt idx="678">
                  <c:v>0.88176945581699995</c:v>
                </c:pt>
                <c:pt idx="679">
                  <c:v>0.87556492159800003</c:v>
                </c:pt>
                <c:pt idx="680">
                  <c:v>0.88158060695700002</c:v>
                </c:pt>
                <c:pt idx="681">
                  <c:v>0.88158060695700002</c:v>
                </c:pt>
                <c:pt idx="682">
                  <c:v>0.88158060695700002</c:v>
                </c:pt>
                <c:pt idx="683">
                  <c:v>0.90901408149200003</c:v>
                </c:pt>
                <c:pt idx="684">
                  <c:v>0.89174035151200004</c:v>
                </c:pt>
                <c:pt idx="685">
                  <c:v>0.88688307212600004</c:v>
                </c:pt>
                <c:pt idx="686">
                  <c:v>0.91473388137599998</c:v>
                </c:pt>
                <c:pt idx="687">
                  <c:v>0.94918999492</c:v>
                </c:pt>
                <c:pt idx="688">
                  <c:v>0.94918999492</c:v>
                </c:pt>
                <c:pt idx="689">
                  <c:v>0.94918999492</c:v>
                </c:pt>
                <c:pt idx="690">
                  <c:v>0.99645635162400004</c:v>
                </c:pt>
                <c:pt idx="691">
                  <c:v>1.0193186457850001</c:v>
                </c:pt>
                <c:pt idx="692">
                  <c:v>1.005490786063</c:v>
                </c:pt>
                <c:pt idx="693">
                  <c:v>0.94881201475800003</c:v>
                </c:pt>
                <c:pt idx="694">
                  <c:v>0.90440262726599996</c:v>
                </c:pt>
                <c:pt idx="695">
                  <c:v>0.90440262726599996</c:v>
                </c:pt>
                <c:pt idx="696">
                  <c:v>0.90440262726599996</c:v>
                </c:pt>
                <c:pt idx="697">
                  <c:v>0.89094632363500004</c:v>
                </c:pt>
                <c:pt idx="698">
                  <c:v>0.89195124830899997</c:v>
                </c:pt>
                <c:pt idx="699">
                  <c:v>0.89530576414999996</c:v>
                </c:pt>
                <c:pt idx="700">
                  <c:v>0.86968460445100004</c:v>
                </c:pt>
                <c:pt idx="701">
                  <c:v>0.97822148843099999</c:v>
                </c:pt>
                <c:pt idx="702">
                  <c:v>0.97822148843099999</c:v>
                </c:pt>
                <c:pt idx="703">
                  <c:v>0.97822148843099999</c:v>
                </c:pt>
                <c:pt idx="704">
                  <c:v>0.95338686269200001</c:v>
                </c:pt>
                <c:pt idx="705">
                  <c:v>0.92389158976700003</c:v>
                </c:pt>
                <c:pt idx="706">
                  <c:v>0.92784999538900004</c:v>
                </c:pt>
                <c:pt idx="707">
                  <c:v>0.91532248234400004</c:v>
                </c:pt>
                <c:pt idx="708">
                  <c:v>0.94334777896400002</c:v>
                </c:pt>
                <c:pt idx="709">
                  <c:v>0.94334777896400002</c:v>
                </c:pt>
                <c:pt idx="710">
                  <c:v>0.94334777896400002</c:v>
                </c:pt>
                <c:pt idx="711">
                  <c:v>0.95786269162899995</c:v>
                </c:pt>
                <c:pt idx="712">
                  <c:v>0.96754113299900002</c:v>
                </c:pt>
                <c:pt idx="713">
                  <c:v>0.99220066999199996</c:v>
                </c:pt>
                <c:pt idx="714">
                  <c:v>0.99563846789199995</c:v>
                </c:pt>
                <c:pt idx="715">
                  <c:v>0.984075385503</c:v>
                </c:pt>
                <c:pt idx="716">
                  <c:v>0.984075385503</c:v>
                </c:pt>
                <c:pt idx="717">
                  <c:v>0.984075385503</c:v>
                </c:pt>
                <c:pt idx="718">
                  <c:v>1.003305438093</c:v>
                </c:pt>
                <c:pt idx="719">
                  <c:v>1.0072296153589999</c:v>
                </c:pt>
                <c:pt idx="720">
                  <c:v>0.98394889541899999</c:v>
                </c:pt>
                <c:pt idx="721">
                  <c:v>0.98202133450700002</c:v>
                </c:pt>
                <c:pt idx="722">
                  <c:v>0.97440634252799996</c:v>
                </c:pt>
                <c:pt idx="723">
                  <c:v>0.97440634252799996</c:v>
                </c:pt>
                <c:pt idx="724">
                  <c:v>0.97440634252799996</c:v>
                </c:pt>
                <c:pt idx="725">
                  <c:v>1.0304780668860001</c:v>
                </c:pt>
                <c:pt idx="726">
                  <c:v>1.0895320820029999</c:v>
                </c:pt>
                <c:pt idx="727">
                  <c:v>1.1355984971990001</c:v>
                </c:pt>
                <c:pt idx="728">
                  <c:v>1.1163877927820001</c:v>
                </c:pt>
                <c:pt idx="729">
                  <c:v>1.1534323597580001</c:v>
                </c:pt>
                <c:pt idx="730">
                  <c:v>0.73954536032399998</c:v>
                </c:pt>
                <c:pt idx="731">
                  <c:v>0.69756781561500003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E7-4FA9-9D03-6538ED9FEEAB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43516</c:v>
                </c:pt>
                <c:pt idx="1">
                  <c:v>43517</c:v>
                </c:pt>
                <c:pt idx="2">
                  <c:v>43518</c:v>
                </c:pt>
                <c:pt idx="3">
                  <c:v>43519</c:v>
                </c:pt>
                <c:pt idx="4">
                  <c:v>43520</c:v>
                </c:pt>
                <c:pt idx="5">
                  <c:v>43521</c:v>
                </c:pt>
                <c:pt idx="6">
                  <c:v>43522</c:v>
                </c:pt>
                <c:pt idx="7">
                  <c:v>43523</c:v>
                </c:pt>
                <c:pt idx="8">
                  <c:v>43524</c:v>
                </c:pt>
                <c:pt idx="9">
                  <c:v>43525</c:v>
                </c:pt>
                <c:pt idx="10">
                  <c:v>43526</c:v>
                </c:pt>
                <c:pt idx="11">
                  <c:v>43527</c:v>
                </c:pt>
                <c:pt idx="12">
                  <c:v>43528</c:v>
                </c:pt>
                <c:pt idx="13">
                  <c:v>43529</c:v>
                </c:pt>
                <c:pt idx="14">
                  <c:v>43530</c:v>
                </c:pt>
                <c:pt idx="15">
                  <c:v>43531</c:v>
                </c:pt>
                <c:pt idx="16">
                  <c:v>43532</c:v>
                </c:pt>
                <c:pt idx="17">
                  <c:v>43533</c:v>
                </c:pt>
                <c:pt idx="18">
                  <c:v>43534</c:v>
                </c:pt>
                <c:pt idx="19">
                  <c:v>43535</c:v>
                </c:pt>
                <c:pt idx="20">
                  <c:v>43536</c:v>
                </c:pt>
                <c:pt idx="21">
                  <c:v>43537</c:v>
                </c:pt>
                <c:pt idx="22">
                  <c:v>43538</c:v>
                </c:pt>
                <c:pt idx="23">
                  <c:v>43539</c:v>
                </c:pt>
                <c:pt idx="24">
                  <c:v>43540</c:v>
                </c:pt>
                <c:pt idx="25">
                  <c:v>43541</c:v>
                </c:pt>
                <c:pt idx="26">
                  <c:v>43542</c:v>
                </c:pt>
                <c:pt idx="27">
                  <c:v>43543</c:v>
                </c:pt>
                <c:pt idx="28">
                  <c:v>43544</c:v>
                </c:pt>
                <c:pt idx="29">
                  <c:v>43545</c:v>
                </c:pt>
                <c:pt idx="30">
                  <c:v>43546</c:v>
                </c:pt>
                <c:pt idx="31">
                  <c:v>43547</c:v>
                </c:pt>
                <c:pt idx="32">
                  <c:v>43548</c:v>
                </c:pt>
                <c:pt idx="33">
                  <c:v>43549</c:v>
                </c:pt>
                <c:pt idx="34">
                  <c:v>43550</c:v>
                </c:pt>
                <c:pt idx="35">
                  <c:v>43551</c:v>
                </c:pt>
                <c:pt idx="36">
                  <c:v>43552</c:v>
                </c:pt>
                <c:pt idx="37">
                  <c:v>43553</c:v>
                </c:pt>
                <c:pt idx="38">
                  <c:v>43554</c:v>
                </c:pt>
                <c:pt idx="39">
                  <c:v>43555</c:v>
                </c:pt>
                <c:pt idx="40">
                  <c:v>43556</c:v>
                </c:pt>
                <c:pt idx="41">
                  <c:v>43557</c:v>
                </c:pt>
                <c:pt idx="42">
                  <c:v>43558</c:v>
                </c:pt>
                <c:pt idx="43">
                  <c:v>43559</c:v>
                </c:pt>
                <c:pt idx="44">
                  <c:v>43560</c:v>
                </c:pt>
                <c:pt idx="45">
                  <c:v>43561</c:v>
                </c:pt>
                <c:pt idx="46">
                  <c:v>43562</c:v>
                </c:pt>
                <c:pt idx="47">
                  <c:v>43563</c:v>
                </c:pt>
                <c:pt idx="48">
                  <c:v>43564</c:v>
                </c:pt>
                <c:pt idx="49">
                  <c:v>43565</c:v>
                </c:pt>
                <c:pt idx="50">
                  <c:v>43566</c:v>
                </c:pt>
                <c:pt idx="51">
                  <c:v>43567</c:v>
                </c:pt>
                <c:pt idx="52">
                  <c:v>43568</c:v>
                </c:pt>
                <c:pt idx="53">
                  <c:v>43569</c:v>
                </c:pt>
                <c:pt idx="54">
                  <c:v>43570</c:v>
                </c:pt>
                <c:pt idx="55">
                  <c:v>43571</c:v>
                </c:pt>
                <c:pt idx="56">
                  <c:v>43572</c:v>
                </c:pt>
                <c:pt idx="57">
                  <c:v>43573</c:v>
                </c:pt>
                <c:pt idx="58">
                  <c:v>43574</c:v>
                </c:pt>
                <c:pt idx="59">
                  <c:v>43575</c:v>
                </c:pt>
                <c:pt idx="60">
                  <c:v>43576</c:v>
                </c:pt>
                <c:pt idx="61">
                  <c:v>43577</c:v>
                </c:pt>
                <c:pt idx="62">
                  <c:v>43578</c:v>
                </c:pt>
                <c:pt idx="63">
                  <c:v>43579</c:v>
                </c:pt>
                <c:pt idx="64">
                  <c:v>43580</c:v>
                </c:pt>
                <c:pt idx="65">
                  <c:v>43581</c:v>
                </c:pt>
                <c:pt idx="66">
                  <c:v>43582</c:v>
                </c:pt>
                <c:pt idx="67">
                  <c:v>43583</c:v>
                </c:pt>
                <c:pt idx="68">
                  <c:v>43584</c:v>
                </c:pt>
                <c:pt idx="69">
                  <c:v>43585</c:v>
                </c:pt>
                <c:pt idx="70">
                  <c:v>43586</c:v>
                </c:pt>
                <c:pt idx="71">
                  <c:v>43587</c:v>
                </c:pt>
                <c:pt idx="72">
                  <c:v>43588</c:v>
                </c:pt>
                <c:pt idx="73">
                  <c:v>43589</c:v>
                </c:pt>
                <c:pt idx="74">
                  <c:v>43590</c:v>
                </c:pt>
                <c:pt idx="75">
                  <c:v>43591</c:v>
                </c:pt>
                <c:pt idx="76">
                  <c:v>43592</c:v>
                </c:pt>
                <c:pt idx="77">
                  <c:v>43593</c:v>
                </c:pt>
                <c:pt idx="78">
                  <c:v>43594</c:v>
                </c:pt>
                <c:pt idx="79">
                  <c:v>43595</c:v>
                </c:pt>
                <c:pt idx="80">
                  <c:v>43596</c:v>
                </c:pt>
                <c:pt idx="81">
                  <c:v>43597</c:v>
                </c:pt>
                <c:pt idx="82">
                  <c:v>43598</c:v>
                </c:pt>
                <c:pt idx="83">
                  <c:v>43599</c:v>
                </c:pt>
                <c:pt idx="84">
                  <c:v>43600</c:v>
                </c:pt>
                <c:pt idx="85">
                  <c:v>43601</c:v>
                </c:pt>
                <c:pt idx="86">
                  <c:v>43602</c:v>
                </c:pt>
                <c:pt idx="87">
                  <c:v>43603</c:v>
                </c:pt>
                <c:pt idx="88">
                  <c:v>43604</c:v>
                </c:pt>
                <c:pt idx="89">
                  <c:v>43605</c:v>
                </c:pt>
                <c:pt idx="90">
                  <c:v>43606</c:v>
                </c:pt>
                <c:pt idx="91">
                  <c:v>43607</c:v>
                </c:pt>
                <c:pt idx="92">
                  <c:v>43608</c:v>
                </c:pt>
                <c:pt idx="93">
                  <c:v>43609</c:v>
                </c:pt>
                <c:pt idx="94">
                  <c:v>43610</c:v>
                </c:pt>
                <c:pt idx="95">
                  <c:v>43611</c:v>
                </c:pt>
                <c:pt idx="96">
                  <c:v>43612</c:v>
                </c:pt>
                <c:pt idx="97">
                  <c:v>43613</c:v>
                </c:pt>
                <c:pt idx="98">
                  <c:v>43614</c:v>
                </c:pt>
                <c:pt idx="99">
                  <c:v>43615</c:v>
                </c:pt>
                <c:pt idx="100">
                  <c:v>43616</c:v>
                </c:pt>
                <c:pt idx="101">
                  <c:v>43617</c:v>
                </c:pt>
                <c:pt idx="102">
                  <c:v>43618</c:v>
                </c:pt>
                <c:pt idx="103">
                  <c:v>43619</c:v>
                </c:pt>
                <c:pt idx="104">
                  <c:v>43620</c:v>
                </c:pt>
                <c:pt idx="105">
                  <c:v>43621</c:v>
                </c:pt>
                <c:pt idx="106">
                  <c:v>43622</c:v>
                </c:pt>
                <c:pt idx="107">
                  <c:v>43623</c:v>
                </c:pt>
                <c:pt idx="108">
                  <c:v>43624</c:v>
                </c:pt>
                <c:pt idx="109">
                  <c:v>43625</c:v>
                </c:pt>
                <c:pt idx="110">
                  <c:v>43626</c:v>
                </c:pt>
                <c:pt idx="111">
                  <c:v>43627</c:v>
                </c:pt>
                <c:pt idx="112">
                  <c:v>43628</c:v>
                </c:pt>
                <c:pt idx="113">
                  <c:v>43629</c:v>
                </c:pt>
                <c:pt idx="114">
                  <c:v>43630</c:v>
                </c:pt>
                <c:pt idx="115">
                  <c:v>43631</c:v>
                </c:pt>
                <c:pt idx="116">
                  <c:v>43632</c:v>
                </c:pt>
                <c:pt idx="117">
                  <c:v>43633</c:v>
                </c:pt>
                <c:pt idx="118">
                  <c:v>43634</c:v>
                </c:pt>
                <c:pt idx="119">
                  <c:v>43635</c:v>
                </c:pt>
                <c:pt idx="120">
                  <c:v>43636</c:v>
                </c:pt>
                <c:pt idx="121">
                  <c:v>43637</c:v>
                </c:pt>
                <c:pt idx="122">
                  <c:v>43638</c:v>
                </c:pt>
                <c:pt idx="123">
                  <c:v>43639</c:v>
                </c:pt>
                <c:pt idx="124">
                  <c:v>43640</c:v>
                </c:pt>
                <c:pt idx="125">
                  <c:v>43641</c:v>
                </c:pt>
                <c:pt idx="126">
                  <c:v>43642</c:v>
                </c:pt>
                <c:pt idx="127">
                  <c:v>43643</c:v>
                </c:pt>
                <c:pt idx="128">
                  <c:v>43644</c:v>
                </c:pt>
                <c:pt idx="129">
                  <c:v>43645</c:v>
                </c:pt>
                <c:pt idx="130">
                  <c:v>43646</c:v>
                </c:pt>
                <c:pt idx="131">
                  <c:v>43647</c:v>
                </c:pt>
                <c:pt idx="132">
                  <c:v>43648</c:v>
                </c:pt>
                <c:pt idx="133">
                  <c:v>43649</c:v>
                </c:pt>
                <c:pt idx="134">
                  <c:v>43650</c:v>
                </c:pt>
                <c:pt idx="135">
                  <c:v>43651</c:v>
                </c:pt>
                <c:pt idx="136">
                  <c:v>43652</c:v>
                </c:pt>
                <c:pt idx="137">
                  <c:v>43653</c:v>
                </c:pt>
                <c:pt idx="138">
                  <c:v>43654</c:v>
                </c:pt>
                <c:pt idx="139">
                  <c:v>43655</c:v>
                </c:pt>
                <c:pt idx="140">
                  <c:v>43656</c:v>
                </c:pt>
                <c:pt idx="141">
                  <c:v>43657</c:v>
                </c:pt>
                <c:pt idx="142">
                  <c:v>43658</c:v>
                </c:pt>
                <c:pt idx="143">
                  <c:v>43659</c:v>
                </c:pt>
                <c:pt idx="144">
                  <c:v>43660</c:v>
                </c:pt>
                <c:pt idx="145">
                  <c:v>43661</c:v>
                </c:pt>
                <c:pt idx="146">
                  <c:v>43662</c:v>
                </c:pt>
                <c:pt idx="147">
                  <c:v>43663</c:v>
                </c:pt>
                <c:pt idx="148">
                  <c:v>43664</c:v>
                </c:pt>
                <c:pt idx="149">
                  <c:v>43665</c:v>
                </c:pt>
                <c:pt idx="150">
                  <c:v>43666</c:v>
                </c:pt>
                <c:pt idx="151">
                  <c:v>43667</c:v>
                </c:pt>
                <c:pt idx="152">
                  <c:v>43668</c:v>
                </c:pt>
                <c:pt idx="153">
                  <c:v>43669</c:v>
                </c:pt>
                <c:pt idx="154">
                  <c:v>43670</c:v>
                </c:pt>
                <c:pt idx="155">
                  <c:v>43671</c:v>
                </c:pt>
                <c:pt idx="156">
                  <c:v>43672</c:v>
                </c:pt>
                <c:pt idx="157">
                  <c:v>43673</c:v>
                </c:pt>
                <c:pt idx="158">
                  <c:v>43674</c:v>
                </c:pt>
                <c:pt idx="159">
                  <c:v>43675</c:v>
                </c:pt>
                <c:pt idx="160">
                  <c:v>43676</c:v>
                </c:pt>
                <c:pt idx="161">
                  <c:v>43677</c:v>
                </c:pt>
                <c:pt idx="162">
                  <c:v>43678</c:v>
                </c:pt>
                <c:pt idx="163">
                  <c:v>43679</c:v>
                </c:pt>
                <c:pt idx="164">
                  <c:v>43680</c:v>
                </c:pt>
                <c:pt idx="165">
                  <c:v>43681</c:v>
                </c:pt>
                <c:pt idx="166">
                  <c:v>43682</c:v>
                </c:pt>
                <c:pt idx="167">
                  <c:v>43683</c:v>
                </c:pt>
                <c:pt idx="168">
                  <c:v>43684</c:v>
                </c:pt>
                <c:pt idx="169">
                  <c:v>43685</c:v>
                </c:pt>
                <c:pt idx="170">
                  <c:v>43686</c:v>
                </c:pt>
                <c:pt idx="171">
                  <c:v>43687</c:v>
                </c:pt>
                <c:pt idx="172">
                  <c:v>43688</c:v>
                </c:pt>
                <c:pt idx="173">
                  <c:v>43689</c:v>
                </c:pt>
                <c:pt idx="174">
                  <c:v>43690</c:v>
                </c:pt>
                <c:pt idx="175">
                  <c:v>43691</c:v>
                </c:pt>
                <c:pt idx="176">
                  <c:v>43692</c:v>
                </c:pt>
                <c:pt idx="177">
                  <c:v>43693</c:v>
                </c:pt>
                <c:pt idx="178">
                  <c:v>43694</c:v>
                </c:pt>
                <c:pt idx="179">
                  <c:v>43695</c:v>
                </c:pt>
                <c:pt idx="180">
                  <c:v>43696</c:v>
                </c:pt>
                <c:pt idx="181">
                  <c:v>43697</c:v>
                </c:pt>
                <c:pt idx="182">
                  <c:v>43698</c:v>
                </c:pt>
                <c:pt idx="183">
                  <c:v>43699</c:v>
                </c:pt>
                <c:pt idx="184">
                  <c:v>43700</c:v>
                </c:pt>
                <c:pt idx="185">
                  <c:v>43701</c:v>
                </c:pt>
                <c:pt idx="186">
                  <c:v>43702</c:v>
                </c:pt>
                <c:pt idx="187">
                  <c:v>43703</c:v>
                </c:pt>
                <c:pt idx="188">
                  <c:v>43704</c:v>
                </c:pt>
                <c:pt idx="189">
                  <c:v>43705</c:v>
                </c:pt>
                <c:pt idx="190">
                  <c:v>43706</c:v>
                </c:pt>
                <c:pt idx="191">
                  <c:v>43707</c:v>
                </c:pt>
                <c:pt idx="192">
                  <c:v>43708</c:v>
                </c:pt>
                <c:pt idx="193">
                  <c:v>43709</c:v>
                </c:pt>
                <c:pt idx="194">
                  <c:v>43710</c:v>
                </c:pt>
                <c:pt idx="195">
                  <c:v>43711</c:v>
                </c:pt>
                <c:pt idx="196">
                  <c:v>43712</c:v>
                </c:pt>
                <c:pt idx="197">
                  <c:v>43713</c:v>
                </c:pt>
                <c:pt idx="198">
                  <c:v>43714</c:v>
                </c:pt>
                <c:pt idx="199">
                  <c:v>43715</c:v>
                </c:pt>
                <c:pt idx="200">
                  <c:v>43716</c:v>
                </c:pt>
                <c:pt idx="201">
                  <c:v>43717</c:v>
                </c:pt>
                <c:pt idx="202">
                  <c:v>43718</c:v>
                </c:pt>
                <c:pt idx="203">
                  <c:v>43719</c:v>
                </c:pt>
                <c:pt idx="204">
                  <c:v>43720</c:v>
                </c:pt>
                <c:pt idx="205">
                  <c:v>43721</c:v>
                </c:pt>
                <c:pt idx="206">
                  <c:v>43722</c:v>
                </c:pt>
                <c:pt idx="207">
                  <c:v>43723</c:v>
                </c:pt>
                <c:pt idx="208">
                  <c:v>43724</c:v>
                </c:pt>
                <c:pt idx="209">
                  <c:v>43725</c:v>
                </c:pt>
                <c:pt idx="210">
                  <c:v>43726</c:v>
                </c:pt>
                <c:pt idx="211">
                  <c:v>43727</c:v>
                </c:pt>
                <c:pt idx="212">
                  <c:v>43728</c:v>
                </c:pt>
                <c:pt idx="213">
                  <c:v>43729</c:v>
                </c:pt>
                <c:pt idx="214">
                  <c:v>43730</c:v>
                </c:pt>
                <c:pt idx="215">
                  <c:v>43731</c:v>
                </c:pt>
                <c:pt idx="216">
                  <c:v>43732</c:v>
                </c:pt>
                <c:pt idx="217">
                  <c:v>43733</c:v>
                </c:pt>
                <c:pt idx="218">
                  <c:v>43734</c:v>
                </c:pt>
                <c:pt idx="219">
                  <c:v>43735</c:v>
                </c:pt>
                <c:pt idx="220">
                  <c:v>43736</c:v>
                </c:pt>
                <c:pt idx="221">
                  <c:v>43737</c:v>
                </c:pt>
                <c:pt idx="222">
                  <c:v>43738</c:v>
                </c:pt>
                <c:pt idx="223">
                  <c:v>43739</c:v>
                </c:pt>
                <c:pt idx="224">
                  <c:v>43740</c:v>
                </c:pt>
                <c:pt idx="225">
                  <c:v>43741</c:v>
                </c:pt>
                <c:pt idx="226">
                  <c:v>43742</c:v>
                </c:pt>
                <c:pt idx="227">
                  <c:v>43743</c:v>
                </c:pt>
                <c:pt idx="228">
                  <c:v>43744</c:v>
                </c:pt>
                <c:pt idx="229">
                  <c:v>43745</c:v>
                </c:pt>
                <c:pt idx="230">
                  <c:v>43746</c:v>
                </c:pt>
                <c:pt idx="231">
                  <c:v>43747</c:v>
                </c:pt>
                <c:pt idx="232">
                  <c:v>43748</c:v>
                </c:pt>
                <c:pt idx="233">
                  <c:v>43749</c:v>
                </c:pt>
                <c:pt idx="234">
                  <c:v>43750</c:v>
                </c:pt>
                <c:pt idx="235">
                  <c:v>43751</c:v>
                </c:pt>
                <c:pt idx="236">
                  <c:v>43752</c:v>
                </c:pt>
                <c:pt idx="237">
                  <c:v>43753</c:v>
                </c:pt>
                <c:pt idx="238">
                  <c:v>43754</c:v>
                </c:pt>
                <c:pt idx="239">
                  <c:v>43755</c:v>
                </c:pt>
                <c:pt idx="240">
                  <c:v>43756</c:v>
                </c:pt>
                <c:pt idx="241">
                  <c:v>43757</c:v>
                </c:pt>
                <c:pt idx="242">
                  <c:v>43758</c:v>
                </c:pt>
                <c:pt idx="243">
                  <c:v>43759</c:v>
                </c:pt>
                <c:pt idx="244">
                  <c:v>43760</c:v>
                </c:pt>
                <c:pt idx="245">
                  <c:v>43761</c:v>
                </c:pt>
                <c:pt idx="246">
                  <c:v>43762</c:v>
                </c:pt>
                <c:pt idx="247">
                  <c:v>43763</c:v>
                </c:pt>
                <c:pt idx="248">
                  <c:v>43764</c:v>
                </c:pt>
                <c:pt idx="249">
                  <c:v>43765</c:v>
                </c:pt>
                <c:pt idx="250">
                  <c:v>43766</c:v>
                </c:pt>
                <c:pt idx="251">
                  <c:v>43767</c:v>
                </c:pt>
                <c:pt idx="252">
                  <c:v>43768</c:v>
                </c:pt>
                <c:pt idx="253">
                  <c:v>43769</c:v>
                </c:pt>
                <c:pt idx="254">
                  <c:v>43770</c:v>
                </c:pt>
                <c:pt idx="255">
                  <c:v>43771</c:v>
                </c:pt>
                <c:pt idx="256">
                  <c:v>43772</c:v>
                </c:pt>
                <c:pt idx="257">
                  <c:v>43773</c:v>
                </c:pt>
                <c:pt idx="258">
                  <c:v>43774</c:v>
                </c:pt>
                <c:pt idx="259">
                  <c:v>43775</c:v>
                </c:pt>
                <c:pt idx="260">
                  <c:v>43776</c:v>
                </c:pt>
                <c:pt idx="261">
                  <c:v>43777</c:v>
                </c:pt>
                <c:pt idx="262">
                  <c:v>43778</c:v>
                </c:pt>
                <c:pt idx="263">
                  <c:v>43779</c:v>
                </c:pt>
                <c:pt idx="264">
                  <c:v>43780</c:v>
                </c:pt>
                <c:pt idx="265">
                  <c:v>43781</c:v>
                </c:pt>
                <c:pt idx="266">
                  <c:v>43782</c:v>
                </c:pt>
                <c:pt idx="267">
                  <c:v>43783</c:v>
                </c:pt>
                <c:pt idx="268">
                  <c:v>43784</c:v>
                </c:pt>
                <c:pt idx="269">
                  <c:v>43785</c:v>
                </c:pt>
                <c:pt idx="270">
                  <c:v>43786</c:v>
                </c:pt>
                <c:pt idx="271">
                  <c:v>43787</c:v>
                </c:pt>
                <c:pt idx="272">
                  <c:v>43788</c:v>
                </c:pt>
                <c:pt idx="273">
                  <c:v>43789</c:v>
                </c:pt>
                <c:pt idx="274">
                  <c:v>43790</c:v>
                </c:pt>
                <c:pt idx="275">
                  <c:v>43791</c:v>
                </c:pt>
                <c:pt idx="276">
                  <c:v>43792</c:v>
                </c:pt>
                <c:pt idx="277">
                  <c:v>43793</c:v>
                </c:pt>
                <c:pt idx="278">
                  <c:v>43794</c:v>
                </c:pt>
                <c:pt idx="279">
                  <c:v>43795</c:v>
                </c:pt>
                <c:pt idx="280">
                  <c:v>43796</c:v>
                </c:pt>
                <c:pt idx="281">
                  <c:v>43797</c:v>
                </c:pt>
                <c:pt idx="282">
                  <c:v>43798</c:v>
                </c:pt>
                <c:pt idx="283">
                  <c:v>43799</c:v>
                </c:pt>
                <c:pt idx="284">
                  <c:v>43800</c:v>
                </c:pt>
                <c:pt idx="285">
                  <c:v>43801</c:v>
                </c:pt>
                <c:pt idx="286">
                  <c:v>43802</c:v>
                </c:pt>
                <c:pt idx="287">
                  <c:v>43803</c:v>
                </c:pt>
                <c:pt idx="288">
                  <c:v>43804</c:v>
                </c:pt>
                <c:pt idx="289">
                  <c:v>43805</c:v>
                </c:pt>
                <c:pt idx="290">
                  <c:v>43806</c:v>
                </c:pt>
                <c:pt idx="291">
                  <c:v>43807</c:v>
                </c:pt>
                <c:pt idx="292">
                  <c:v>43808</c:v>
                </c:pt>
                <c:pt idx="293">
                  <c:v>43809</c:v>
                </c:pt>
                <c:pt idx="294">
                  <c:v>43810</c:v>
                </c:pt>
                <c:pt idx="295">
                  <c:v>43811</c:v>
                </c:pt>
                <c:pt idx="296">
                  <c:v>43812</c:v>
                </c:pt>
                <c:pt idx="297">
                  <c:v>43813</c:v>
                </c:pt>
                <c:pt idx="298">
                  <c:v>43814</c:v>
                </c:pt>
                <c:pt idx="299">
                  <c:v>43815</c:v>
                </c:pt>
                <c:pt idx="300">
                  <c:v>43816</c:v>
                </c:pt>
                <c:pt idx="301">
                  <c:v>43817</c:v>
                </c:pt>
                <c:pt idx="302">
                  <c:v>43818</c:v>
                </c:pt>
                <c:pt idx="303">
                  <c:v>43819</c:v>
                </c:pt>
                <c:pt idx="304">
                  <c:v>43820</c:v>
                </c:pt>
                <c:pt idx="305">
                  <c:v>43821</c:v>
                </c:pt>
                <c:pt idx="306">
                  <c:v>43822</c:v>
                </c:pt>
                <c:pt idx="307">
                  <c:v>43823</c:v>
                </c:pt>
                <c:pt idx="308">
                  <c:v>43824</c:v>
                </c:pt>
                <c:pt idx="309">
                  <c:v>43825</c:v>
                </c:pt>
                <c:pt idx="310">
                  <c:v>43826</c:v>
                </c:pt>
                <c:pt idx="311">
                  <c:v>43827</c:v>
                </c:pt>
                <c:pt idx="312">
                  <c:v>43828</c:v>
                </c:pt>
                <c:pt idx="313">
                  <c:v>43829</c:v>
                </c:pt>
                <c:pt idx="314">
                  <c:v>43830</c:v>
                </c:pt>
                <c:pt idx="315">
                  <c:v>43831</c:v>
                </c:pt>
                <c:pt idx="316">
                  <c:v>43832</c:v>
                </c:pt>
                <c:pt idx="317">
                  <c:v>43833</c:v>
                </c:pt>
                <c:pt idx="318">
                  <c:v>43834</c:v>
                </c:pt>
                <c:pt idx="319">
                  <c:v>43835</c:v>
                </c:pt>
                <c:pt idx="320">
                  <c:v>43836</c:v>
                </c:pt>
                <c:pt idx="321">
                  <c:v>43837</c:v>
                </c:pt>
                <c:pt idx="322">
                  <c:v>43838</c:v>
                </c:pt>
                <c:pt idx="323">
                  <c:v>43839</c:v>
                </c:pt>
                <c:pt idx="324">
                  <c:v>43840</c:v>
                </c:pt>
                <c:pt idx="325">
                  <c:v>43841</c:v>
                </c:pt>
                <c:pt idx="326">
                  <c:v>43842</c:v>
                </c:pt>
                <c:pt idx="327">
                  <c:v>43843</c:v>
                </c:pt>
                <c:pt idx="328">
                  <c:v>43844</c:v>
                </c:pt>
                <c:pt idx="329">
                  <c:v>43845</c:v>
                </c:pt>
                <c:pt idx="330">
                  <c:v>43846</c:v>
                </c:pt>
                <c:pt idx="331">
                  <c:v>43847</c:v>
                </c:pt>
                <c:pt idx="332">
                  <c:v>43848</c:v>
                </c:pt>
                <c:pt idx="333">
                  <c:v>43849</c:v>
                </c:pt>
                <c:pt idx="334">
                  <c:v>43850</c:v>
                </c:pt>
                <c:pt idx="335">
                  <c:v>43851</c:v>
                </c:pt>
                <c:pt idx="336">
                  <c:v>43852</c:v>
                </c:pt>
                <c:pt idx="337">
                  <c:v>43853</c:v>
                </c:pt>
                <c:pt idx="338">
                  <c:v>43854</c:v>
                </c:pt>
                <c:pt idx="339">
                  <c:v>43855</c:v>
                </c:pt>
                <c:pt idx="340">
                  <c:v>43856</c:v>
                </c:pt>
                <c:pt idx="341">
                  <c:v>43857</c:v>
                </c:pt>
                <c:pt idx="342">
                  <c:v>43858</c:v>
                </c:pt>
                <c:pt idx="343">
                  <c:v>43859</c:v>
                </c:pt>
                <c:pt idx="344">
                  <c:v>43860</c:v>
                </c:pt>
                <c:pt idx="345">
                  <c:v>43861</c:v>
                </c:pt>
                <c:pt idx="346">
                  <c:v>43862</c:v>
                </c:pt>
                <c:pt idx="347">
                  <c:v>43863</c:v>
                </c:pt>
                <c:pt idx="348">
                  <c:v>43864</c:v>
                </c:pt>
                <c:pt idx="349">
                  <c:v>43865</c:v>
                </c:pt>
                <c:pt idx="350">
                  <c:v>43866</c:v>
                </c:pt>
                <c:pt idx="351">
                  <c:v>43867</c:v>
                </c:pt>
                <c:pt idx="352">
                  <c:v>43868</c:v>
                </c:pt>
                <c:pt idx="353">
                  <c:v>43869</c:v>
                </c:pt>
                <c:pt idx="354">
                  <c:v>43870</c:v>
                </c:pt>
                <c:pt idx="355">
                  <c:v>43871</c:v>
                </c:pt>
                <c:pt idx="356">
                  <c:v>43872</c:v>
                </c:pt>
                <c:pt idx="357">
                  <c:v>43873</c:v>
                </c:pt>
                <c:pt idx="358">
                  <c:v>43874</c:v>
                </c:pt>
                <c:pt idx="359">
                  <c:v>43875</c:v>
                </c:pt>
                <c:pt idx="360">
                  <c:v>43876</c:v>
                </c:pt>
                <c:pt idx="361">
                  <c:v>43877</c:v>
                </c:pt>
                <c:pt idx="362">
                  <c:v>43878</c:v>
                </c:pt>
                <c:pt idx="363">
                  <c:v>43879</c:v>
                </c:pt>
                <c:pt idx="364">
                  <c:v>43880</c:v>
                </c:pt>
                <c:pt idx="365">
                  <c:v>43881</c:v>
                </c:pt>
                <c:pt idx="366">
                  <c:v>43882</c:v>
                </c:pt>
                <c:pt idx="367">
                  <c:v>43883</c:v>
                </c:pt>
                <c:pt idx="368">
                  <c:v>43884</c:v>
                </c:pt>
                <c:pt idx="369">
                  <c:v>43885</c:v>
                </c:pt>
                <c:pt idx="370">
                  <c:v>43886</c:v>
                </c:pt>
                <c:pt idx="371">
                  <c:v>43887</c:v>
                </c:pt>
                <c:pt idx="372">
                  <c:v>43888</c:v>
                </c:pt>
                <c:pt idx="373">
                  <c:v>43889</c:v>
                </c:pt>
                <c:pt idx="374">
                  <c:v>43890</c:v>
                </c:pt>
                <c:pt idx="375">
                  <c:v>43891</c:v>
                </c:pt>
                <c:pt idx="376">
                  <c:v>43892</c:v>
                </c:pt>
                <c:pt idx="377">
                  <c:v>43893</c:v>
                </c:pt>
                <c:pt idx="378">
                  <c:v>43894</c:v>
                </c:pt>
                <c:pt idx="379">
                  <c:v>43895</c:v>
                </c:pt>
                <c:pt idx="380">
                  <c:v>43896</c:v>
                </c:pt>
                <c:pt idx="381">
                  <c:v>43897</c:v>
                </c:pt>
                <c:pt idx="382">
                  <c:v>43898</c:v>
                </c:pt>
                <c:pt idx="383">
                  <c:v>43899</c:v>
                </c:pt>
                <c:pt idx="384">
                  <c:v>43900</c:v>
                </c:pt>
                <c:pt idx="385">
                  <c:v>43901</c:v>
                </c:pt>
                <c:pt idx="386">
                  <c:v>43902</c:v>
                </c:pt>
                <c:pt idx="387">
                  <c:v>43903</c:v>
                </c:pt>
                <c:pt idx="388">
                  <c:v>43904</c:v>
                </c:pt>
                <c:pt idx="389">
                  <c:v>43905</c:v>
                </c:pt>
                <c:pt idx="390">
                  <c:v>43906</c:v>
                </c:pt>
                <c:pt idx="391">
                  <c:v>43907</c:v>
                </c:pt>
                <c:pt idx="392">
                  <c:v>43908</c:v>
                </c:pt>
                <c:pt idx="393">
                  <c:v>43909</c:v>
                </c:pt>
                <c:pt idx="394">
                  <c:v>43910</c:v>
                </c:pt>
                <c:pt idx="395">
                  <c:v>43911</c:v>
                </c:pt>
                <c:pt idx="396">
                  <c:v>43912</c:v>
                </c:pt>
                <c:pt idx="397">
                  <c:v>43913</c:v>
                </c:pt>
                <c:pt idx="398">
                  <c:v>43914</c:v>
                </c:pt>
                <c:pt idx="399">
                  <c:v>43915</c:v>
                </c:pt>
                <c:pt idx="400">
                  <c:v>43916</c:v>
                </c:pt>
                <c:pt idx="401">
                  <c:v>43917</c:v>
                </c:pt>
                <c:pt idx="402">
                  <c:v>43918</c:v>
                </c:pt>
                <c:pt idx="403">
                  <c:v>43919</c:v>
                </c:pt>
                <c:pt idx="404">
                  <c:v>43920</c:v>
                </c:pt>
                <c:pt idx="405">
                  <c:v>43921</c:v>
                </c:pt>
                <c:pt idx="406">
                  <c:v>43922</c:v>
                </c:pt>
                <c:pt idx="407">
                  <c:v>43923</c:v>
                </c:pt>
                <c:pt idx="408">
                  <c:v>43924</c:v>
                </c:pt>
                <c:pt idx="409">
                  <c:v>43925</c:v>
                </c:pt>
                <c:pt idx="410">
                  <c:v>43926</c:v>
                </c:pt>
                <c:pt idx="411">
                  <c:v>43927</c:v>
                </c:pt>
                <c:pt idx="412">
                  <c:v>43928</c:v>
                </c:pt>
                <c:pt idx="413">
                  <c:v>43929</c:v>
                </c:pt>
                <c:pt idx="414">
                  <c:v>43930</c:v>
                </c:pt>
                <c:pt idx="415">
                  <c:v>43931</c:v>
                </c:pt>
                <c:pt idx="416">
                  <c:v>43932</c:v>
                </c:pt>
                <c:pt idx="417">
                  <c:v>43933</c:v>
                </c:pt>
                <c:pt idx="418">
                  <c:v>43934</c:v>
                </c:pt>
                <c:pt idx="419">
                  <c:v>43935</c:v>
                </c:pt>
                <c:pt idx="420">
                  <c:v>43936</c:v>
                </c:pt>
                <c:pt idx="421">
                  <c:v>43937</c:v>
                </c:pt>
                <c:pt idx="422">
                  <c:v>43938</c:v>
                </c:pt>
                <c:pt idx="423">
                  <c:v>43939</c:v>
                </c:pt>
                <c:pt idx="424">
                  <c:v>43940</c:v>
                </c:pt>
                <c:pt idx="425">
                  <c:v>43941</c:v>
                </c:pt>
                <c:pt idx="426">
                  <c:v>43942</c:v>
                </c:pt>
                <c:pt idx="427">
                  <c:v>43943</c:v>
                </c:pt>
                <c:pt idx="428">
                  <c:v>43944</c:v>
                </c:pt>
                <c:pt idx="429">
                  <c:v>43945</c:v>
                </c:pt>
                <c:pt idx="430">
                  <c:v>43946</c:v>
                </c:pt>
                <c:pt idx="431">
                  <c:v>43947</c:v>
                </c:pt>
                <c:pt idx="432">
                  <c:v>43948</c:v>
                </c:pt>
                <c:pt idx="433">
                  <c:v>43949</c:v>
                </c:pt>
                <c:pt idx="434">
                  <c:v>43950</c:v>
                </c:pt>
                <c:pt idx="435">
                  <c:v>43951</c:v>
                </c:pt>
                <c:pt idx="436">
                  <c:v>43952</c:v>
                </c:pt>
                <c:pt idx="437">
                  <c:v>43953</c:v>
                </c:pt>
                <c:pt idx="438">
                  <c:v>43954</c:v>
                </c:pt>
                <c:pt idx="439">
                  <c:v>43955</c:v>
                </c:pt>
                <c:pt idx="440">
                  <c:v>43956</c:v>
                </c:pt>
                <c:pt idx="441">
                  <c:v>43957</c:v>
                </c:pt>
                <c:pt idx="442">
                  <c:v>43958</c:v>
                </c:pt>
                <c:pt idx="443">
                  <c:v>43959</c:v>
                </c:pt>
                <c:pt idx="444">
                  <c:v>43960</c:v>
                </c:pt>
                <c:pt idx="445">
                  <c:v>43961</c:v>
                </c:pt>
                <c:pt idx="446">
                  <c:v>43962</c:v>
                </c:pt>
                <c:pt idx="447">
                  <c:v>43963</c:v>
                </c:pt>
                <c:pt idx="448">
                  <c:v>43964</c:v>
                </c:pt>
                <c:pt idx="449">
                  <c:v>43965</c:v>
                </c:pt>
                <c:pt idx="450">
                  <c:v>43966</c:v>
                </c:pt>
                <c:pt idx="451">
                  <c:v>43967</c:v>
                </c:pt>
                <c:pt idx="452">
                  <c:v>43968</c:v>
                </c:pt>
                <c:pt idx="453">
                  <c:v>43969</c:v>
                </c:pt>
                <c:pt idx="454">
                  <c:v>43970</c:v>
                </c:pt>
                <c:pt idx="455">
                  <c:v>43971</c:v>
                </c:pt>
                <c:pt idx="456">
                  <c:v>43972</c:v>
                </c:pt>
                <c:pt idx="457">
                  <c:v>43973</c:v>
                </c:pt>
                <c:pt idx="458">
                  <c:v>43974</c:v>
                </c:pt>
                <c:pt idx="459">
                  <c:v>43975</c:v>
                </c:pt>
                <c:pt idx="460">
                  <c:v>43976</c:v>
                </c:pt>
                <c:pt idx="461">
                  <c:v>43977</c:v>
                </c:pt>
                <c:pt idx="462">
                  <c:v>43978</c:v>
                </c:pt>
                <c:pt idx="463">
                  <c:v>43979</c:v>
                </c:pt>
                <c:pt idx="464">
                  <c:v>43980</c:v>
                </c:pt>
                <c:pt idx="465">
                  <c:v>43981</c:v>
                </c:pt>
                <c:pt idx="466">
                  <c:v>43982</c:v>
                </c:pt>
                <c:pt idx="467">
                  <c:v>43983</c:v>
                </c:pt>
                <c:pt idx="468">
                  <c:v>43984</c:v>
                </c:pt>
                <c:pt idx="469">
                  <c:v>43985</c:v>
                </c:pt>
                <c:pt idx="470">
                  <c:v>43986</c:v>
                </c:pt>
                <c:pt idx="471">
                  <c:v>43987</c:v>
                </c:pt>
                <c:pt idx="472">
                  <c:v>43988</c:v>
                </c:pt>
                <c:pt idx="473">
                  <c:v>43989</c:v>
                </c:pt>
                <c:pt idx="474">
                  <c:v>43990</c:v>
                </c:pt>
                <c:pt idx="475">
                  <c:v>43991</c:v>
                </c:pt>
                <c:pt idx="476">
                  <c:v>43992</c:v>
                </c:pt>
                <c:pt idx="477">
                  <c:v>43993</c:v>
                </c:pt>
                <c:pt idx="478">
                  <c:v>43994</c:v>
                </c:pt>
                <c:pt idx="479">
                  <c:v>43995</c:v>
                </c:pt>
                <c:pt idx="480">
                  <c:v>43996</c:v>
                </c:pt>
                <c:pt idx="481">
                  <c:v>43997</c:v>
                </c:pt>
                <c:pt idx="482">
                  <c:v>43998</c:v>
                </c:pt>
                <c:pt idx="483">
                  <c:v>43999</c:v>
                </c:pt>
                <c:pt idx="484">
                  <c:v>44000</c:v>
                </c:pt>
                <c:pt idx="485">
                  <c:v>44001</c:v>
                </c:pt>
                <c:pt idx="486">
                  <c:v>44002</c:v>
                </c:pt>
                <c:pt idx="487">
                  <c:v>44003</c:v>
                </c:pt>
                <c:pt idx="488">
                  <c:v>44004</c:v>
                </c:pt>
                <c:pt idx="489">
                  <c:v>44005</c:v>
                </c:pt>
                <c:pt idx="490">
                  <c:v>44006</c:v>
                </c:pt>
                <c:pt idx="491">
                  <c:v>44007</c:v>
                </c:pt>
                <c:pt idx="492">
                  <c:v>44008</c:v>
                </c:pt>
                <c:pt idx="493">
                  <c:v>44009</c:v>
                </c:pt>
                <c:pt idx="494">
                  <c:v>44010</c:v>
                </c:pt>
                <c:pt idx="495">
                  <c:v>44011</c:v>
                </c:pt>
                <c:pt idx="496">
                  <c:v>44012</c:v>
                </c:pt>
                <c:pt idx="497">
                  <c:v>44013</c:v>
                </c:pt>
                <c:pt idx="498">
                  <c:v>44014</c:v>
                </c:pt>
                <c:pt idx="499">
                  <c:v>44015</c:v>
                </c:pt>
                <c:pt idx="500">
                  <c:v>44016</c:v>
                </c:pt>
                <c:pt idx="501">
                  <c:v>44017</c:v>
                </c:pt>
                <c:pt idx="502">
                  <c:v>44018</c:v>
                </c:pt>
                <c:pt idx="503">
                  <c:v>44019</c:v>
                </c:pt>
                <c:pt idx="504">
                  <c:v>44020</c:v>
                </c:pt>
                <c:pt idx="505">
                  <c:v>44021</c:v>
                </c:pt>
                <c:pt idx="506">
                  <c:v>44022</c:v>
                </c:pt>
                <c:pt idx="507">
                  <c:v>44023</c:v>
                </c:pt>
                <c:pt idx="508">
                  <c:v>44024</c:v>
                </c:pt>
                <c:pt idx="509">
                  <c:v>44025</c:v>
                </c:pt>
                <c:pt idx="510">
                  <c:v>44026</c:v>
                </c:pt>
                <c:pt idx="511">
                  <c:v>44027</c:v>
                </c:pt>
                <c:pt idx="512">
                  <c:v>44028</c:v>
                </c:pt>
                <c:pt idx="513">
                  <c:v>44029</c:v>
                </c:pt>
                <c:pt idx="514">
                  <c:v>44030</c:v>
                </c:pt>
                <c:pt idx="515">
                  <c:v>44031</c:v>
                </c:pt>
                <c:pt idx="516">
                  <c:v>44032</c:v>
                </c:pt>
                <c:pt idx="517">
                  <c:v>44033</c:v>
                </c:pt>
                <c:pt idx="518">
                  <c:v>44034</c:v>
                </c:pt>
                <c:pt idx="519">
                  <c:v>44035</c:v>
                </c:pt>
                <c:pt idx="520">
                  <c:v>44036</c:v>
                </c:pt>
                <c:pt idx="521">
                  <c:v>44037</c:v>
                </c:pt>
                <c:pt idx="522">
                  <c:v>44038</c:v>
                </c:pt>
                <c:pt idx="523">
                  <c:v>44039</c:v>
                </c:pt>
                <c:pt idx="524">
                  <c:v>44040</c:v>
                </c:pt>
                <c:pt idx="525">
                  <c:v>44041</c:v>
                </c:pt>
                <c:pt idx="526">
                  <c:v>44042</c:v>
                </c:pt>
                <c:pt idx="527">
                  <c:v>44043</c:v>
                </c:pt>
                <c:pt idx="528">
                  <c:v>44044</c:v>
                </c:pt>
                <c:pt idx="529">
                  <c:v>44045</c:v>
                </c:pt>
                <c:pt idx="530">
                  <c:v>44046</c:v>
                </c:pt>
                <c:pt idx="531">
                  <c:v>44047</c:v>
                </c:pt>
                <c:pt idx="532">
                  <c:v>44048</c:v>
                </c:pt>
                <c:pt idx="533">
                  <c:v>44049</c:v>
                </c:pt>
                <c:pt idx="534">
                  <c:v>44050</c:v>
                </c:pt>
                <c:pt idx="535">
                  <c:v>44051</c:v>
                </c:pt>
                <c:pt idx="536">
                  <c:v>44052</c:v>
                </c:pt>
                <c:pt idx="537">
                  <c:v>44053</c:v>
                </c:pt>
                <c:pt idx="538">
                  <c:v>44054</c:v>
                </c:pt>
                <c:pt idx="539">
                  <c:v>44055</c:v>
                </c:pt>
                <c:pt idx="540">
                  <c:v>44056</c:v>
                </c:pt>
                <c:pt idx="541">
                  <c:v>44057</c:v>
                </c:pt>
                <c:pt idx="542">
                  <c:v>44058</c:v>
                </c:pt>
                <c:pt idx="543">
                  <c:v>44059</c:v>
                </c:pt>
                <c:pt idx="544">
                  <c:v>44060</c:v>
                </c:pt>
                <c:pt idx="545">
                  <c:v>44061</c:v>
                </c:pt>
                <c:pt idx="546">
                  <c:v>44062</c:v>
                </c:pt>
                <c:pt idx="547">
                  <c:v>44063</c:v>
                </c:pt>
                <c:pt idx="548">
                  <c:v>44064</c:v>
                </c:pt>
                <c:pt idx="549">
                  <c:v>44065</c:v>
                </c:pt>
                <c:pt idx="550">
                  <c:v>44066</c:v>
                </c:pt>
                <c:pt idx="551">
                  <c:v>44067</c:v>
                </c:pt>
                <c:pt idx="552">
                  <c:v>44068</c:v>
                </c:pt>
                <c:pt idx="553">
                  <c:v>44069</c:v>
                </c:pt>
                <c:pt idx="554">
                  <c:v>44070</c:v>
                </c:pt>
                <c:pt idx="555">
                  <c:v>44071</c:v>
                </c:pt>
                <c:pt idx="556">
                  <c:v>44072</c:v>
                </c:pt>
                <c:pt idx="557">
                  <c:v>44073</c:v>
                </c:pt>
                <c:pt idx="558">
                  <c:v>44074</c:v>
                </c:pt>
                <c:pt idx="559">
                  <c:v>44075</c:v>
                </c:pt>
                <c:pt idx="560">
                  <c:v>44076</c:v>
                </c:pt>
                <c:pt idx="561">
                  <c:v>44077</c:v>
                </c:pt>
                <c:pt idx="562">
                  <c:v>44078</c:v>
                </c:pt>
                <c:pt idx="563">
                  <c:v>44079</c:v>
                </c:pt>
                <c:pt idx="564">
                  <c:v>44080</c:v>
                </c:pt>
                <c:pt idx="565">
                  <c:v>44081</c:v>
                </c:pt>
                <c:pt idx="566">
                  <c:v>44082</c:v>
                </c:pt>
                <c:pt idx="567">
                  <c:v>44083</c:v>
                </c:pt>
                <c:pt idx="568">
                  <c:v>44084</c:v>
                </c:pt>
                <c:pt idx="569">
                  <c:v>44085</c:v>
                </c:pt>
                <c:pt idx="570">
                  <c:v>44086</c:v>
                </c:pt>
                <c:pt idx="571">
                  <c:v>44087</c:v>
                </c:pt>
                <c:pt idx="572">
                  <c:v>44088</c:v>
                </c:pt>
                <c:pt idx="573">
                  <c:v>44089</c:v>
                </c:pt>
                <c:pt idx="574">
                  <c:v>44090</c:v>
                </c:pt>
                <c:pt idx="575">
                  <c:v>44091</c:v>
                </c:pt>
                <c:pt idx="576">
                  <c:v>44092</c:v>
                </c:pt>
                <c:pt idx="577">
                  <c:v>44093</c:v>
                </c:pt>
                <c:pt idx="578">
                  <c:v>44094</c:v>
                </c:pt>
                <c:pt idx="579">
                  <c:v>44095</c:v>
                </c:pt>
                <c:pt idx="580">
                  <c:v>44096</c:v>
                </c:pt>
                <c:pt idx="581">
                  <c:v>44097</c:v>
                </c:pt>
                <c:pt idx="582">
                  <c:v>44098</c:v>
                </c:pt>
                <c:pt idx="583">
                  <c:v>44099</c:v>
                </c:pt>
                <c:pt idx="584">
                  <c:v>44100</c:v>
                </c:pt>
                <c:pt idx="585">
                  <c:v>44101</c:v>
                </c:pt>
                <c:pt idx="586">
                  <c:v>44102</c:v>
                </c:pt>
                <c:pt idx="587">
                  <c:v>44103</c:v>
                </c:pt>
                <c:pt idx="588">
                  <c:v>44104</c:v>
                </c:pt>
                <c:pt idx="589">
                  <c:v>44105</c:v>
                </c:pt>
                <c:pt idx="590">
                  <c:v>44106</c:v>
                </c:pt>
                <c:pt idx="591">
                  <c:v>44107</c:v>
                </c:pt>
                <c:pt idx="592">
                  <c:v>44108</c:v>
                </c:pt>
                <c:pt idx="593">
                  <c:v>44109</c:v>
                </c:pt>
                <c:pt idx="594">
                  <c:v>44110</c:v>
                </c:pt>
                <c:pt idx="595">
                  <c:v>44111</c:v>
                </c:pt>
                <c:pt idx="596">
                  <c:v>44112</c:v>
                </c:pt>
                <c:pt idx="597">
                  <c:v>44113</c:v>
                </c:pt>
                <c:pt idx="598">
                  <c:v>44114</c:v>
                </c:pt>
                <c:pt idx="599">
                  <c:v>44115</c:v>
                </c:pt>
                <c:pt idx="600">
                  <c:v>44116</c:v>
                </c:pt>
                <c:pt idx="601">
                  <c:v>44117</c:v>
                </c:pt>
                <c:pt idx="602">
                  <c:v>44118</c:v>
                </c:pt>
                <c:pt idx="603">
                  <c:v>44119</c:v>
                </c:pt>
                <c:pt idx="604">
                  <c:v>44120</c:v>
                </c:pt>
                <c:pt idx="605">
                  <c:v>44121</c:v>
                </c:pt>
                <c:pt idx="606">
                  <c:v>44122</c:v>
                </c:pt>
                <c:pt idx="607">
                  <c:v>44123</c:v>
                </c:pt>
                <c:pt idx="608">
                  <c:v>44124</c:v>
                </c:pt>
                <c:pt idx="609">
                  <c:v>44125</c:v>
                </c:pt>
                <c:pt idx="610">
                  <c:v>44126</c:v>
                </c:pt>
                <c:pt idx="611">
                  <c:v>44127</c:v>
                </c:pt>
                <c:pt idx="612">
                  <c:v>44128</c:v>
                </c:pt>
                <c:pt idx="613">
                  <c:v>44129</c:v>
                </c:pt>
                <c:pt idx="614">
                  <c:v>44130</c:v>
                </c:pt>
                <c:pt idx="615">
                  <c:v>44131</c:v>
                </c:pt>
                <c:pt idx="616">
                  <c:v>44132</c:v>
                </c:pt>
                <c:pt idx="617">
                  <c:v>44133</c:v>
                </c:pt>
                <c:pt idx="618">
                  <c:v>44134</c:v>
                </c:pt>
                <c:pt idx="619">
                  <c:v>44135</c:v>
                </c:pt>
                <c:pt idx="620">
                  <c:v>44136</c:v>
                </c:pt>
                <c:pt idx="621">
                  <c:v>44137</c:v>
                </c:pt>
                <c:pt idx="622">
                  <c:v>44138</c:v>
                </c:pt>
                <c:pt idx="623">
                  <c:v>44139</c:v>
                </c:pt>
                <c:pt idx="624">
                  <c:v>44140</c:v>
                </c:pt>
                <c:pt idx="625">
                  <c:v>44141</c:v>
                </c:pt>
                <c:pt idx="626">
                  <c:v>44142</c:v>
                </c:pt>
                <c:pt idx="627">
                  <c:v>44143</c:v>
                </c:pt>
                <c:pt idx="628">
                  <c:v>44144</c:v>
                </c:pt>
                <c:pt idx="629">
                  <c:v>44145</c:v>
                </c:pt>
                <c:pt idx="630">
                  <c:v>44146</c:v>
                </c:pt>
                <c:pt idx="631">
                  <c:v>44147</c:v>
                </c:pt>
                <c:pt idx="632">
                  <c:v>44148</c:v>
                </c:pt>
                <c:pt idx="633">
                  <c:v>44149</c:v>
                </c:pt>
                <c:pt idx="634">
                  <c:v>44150</c:v>
                </c:pt>
                <c:pt idx="635">
                  <c:v>44151</c:v>
                </c:pt>
                <c:pt idx="636">
                  <c:v>44152</c:v>
                </c:pt>
                <c:pt idx="637">
                  <c:v>44153</c:v>
                </c:pt>
                <c:pt idx="638">
                  <c:v>44154</c:v>
                </c:pt>
                <c:pt idx="639">
                  <c:v>44155</c:v>
                </c:pt>
                <c:pt idx="640">
                  <c:v>44156</c:v>
                </c:pt>
                <c:pt idx="641">
                  <c:v>44157</c:v>
                </c:pt>
                <c:pt idx="642">
                  <c:v>44158</c:v>
                </c:pt>
                <c:pt idx="643">
                  <c:v>44159</c:v>
                </c:pt>
                <c:pt idx="644">
                  <c:v>44160</c:v>
                </c:pt>
                <c:pt idx="645">
                  <c:v>44161</c:v>
                </c:pt>
                <c:pt idx="646">
                  <c:v>44162</c:v>
                </c:pt>
                <c:pt idx="647">
                  <c:v>44163</c:v>
                </c:pt>
                <c:pt idx="648">
                  <c:v>44164</c:v>
                </c:pt>
                <c:pt idx="649">
                  <c:v>44165</c:v>
                </c:pt>
                <c:pt idx="650">
                  <c:v>44166</c:v>
                </c:pt>
                <c:pt idx="651">
                  <c:v>44167</c:v>
                </c:pt>
                <c:pt idx="652">
                  <c:v>44168</c:v>
                </c:pt>
                <c:pt idx="653">
                  <c:v>44169</c:v>
                </c:pt>
                <c:pt idx="654">
                  <c:v>44170</c:v>
                </c:pt>
                <c:pt idx="655">
                  <c:v>44171</c:v>
                </c:pt>
                <c:pt idx="656">
                  <c:v>44172</c:v>
                </c:pt>
                <c:pt idx="657">
                  <c:v>44173</c:v>
                </c:pt>
                <c:pt idx="658">
                  <c:v>44174</c:v>
                </c:pt>
                <c:pt idx="659">
                  <c:v>44175</c:v>
                </c:pt>
                <c:pt idx="660">
                  <c:v>44176</c:v>
                </c:pt>
                <c:pt idx="661">
                  <c:v>44177</c:v>
                </c:pt>
                <c:pt idx="662">
                  <c:v>44178</c:v>
                </c:pt>
                <c:pt idx="663">
                  <c:v>44179</c:v>
                </c:pt>
                <c:pt idx="664">
                  <c:v>44180</c:v>
                </c:pt>
                <c:pt idx="665">
                  <c:v>44181</c:v>
                </c:pt>
                <c:pt idx="666">
                  <c:v>44182</c:v>
                </c:pt>
                <c:pt idx="667">
                  <c:v>44183</c:v>
                </c:pt>
                <c:pt idx="668">
                  <c:v>44184</c:v>
                </c:pt>
                <c:pt idx="669">
                  <c:v>44185</c:v>
                </c:pt>
                <c:pt idx="670">
                  <c:v>44186</c:v>
                </c:pt>
                <c:pt idx="671">
                  <c:v>44187</c:v>
                </c:pt>
                <c:pt idx="672">
                  <c:v>44188</c:v>
                </c:pt>
                <c:pt idx="673">
                  <c:v>44189</c:v>
                </c:pt>
                <c:pt idx="674">
                  <c:v>44190</c:v>
                </c:pt>
                <c:pt idx="675">
                  <c:v>44191</c:v>
                </c:pt>
                <c:pt idx="676">
                  <c:v>44192</c:v>
                </c:pt>
                <c:pt idx="677">
                  <c:v>44193</c:v>
                </c:pt>
                <c:pt idx="678">
                  <c:v>44194</c:v>
                </c:pt>
                <c:pt idx="679">
                  <c:v>44195</c:v>
                </c:pt>
                <c:pt idx="680">
                  <c:v>44196</c:v>
                </c:pt>
                <c:pt idx="681">
                  <c:v>44197</c:v>
                </c:pt>
                <c:pt idx="682">
                  <c:v>44198</c:v>
                </c:pt>
                <c:pt idx="683">
                  <c:v>44199</c:v>
                </c:pt>
                <c:pt idx="684">
                  <c:v>44200</c:v>
                </c:pt>
                <c:pt idx="685">
                  <c:v>44201</c:v>
                </c:pt>
                <c:pt idx="686">
                  <c:v>44202</c:v>
                </c:pt>
                <c:pt idx="687">
                  <c:v>44203</c:v>
                </c:pt>
                <c:pt idx="688">
                  <c:v>44204</c:v>
                </c:pt>
                <c:pt idx="689">
                  <c:v>44205</c:v>
                </c:pt>
                <c:pt idx="690">
                  <c:v>44206</c:v>
                </c:pt>
                <c:pt idx="691">
                  <c:v>44207</c:v>
                </c:pt>
                <c:pt idx="692">
                  <c:v>44208</c:v>
                </c:pt>
                <c:pt idx="693">
                  <c:v>44209</c:v>
                </c:pt>
                <c:pt idx="694">
                  <c:v>44210</c:v>
                </c:pt>
                <c:pt idx="695">
                  <c:v>44211</c:v>
                </c:pt>
                <c:pt idx="696">
                  <c:v>44212</c:v>
                </c:pt>
                <c:pt idx="697">
                  <c:v>44213</c:v>
                </c:pt>
                <c:pt idx="698">
                  <c:v>44214</c:v>
                </c:pt>
                <c:pt idx="699">
                  <c:v>44215</c:v>
                </c:pt>
                <c:pt idx="700">
                  <c:v>44216</c:v>
                </c:pt>
                <c:pt idx="701">
                  <c:v>44217</c:v>
                </c:pt>
                <c:pt idx="702">
                  <c:v>44218</c:v>
                </c:pt>
                <c:pt idx="703">
                  <c:v>44219</c:v>
                </c:pt>
                <c:pt idx="704">
                  <c:v>44220</c:v>
                </c:pt>
                <c:pt idx="705">
                  <c:v>44221</c:v>
                </c:pt>
                <c:pt idx="706">
                  <c:v>44222</c:v>
                </c:pt>
                <c:pt idx="707">
                  <c:v>44223</c:v>
                </c:pt>
                <c:pt idx="708">
                  <c:v>44224</c:v>
                </c:pt>
                <c:pt idx="709">
                  <c:v>44225</c:v>
                </c:pt>
                <c:pt idx="710">
                  <c:v>44226</c:v>
                </c:pt>
                <c:pt idx="711">
                  <c:v>44227</c:v>
                </c:pt>
                <c:pt idx="712">
                  <c:v>44228</c:v>
                </c:pt>
                <c:pt idx="713">
                  <c:v>44229</c:v>
                </c:pt>
                <c:pt idx="714">
                  <c:v>44230</c:v>
                </c:pt>
                <c:pt idx="715">
                  <c:v>44231</c:v>
                </c:pt>
                <c:pt idx="716">
                  <c:v>44232</c:v>
                </c:pt>
                <c:pt idx="717">
                  <c:v>44233</c:v>
                </c:pt>
                <c:pt idx="718">
                  <c:v>44234</c:v>
                </c:pt>
                <c:pt idx="719">
                  <c:v>44235</c:v>
                </c:pt>
                <c:pt idx="720">
                  <c:v>44236</c:v>
                </c:pt>
                <c:pt idx="721">
                  <c:v>44237</c:v>
                </c:pt>
                <c:pt idx="722">
                  <c:v>44238</c:v>
                </c:pt>
                <c:pt idx="723">
                  <c:v>44239</c:v>
                </c:pt>
                <c:pt idx="724">
                  <c:v>44240</c:v>
                </c:pt>
                <c:pt idx="725">
                  <c:v>44241</c:v>
                </c:pt>
                <c:pt idx="726">
                  <c:v>44242</c:v>
                </c:pt>
                <c:pt idx="727">
                  <c:v>44243</c:v>
                </c:pt>
                <c:pt idx="728">
                  <c:v>44244</c:v>
                </c:pt>
                <c:pt idx="729">
                  <c:v>44245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2.6446999999999998</c:v>
                </c:pt>
                <c:pt idx="1">
                  <c:v>2.6913999999999998</c:v>
                </c:pt>
                <c:pt idx="2">
                  <c:v>2.6518000000000002</c:v>
                </c:pt>
                <c:pt idx="3">
                  <c:v>2.6518000000000002</c:v>
                </c:pt>
                <c:pt idx="4">
                  <c:v>2.6518000000000002</c:v>
                </c:pt>
                <c:pt idx="5">
                  <c:v>2.6625999999999999</c:v>
                </c:pt>
                <c:pt idx="6">
                  <c:v>2.6356999999999999</c:v>
                </c:pt>
                <c:pt idx="7">
                  <c:v>2.6825000000000001</c:v>
                </c:pt>
                <c:pt idx="8">
                  <c:v>2.7149999999999999</c:v>
                </c:pt>
                <c:pt idx="9">
                  <c:v>2.7530999999999999</c:v>
                </c:pt>
                <c:pt idx="10">
                  <c:v>2.7530999999999999</c:v>
                </c:pt>
                <c:pt idx="11">
                  <c:v>2.7530999999999999</c:v>
                </c:pt>
                <c:pt idx="12">
                  <c:v>2.7223000000000002</c:v>
                </c:pt>
                <c:pt idx="13">
                  <c:v>2.7168999999999999</c:v>
                </c:pt>
                <c:pt idx="14">
                  <c:v>2.6934</c:v>
                </c:pt>
                <c:pt idx="15">
                  <c:v>2.6393</c:v>
                </c:pt>
                <c:pt idx="16">
                  <c:v>2.6284999999999998</c:v>
                </c:pt>
                <c:pt idx="17">
                  <c:v>2.6284999999999998</c:v>
                </c:pt>
                <c:pt idx="18">
                  <c:v>2.6284999999999998</c:v>
                </c:pt>
                <c:pt idx="19">
                  <c:v>2.6393</c:v>
                </c:pt>
                <c:pt idx="20">
                  <c:v>2.6015000000000001</c:v>
                </c:pt>
                <c:pt idx="21">
                  <c:v>2.6213000000000002</c:v>
                </c:pt>
                <c:pt idx="22">
                  <c:v>2.6303000000000001</c:v>
                </c:pt>
                <c:pt idx="23">
                  <c:v>2.5871</c:v>
                </c:pt>
                <c:pt idx="24">
                  <c:v>2.5871</c:v>
                </c:pt>
                <c:pt idx="25">
                  <c:v>2.5871</c:v>
                </c:pt>
                <c:pt idx="26">
                  <c:v>2.6032999999999999</c:v>
                </c:pt>
                <c:pt idx="27">
                  <c:v>2.6122999999999998</c:v>
                </c:pt>
                <c:pt idx="28">
                  <c:v>2.5263</c:v>
                </c:pt>
                <c:pt idx="29">
                  <c:v>2.5369000000000002</c:v>
                </c:pt>
                <c:pt idx="30">
                  <c:v>2.4390000000000001</c:v>
                </c:pt>
                <c:pt idx="31">
                  <c:v>2.4390000000000001</c:v>
                </c:pt>
                <c:pt idx="32">
                  <c:v>2.4390000000000001</c:v>
                </c:pt>
                <c:pt idx="33">
                  <c:v>2.3982999999999999</c:v>
                </c:pt>
                <c:pt idx="34">
                  <c:v>2.423</c:v>
                </c:pt>
                <c:pt idx="35">
                  <c:v>2.3664999999999998</c:v>
                </c:pt>
                <c:pt idx="36">
                  <c:v>2.3946000000000001</c:v>
                </c:pt>
                <c:pt idx="37">
                  <c:v>2.4049999999999998</c:v>
                </c:pt>
                <c:pt idx="38">
                  <c:v>2.4049999999999998</c:v>
                </c:pt>
                <c:pt idx="39">
                  <c:v>2.4049999999999998</c:v>
                </c:pt>
                <c:pt idx="40">
                  <c:v>2.5009000000000001</c:v>
                </c:pt>
                <c:pt idx="41">
                  <c:v>2.4741</c:v>
                </c:pt>
                <c:pt idx="42">
                  <c:v>2.5240999999999998</c:v>
                </c:pt>
                <c:pt idx="43">
                  <c:v>2.5150999999999999</c:v>
                </c:pt>
                <c:pt idx="44">
                  <c:v>2.4954000000000001</c:v>
                </c:pt>
                <c:pt idx="45">
                  <c:v>2.4954000000000001</c:v>
                </c:pt>
                <c:pt idx="46">
                  <c:v>2.4954000000000001</c:v>
                </c:pt>
                <c:pt idx="47">
                  <c:v>2.5222000000000002</c:v>
                </c:pt>
                <c:pt idx="48">
                  <c:v>2.5005999999999999</c:v>
                </c:pt>
                <c:pt idx="49">
                  <c:v>2.4649000000000001</c:v>
                </c:pt>
                <c:pt idx="50">
                  <c:v>2.4969999999999999</c:v>
                </c:pt>
                <c:pt idx="51">
                  <c:v>2.5651000000000002</c:v>
                </c:pt>
                <c:pt idx="52">
                  <c:v>2.5651000000000002</c:v>
                </c:pt>
                <c:pt idx="53">
                  <c:v>2.5651000000000002</c:v>
                </c:pt>
                <c:pt idx="54">
                  <c:v>2.5543</c:v>
                </c:pt>
                <c:pt idx="55">
                  <c:v>2.5903999999999998</c:v>
                </c:pt>
                <c:pt idx="56">
                  <c:v>2.5939999999999999</c:v>
                </c:pt>
                <c:pt idx="57">
                  <c:v>2.5596000000000001</c:v>
                </c:pt>
                <c:pt idx="58">
                  <c:v>2.5596000000000001</c:v>
                </c:pt>
                <c:pt idx="59">
                  <c:v>2.5596000000000001</c:v>
                </c:pt>
                <c:pt idx="60">
                  <c:v>2.5596000000000001</c:v>
                </c:pt>
                <c:pt idx="61">
                  <c:v>2.5884999999999998</c:v>
                </c:pt>
                <c:pt idx="62">
                  <c:v>2.5649999999999999</c:v>
                </c:pt>
                <c:pt idx="63">
                  <c:v>2.5181</c:v>
                </c:pt>
                <c:pt idx="64">
                  <c:v>2.5325000000000002</c:v>
                </c:pt>
                <c:pt idx="65">
                  <c:v>2.4982000000000002</c:v>
                </c:pt>
                <c:pt idx="66">
                  <c:v>2.4982000000000002</c:v>
                </c:pt>
                <c:pt idx="67">
                  <c:v>2.4982000000000002</c:v>
                </c:pt>
                <c:pt idx="68">
                  <c:v>2.5251999999999999</c:v>
                </c:pt>
                <c:pt idx="69">
                  <c:v>2.5017999999999998</c:v>
                </c:pt>
                <c:pt idx="70">
                  <c:v>2.4998999999999998</c:v>
                </c:pt>
                <c:pt idx="71">
                  <c:v>2.5413999999999999</c:v>
                </c:pt>
                <c:pt idx="72">
                  <c:v>2.5249999999999999</c:v>
                </c:pt>
                <c:pt idx="73">
                  <c:v>2.5249999999999999</c:v>
                </c:pt>
                <c:pt idx="74">
                  <c:v>2.5249999999999999</c:v>
                </c:pt>
                <c:pt idx="75">
                  <c:v>2.4691999999999998</c:v>
                </c:pt>
                <c:pt idx="76">
                  <c:v>2.4565999999999999</c:v>
                </c:pt>
                <c:pt idx="77">
                  <c:v>2.4834999999999998</c:v>
                </c:pt>
                <c:pt idx="78">
                  <c:v>2.4422999999999999</c:v>
                </c:pt>
                <c:pt idx="79">
                  <c:v>2.4672000000000001</c:v>
                </c:pt>
                <c:pt idx="80">
                  <c:v>2.4672000000000001</c:v>
                </c:pt>
                <c:pt idx="81">
                  <c:v>2.4672000000000001</c:v>
                </c:pt>
                <c:pt idx="82">
                  <c:v>2.4015</c:v>
                </c:pt>
                <c:pt idx="83">
                  <c:v>2.4104000000000001</c:v>
                </c:pt>
                <c:pt idx="84">
                  <c:v>2.3732000000000002</c:v>
                </c:pt>
                <c:pt idx="85">
                  <c:v>2.3944000000000001</c:v>
                </c:pt>
                <c:pt idx="86">
                  <c:v>2.3908999999999998</c:v>
                </c:pt>
                <c:pt idx="87">
                  <c:v>2.3908999999999998</c:v>
                </c:pt>
                <c:pt idx="88">
                  <c:v>2.3908999999999998</c:v>
                </c:pt>
                <c:pt idx="89">
                  <c:v>2.4157000000000002</c:v>
                </c:pt>
                <c:pt idx="90">
                  <c:v>2.4264000000000001</c:v>
                </c:pt>
                <c:pt idx="91">
                  <c:v>2.3820000000000001</c:v>
                </c:pt>
                <c:pt idx="92">
                  <c:v>2.3184999999999998</c:v>
                </c:pt>
                <c:pt idx="93">
                  <c:v>2.3201999999999998</c:v>
                </c:pt>
                <c:pt idx="94">
                  <c:v>2.3201999999999998</c:v>
                </c:pt>
                <c:pt idx="95">
                  <c:v>2.3201999999999998</c:v>
                </c:pt>
                <c:pt idx="96">
                  <c:v>2.3201999999999998</c:v>
                </c:pt>
                <c:pt idx="97">
                  <c:v>2.2658</c:v>
                </c:pt>
                <c:pt idx="98">
                  <c:v>2.2605</c:v>
                </c:pt>
                <c:pt idx="99">
                  <c:v>2.2132999999999998</c:v>
                </c:pt>
                <c:pt idx="100">
                  <c:v>2.1246</c:v>
                </c:pt>
                <c:pt idx="101">
                  <c:v>2.1246</c:v>
                </c:pt>
                <c:pt idx="102">
                  <c:v>2.1246</c:v>
                </c:pt>
                <c:pt idx="103">
                  <c:v>2.0710000000000002</c:v>
                </c:pt>
                <c:pt idx="104">
                  <c:v>2.1295999999999999</c:v>
                </c:pt>
                <c:pt idx="105">
                  <c:v>2.1347999999999998</c:v>
                </c:pt>
                <c:pt idx="106">
                  <c:v>2.1173999999999999</c:v>
                </c:pt>
                <c:pt idx="107">
                  <c:v>2.0809000000000002</c:v>
                </c:pt>
                <c:pt idx="108">
                  <c:v>2.0809000000000002</c:v>
                </c:pt>
                <c:pt idx="109">
                  <c:v>2.0809000000000002</c:v>
                </c:pt>
                <c:pt idx="110">
                  <c:v>2.1484000000000001</c:v>
                </c:pt>
                <c:pt idx="111">
                  <c:v>2.1431</c:v>
                </c:pt>
                <c:pt idx="112">
                  <c:v>2.1204999999999998</c:v>
                </c:pt>
                <c:pt idx="113">
                  <c:v>2.0945</c:v>
                </c:pt>
                <c:pt idx="114">
                  <c:v>2.0804</c:v>
                </c:pt>
                <c:pt idx="115">
                  <c:v>2.0804</c:v>
                </c:pt>
                <c:pt idx="116">
                  <c:v>2.0804</c:v>
                </c:pt>
                <c:pt idx="117">
                  <c:v>2.0941999999999998</c:v>
                </c:pt>
                <c:pt idx="118">
                  <c:v>2.0594999999999999</c:v>
                </c:pt>
                <c:pt idx="119">
                  <c:v>2.0232999999999999</c:v>
                </c:pt>
                <c:pt idx="120">
                  <c:v>2.0284</c:v>
                </c:pt>
                <c:pt idx="121">
                  <c:v>2.0539999999999998</c:v>
                </c:pt>
                <c:pt idx="122">
                  <c:v>2.0539999999999998</c:v>
                </c:pt>
                <c:pt idx="123">
                  <c:v>2.0539999999999998</c:v>
                </c:pt>
                <c:pt idx="124">
                  <c:v>2.0143</c:v>
                </c:pt>
                <c:pt idx="125">
                  <c:v>1.9850000000000001</c:v>
                </c:pt>
                <c:pt idx="126">
                  <c:v>2.0468000000000002</c:v>
                </c:pt>
                <c:pt idx="127">
                  <c:v>2.0139999999999998</c:v>
                </c:pt>
                <c:pt idx="128">
                  <c:v>2.0051000000000001</c:v>
                </c:pt>
                <c:pt idx="129">
                  <c:v>2.0051000000000001</c:v>
                </c:pt>
                <c:pt idx="130">
                  <c:v>2.0051000000000001</c:v>
                </c:pt>
                <c:pt idx="131">
                  <c:v>2.024</c:v>
                </c:pt>
                <c:pt idx="132">
                  <c:v>1.974</c:v>
                </c:pt>
                <c:pt idx="133">
                  <c:v>1.9498</c:v>
                </c:pt>
                <c:pt idx="134">
                  <c:v>1.9498</c:v>
                </c:pt>
                <c:pt idx="135">
                  <c:v>2.0337999999999998</c:v>
                </c:pt>
                <c:pt idx="136">
                  <c:v>2.0337999999999998</c:v>
                </c:pt>
                <c:pt idx="137">
                  <c:v>2.0337999999999998</c:v>
                </c:pt>
                <c:pt idx="138">
                  <c:v>2.0476000000000001</c:v>
                </c:pt>
                <c:pt idx="139">
                  <c:v>2.0648</c:v>
                </c:pt>
                <c:pt idx="140">
                  <c:v>2.0613000000000001</c:v>
                </c:pt>
                <c:pt idx="141">
                  <c:v>2.1377999999999999</c:v>
                </c:pt>
                <c:pt idx="142">
                  <c:v>2.1219000000000001</c:v>
                </c:pt>
                <c:pt idx="143">
                  <c:v>2.1219000000000001</c:v>
                </c:pt>
                <c:pt idx="144">
                  <c:v>2.1219000000000001</c:v>
                </c:pt>
                <c:pt idx="145">
                  <c:v>2.0886999999999998</c:v>
                </c:pt>
                <c:pt idx="146">
                  <c:v>2.1025999999999998</c:v>
                </c:pt>
                <c:pt idx="147">
                  <c:v>2.0451000000000001</c:v>
                </c:pt>
                <c:pt idx="148">
                  <c:v>2.0242</c:v>
                </c:pt>
                <c:pt idx="149">
                  <c:v>2.0552000000000001</c:v>
                </c:pt>
                <c:pt idx="150">
                  <c:v>2.0552000000000001</c:v>
                </c:pt>
                <c:pt idx="151">
                  <c:v>2.0552000000000001</c:v>
                </c:pt>
                <c:pt idx="152">
                  <c:v>2.0464000000000002</c:v>
                </c:pt>
                <c:pt idx="153">
                  <c:v>2.0811999999999999</c:v>
                </c:pt>
                <c:pt idx="154">
                  <c:v>2.0428000000000002</c:v>
                </c:pt>
                <c:pt idx="155">
                  <c:v>2.081</c:v>
                </c:pt>
                <c:pt idx="156">
                  <c:v>2.0703</c:v>
                </c:pt>
                <c:pt idx="157">
                  <c:v>2.0703</c:v>
                </c:pt>
                <c:pt idx="158">
                  <c:v>2.0703</c:v>
                </c:pt>
                <c:pt idx="159">
                  <c:v>2.0649999999999999</c:v>
                </c:pt>
                <c:pt idx="160">
                  <c:v>2.0579999999999998</c:v>
                </c:pt>
                <c:pt idx="161">
                  <c:v>2.0144000000000002</c:v>
                </c:pt>
                <c:pt idx="162">
                  <c:v>1.8935</c:v>
                </c:pt>
                <c:pt idx="163">
                  <c:v>1.8452</c:v>
                </c:pt>
                <c:pt idx="164">
                  <c:v>1.8452</c:v>
                </c:pt>
                <c:pt idx="165">
                  <c:v>1.8452</c:v>
                </c:pt>
                <c:pt idx="166">
                  <c:v>1.7075</c:v>
                </c:pt>
                <c:pt idx="167">
                  <c:v>1.7022999999999999</c:v>
                </c:pt>
                <c:pt idx="168">
                  <c:v>1.7342</c:v>
                </c:pt>
                <c:pt idx="169">
                  <c:v>1.7172000000000001</c:v>
                </c:pt>
                <c:pt idx="170">
                  <c:v>1.7446999999999999</c:v>
                </c:pt>
                <c:pt idx="171">
                  <c:v>1.7446999999999999</c:v>
                </c:pt>
                <c:pt idx="172">
                  <c:v>1.7446999999999999</c:v>
                </c:pt>
                <c:pt idx="173">
                  <c:v>1.6454</c:v>
                </c:pt>
                <c:pt idx="174">
                  <c:v>1.7035</c:v>
                </c:pt>
                <c:pt idx="175">
                  <c:v>1.5791999999999999</c:v>
                </c:pt>
                <c:pt idx="176">
                  <c:v>1.5268999999999999</c:v>
                </c:pt>
                <c:pt idx="177">
                  <c:v>1.5538000000000001</c:v>
                </c:pt>
                <c:pt idx="178">
                  <c:v>1.5538000000000001</c:v>
                </c:pt>
                <c:pt idx="179">
                  <c:v>1.5538000000000001</c:v>
                </c:pt>
                <c:pt idx="180">
                  <c:v>1.6063000000000001</c:v>
                </c:pt>
                <c:pt idx="181">
                  <c:v>1.5555000000000001</c:v>
                </c:pt>
                <c:pt idx="182">
                  <c:v>1.5892999999999999</c:v>
                </c:pt>
                <c:pt idx="183">
                  <c:v>1.6131</c:v>
                </c:pt>
                <c:pt idx="184">
                  <c:v>1.5350999999999999</c:v>
                </c:pt>
                <c:pt idx="185">
                  <c:v>1.5350999999999999</c:v>
                </c:pt>
                <c:pt idx="186">
                  <c:v>1.5350999999999999</c:v>
                </c:pt>
                <c:pt idx="187">
                  <c:v>1.5350999999999999</c:v>
                </c:pt>
                <c:pt idx="188">
                  <c:v>1.4711000000000001</c:v>
                </c:pt>
                <c:pt idx="189">
                  <c:v>1.4794</c:v>
                </c:pt>
                <c:pt idx="190">
                  <c:v>1.4944999999999999</c:v>
                </c:pt>
                <c:pt idx="191">
                  <c:v>1.4961</c:v>
                </c:pt>
                <c:pt idx="192">
                  <c:v>1.4961</c:v>
                </c:pt>
                <c:pt idx="193">
                  <c:v>1.4961</c:v>
                </c:pt>
                <c:pt idx="194">
                  <c:v>1.4961</c:v>
                </c:pt>
                <c:pt idx="195">
                  <c:v>1.4573</c:v>
                </c:pt>
                <c:pt idx="196">
                  <c:v>1.4657</c:v>
                </c:pt>
                <c:pt idx="197">
                  <c:v>1.5586</c:v>
                </c:pt>
                <c:pt idx="198">
                  <c:v>1.5602</c:v>
                </c:pt>
                <c:pt idx="199">
                  <c:v>1.5602</c:v>
                </c:pt>
                <c:pt idx="200">
                  <c:v>1.5602</c:v>
                </c:pt>
                <c:pt idx="201">
                  <c:v>1.6437999999999999</c:v>
                </c:pt>
                <c:pt idx="202">
                  <c:v>1.7316</c:v>
                </c:pt>
                <c:pt idx="203">
                  <c:v>1.7384999999999999</c:v>
                </c:pt>
                <c:pt idx="204">
                  <c:v>1.7715000000000001</c:v>
                </c:pt>
                <c:pt idx="205">
                  <c:v>1.8957999999999999</c:v>
                </c:pt>
                <c:pt idx="206">
                  <c:v>1.8957999999999999</c:v>
                </c:pt>
                <c:pt idx="207">
                  <c:v>1.8957999999999999</c:v>
                </c:pt>
                <c:pt idx="208">
                  <c:v>1.8467</c:v>
                </c:pt>
                <c:pt idx="209">
                  <c:v>1.8012999999999999</c:v>
                </c:pt>
                <c:pt idx="210">
                  <c:v>1.7961</c:v>
                </c:pt>
                <c:pt idx="211">
                  <c:v>1.784</c:v>
                </c:pt>
                <c:pt idx="212">
                  <c:v>1.7215</c:v>
                </c:pt>
                <c:pt idx="213">
                  <c:v>1.7215</c:v>
                </c:pt>
                <c:pt idx="214">
                  <c:v>1.7215</c:v>
                </c:pt>
                <c:pt idx="215">
                  <c:v>1.7266999999999999</c:v>
                </c:pt>
                <c:pt idx="216">
                  <c:v>1.6456</c:v>
                </c:pt>
                <c:pt idx="217">
                  <c:v>1.7372000000000001</c:v>
                </c:pt>
                <c:pt idx="218">
                  <c:v>1.6920999999999999</c:v>
                </c:pt>
                <c:pt idx="219">
                  <c:v>1.6800999999999999</c:v>
                </c:pt>
                <c:pt idx="220">
                  <c:v>1.6800999999999999</c:v>
                </c:pt>
                <c:pt idx="221">
                  <c:v>1.6800999999999999</c:v>
                </c:pt>
                <c:pt idx="222">
                  <c:v>1.6646000000000001</c:v>
                </c:pt>
                <c:pt idx="223">
                  <c:v>1.6353</c:v>
                </c:pt>
                <c:pt idx="224">
                  <c:v>1.5992</c:v>
                </c:pt>
                <c:pt idx="225">
                  <c:v>1.5341</c:v>
                </c:pt>
                <c:pt idx="226">
                  <c:v>1.5289999999999999</c:v>
                </c:pt>
                <c:pt idx="227">
                  <c:v>1.5289999999999999</c:v>
                </c:pt>
                <c:pt idx="228">
                  <c:v>1.5289999999999999</c:v>
                </c:pt>
                <c:pt idx="229">
                  <c:v>1.5580000000000001</c:v>
                </c:pt>
                <c:pt idx="230">
                  <c:v>1.5288999999999999</c:v>
                </c:pt>
                <c:pt idx="231">
                  <c:v>1.5835999999999999</c:v>
                </c:pt>
                <c:pt idx="232">
                  <c:v>1.6680999999999999</c:v>
                </c:pt>
                <c:pt idx="233">
                  <c:v>1.7290000000000001</c:v>
                </c:pt>
                <c:pt idx="234">
                  <c:v>1.7290000000000001</c:v>
                </c:pt>
                <c:pt idx="235">
                  <c:v>1.7290000000000001</c:v>
                </c:pt>
                <c:pt idx="236">
                  <c:v>1.7290000000000001</c:v>
                </c:pt>
                <c:pt idx="237">
                  <c:v>1.7709999999999999</c:v>
                </c:pt>
                <c:pt idx="238">
                  <c:v>1.7395</c:v>
                </c:pt>
                <c:pt idx="239">
                  <c:v>1.7518</c:v>
                </c:pt>
                <c:pt idx="240">
                  <c:v>1.7536</c:v>
                </c:pt>
                <c:pt idx="241">
                  <c:v>1.7536</c:v>
                </c:pt>
                <c:pt idx="242">
                  <c:v>1.7536</c:v>
                </c:pt>
                <c:pt idx="243">
                  <c:v>1.7992999999999999</c:v>
                </c:pt>
                <c:pt idx="244">
                  <c:v>1.7606999999999999</c:v>
                </c:pt>
                <c:pt idx="245">
                  <c:v>1.7642</c:v>
                </c:pt>
                <c:pt idx="246">
                  <c:v>1.766</c:v>
                </c:pt>
                <c:pt idx="247">
                  <c:v>1.7943</c:v>
                </c:pt>
                <c:pt idx="248">
                  <c:v>1.7943</c:v>
                </c:pt>
                <c:pt idx="249">
                  <c:v>1.7943</c:v>
                </c:pt>
                <c:pt idx="250">
                  <c:v>1.8420000000000001</c:v>
                </c:pt>
                <c:pt idx="251">
                  <c:v>1.8385</c:v>
                </c:pt>
                <c:pt idx="252">
                  <c:v>1.7715000000000001</c:v>
                </c:pt>
                <c:pt idx="253">
                  <c:v>1.6910000000000001</c:v>
                </c:pt>
                <c:pt idx="254">
                  <c:v>1.7102999999999999</c:v>
                </c:pt>
                <c:pt idx="255">
                  <c:v>1.7102999999999999</c:v>
                </c:pt>
                <c:pt idx="256">
                  <c:v>1.7102999999999999</c:v>
                </c:pt>
                <c:pt idx="257">
                  <c:v>1.7769999999999999</c:v>
                </c:pt>
                <c:pt idx="258">
                  <c:v>1.8584000000000001</c:v>
                </c:pt>
                <c:pt idx="259">
                  <c:v>1.8283</c:v>
                </c:pt>
                <c:pt idx="260">
                  <c:v>1.9173</c:v>
                </c:pt>
                <c:pt idx="261">
                  <c:v>1.9417</c:v>
                </c:pt>
                <c:pt idx="262">
                  <c:v>1.9417</c:v>
                </c:pt>
                <c:pt idx="263">
                  <c:v>1.9417</c:v>
                </c:pt>
                <c:pt idx="264">
                  <c:v>1.9417</c:v>
                </c:pt>
                <c:pt idx="265">
                  <c:v>1.9347000000000001</c:v>
                </c:pt>
                <c:pt idx="266">
                  <c:v>1.8859999999999999</c:v>
                </c:pt>
                <c:pt idx="267">
                  <c:v>1.8186</c:v>
                </c:pt>
                <c:pt idx="268">
                  <c:v>1.8308</c:v>
                </c:pt>
                <c:pt idx="269">
                  <c:v>1.8308</c:v>
                </c:pt>
                <c:pt idx="270">
                  <c:v>1.8308</c:v>
                </c:pt>
                <c:pt idx="271">
                  <c:v>1.8152999999999999</c:v>
                </c:pt>
                <c:pt idx="272">
                  <c:v>1.7826</c:v>
                </c:pt>
                <c:pt idx="273">
                  <c:v>1.7448999999999999</c:v>
                </c:pt>
                <c:pt idx="274">
                  <c:v>1.7723</c:v>
                </c:pt>
                <c:pt idx="275">
                  <c:v>1.7706</c:v>
                </c:pt>
                <c:pt idx="276">
                  <c:v>1.7706</c:v>
                </c:pt>
                <c:pt idx="277">
                  <c:v>1.7706</c:v>
                </c:pt>
                <c:pt idx="278">
                  <c:v>1.7551000000000001</c:v>
                </c:pt>
                <c:pt idx="279">
                  <c:v>1.7414000000000001</c:v>
                </c:pt>
                <c:pt idx="280">
                  <c:v>1.7654000000000001</c:v>
                </c:pt>
                <c:pt idx="281">
                  <c:v>1.7654000000000001</c:v>
                </c:pt>
                <c:pt idx="282">
                  <c:v>1.7758</c:v>
                </c:pt>
                <c:pt idx="283">
                  <c:v>1.7758</c:v>
                </c:pt>
                <c:pt idx="284">
                  <c:v>1.7758</c:v>
                </c:pt>
                <c:pt idx="285">
                  <c:v>1.8189</c:v>
                </c:pt>
                <c:pt idx="286">
                  <c:v>1.7157</c:v>
                </c:pt>
                <c:pt idx="287">
                  <c:v>1.774</c:v>
                </c:pt>
                <c:pt idx="288">
                  <c:v>1.8103</c:v>
                </c:pt>
                <c:pt idx="289">
                  <c:v>1.8363</c:v>
                </c:pt>
                <c:pt idx="290">
                  <c:v>1.8363</c:v>
                </c:pt>
                <c:pt idx="291">
                  <c:v>1.8363</c:v>
                </c:pt>
                <c:pt idx="292">
                  <c:v>1.819</c:v>
                </c:pt>
                <c:pt idx="293">
                  <c:v>1.8415999999999999</c:v>
                </c:pt>
                <c:pt idx="294">
                  <c:v>1.7914000000000001</c:v>
                </c:pt>
                <c:pt idx="295">
                  <c:v>1.8922000000000001</c:v>
                </c:pt>
                <c:pt idx="296">
                  <c:v>1.8226</c:v>
                </c:pt>
                <c:pt idx="297">
                  <c:v>1.8226</c:v>
                </c:pt>
                <c:pt idx="298">
                  <c:v>1.8226</c:v>
                </c:pt>
                <c:pt idx="299">
                  <c:v>1.8713</c:v>
                </c:pt>
                <c:pt idx="300">
                  <c:v>1.8801000000000001</c:v>
                </c:pt>
                <c:pt idx="301">
                  <c:v>1.9169</c:v>
                </c:pt>
                <c:pt idx="302">
                  <c:v>1.9204000000000001</c:v>
                </c:pt>
                <c:pt idx="303">
                  <c:v>1.9171</c:v>
                </c:pt>
                <c:pt idx="304">
                  <c:v>1.9171</c:v>
                </c:pt>
                <c:pt idx="305">
                  <c:v>1.9171</c:v>
                </c:pt>
                <c:pt idx="306">
                  <c:v>1.9294</c:v>
                </c:pt>
                <c:pt idx="307">
                  <c:v>1.8996</c:v>
                </c:pt>
                <c:pt idx="308">
                  <c:v>1.8996</c:v>
                </c:pt>
                <c:pt idx="309">
                  <c:v>1.8944000000000001</c:v>
                </c:pt>
                <c:pt idx="310">
                  <c:v>1.8752</c:v>
                </c:pt>
                <c:pt idx="311">
                  <c:v>1.8752</c:v>
                </c:pt>
                <c:pt idx="312">
                  <c:v>1.8752</c:v>
                </c:pt>
                <c:pt idx="313">
                  <c:v>1.8788</c:v>
                </c:pt>
                <c:pt idx="314">
                  <c:v>1.9175</c:v>
                </c:pt>
                <c:pt idx="315">
                  <c:v>1.9175</c:v>
                </c:pt>
                <c:pt idx="316">
                  <c:v>1.8771</c:v>
                </c:pt>
                <c:pt idx="317">
                  <c:v>1.7881</c:v>
                </c:pt>
                <c:pt idx="318">
                  <c:v>1.7881</c:v>
                </c:pt>
                <c:pt idx="319">
                  <c:v>1.7881</c:v>
                </c:pt>
                <c:pt idx="320">
                  <c:v>1.8089999999999999</c:v>
                </c:pt>
                <c:pt idx="321">
                  <c:v>1.8177000000000001</c:v>
                </c:pt>
                <c:pt idx="322">
                  <c:v>1.8737999999999999</c:v>
                </c:pt>
                <c:pt idx="323">
                  <c:v>1.8545</c:v>
                </c:pt>
                <c:pt idx="324">
                  <c:v>1.8196000000000001</c:v>
                </c:pt>
                <c:pt idx="325">
                  <c:v>1.8196000000000001</c:v>
                </c:pt>
                <c:pt idx="326">
                  <c:v>1.8196000000000001</c:v>
                </c:pt>
                <c:pt idx="327">
                  <c:v>1.8459000000000001</c:v>
                </c:pt>
                <c:pt idx="328">
                  <c:v>1.8109</c:v>
                </c:pt>
                <c:pt idx="329">
                  <c:v>1.7829999999999999</c:v>
                </c:pt>
                <c:pt idx="330">
                  <c:v>1.8073999999999999</c:v>
                </c:pt>
                <c:pt idx="331">
                  <c:v>1.8214999999999999</c:v>
                </c:pt>
                <c:pt idx="332">
                  <c:v>1.8214999999999999</c:v>
                </c:pt>
                <c:pt idx="333">
                  <c:v>1.8214999999999999</c:v>
                </c:pt>
                <c:pt idx="334">
                  <c:v>1.8214999999999999</c:v>
                </c:pt>
                <c:pt idx="335">
                  <c:v>1.7743</c:v>
                </c:pt>
                <c:pt idx="336">
                  <c:v>1.7690999999999999</c:v>
                </c:pt>
                <c:pt idx="337">
                  <c:v>1.7324999999999999</c:v>
                </c:pt>
                <c:pt idx="338">
                  <c:v>1.6839</c:v>
                </c:pt>
                <c:pt idx="339">
                  <c:v>1.6839</c:v>
                </c:pt>
                <c:pt idx="340">
                  <c:v>1.6839</c:v>
                </c:pt>
                <c:pt idx="341">
                  <c:v>1.6080000000000001</c:v>
                </c:pt>
                <c:pt idx="342">
                  <c:v>1.6561999999999999</c:v>
                </c:pt>
                <c:pt idx="343">
                  <c:v>1.5839000000000001</c:v>
                </c:pt>
                <c:pt idx="344">
                  <c:v>1.5855999999999999</c:v>
                </c:pt>
                <c:pt idx="345">
                  <c:v>1.5067999999999999</c:v>
                </c:pt>
                <c:pt idx="346">
                  <c:v>1.5067999999999999</c:v>
                </c:pt>
                <c:pt idx="347">
                  <c:v>1.5067999999999999</c:v>
                </c:pt>
                <c:pt idx="348">
                  <c:v>1.5271999999999999</c:v>
                </c:pt>
                <c:pt idx="349">
                  <c:v>1.5991</c:v>
                </c:pt>
                <c:pt idx="350">
                  <c:v>1.6508</c:v>
                </c:pt>
                <c:pt idx="351">
                  <c:v>1.6422000000000001</c:v>
                </c:pt>
                <c:pt idx="352">
                  <c:v>1.5833999999999999</c:v>
                </c:pt>
                <c:pt idx="353">
                  <c:v>1.5833999999999999</c:v>
                </c:pt>
                <c:pt idx="354">
                  <c:v>1.5833999999999999</c:v>
                </c:pt>
                <c:pt idx="355">
                  <c:v>1.5696000000000001</c:v>
                </c:pt>
                <c:pt idx="356">
                  <c:v>1.6006</c:v>
                </c:pt>
                <c:pt idx="357">
                  <c:v>1.6333</c:v>
                </c:pt>
                <c:pt idx="358">
                  <c:v>1.6173</c:v>
                </c:pt>
                <c:pt idx="359">
                  <c:v>1.5848</c:v>
                </c:pt>
                <c:pt idx="360">
                  <c:v>1.5848</c:v>
                </c:pt>
                <c:pt idx="361">
                  <c:v>1.5848</c:v>
                </c:pt>
                <c:pt idx="362">
                  <c:v>1.5848</c:v>
                </c:pt>
                <c:pt idx="363">
                  <c:v>1.5609999999999999</c:v>
                </c:pt>
                <c:pt idx="364">
                  <c:v>1.5661</c:v>
                </c:pt>
                <c:pt idx="365">
                  <c:v>1.5152000000000001</c:v>
                </c:pt>
                <c:pt idx="366">
                  <c:v>1.4713000000000001</c:v>
                </c:pt>
                <c:pt idx="367">
                  <c:v>1.4713000000000001</c:v>
                </c:pt>
                <c:pt idx="368">
                  <c:v>1.4713000000000001</c:v>
                </c:pt>
                <c:pt idx="369">
                  <c:v>1.3705000000000001</c:v>
                </c:pt>
                <c:pt idx="370">
                  <c:v>1.3521000000000001</c:v>
                </c:pt>
                <c:pt idx="371">
                  <c:v>1.3371</c:v>
                </c:pt>
                <c:pt idx="372">
                  <c:v>1.2606999999999999</c:v>
                </c:pt>
                <c:pt idx="373">
                  <c:v>1.1486000000000001</c:v>
                </c:pt>
                <c:pt idx="374">
                  <c:v>1.1486000000000001</c:v>
                </c:pt>
                <c:pt idx="375">
                  <c:v>1.1486000000000001</c:v>
                </c:pt>
                <c:pt idx="376">
                  <c:v>1.1632</c:v>
                </c:pt>
                <c:pt idx="377">
                  <c:v>0.999</c:v>
                </c:pt>
                <c:pt idx="378">
                  <c:v>1.0522</c:v>
                </c:pt>
                <c:pt idx="379">
                  <c:v>0.91200000000000003</c:v>
                </c:pt>
                <c:pt idx="380">
                  <c:v>0.76229999999999998</c:v>
                </c:pt>
                <c:pt idx="381">
                  <c:v>0.76229999999999998</c:v>
                </c:pt>
                <c:pt idx="382">
                  <c:v>0.76229999999999998</c:v>
                </c:pt>
                <c:pt idx="383">
                  <c:v>0.54069999999999996</c:v>
                </c:pt>
                <c:pt idx="384">
                  <c:v>0.80300000000000005</c:v>
                </c:pt>
                <c:pt idx="385">
                  <c:v>0.86950000000000005</c:v>
                </c:pt>
                <c:pt idx="386">
                  <c:v>0.80420000000000003</c:v>
                </c:pt>
                <c:pt idx="387">
                  <c:v>0.96030000000000004</c:v>
                </c:pt>
                <c:pt idx="388">
                  <c:v>0.96030000000000004</c:v>
                </c:pt>
                <c:pt idx="389">
                  <c:v>0.96030000000000004</c:v>
                </c:pt>
                <c:pt idx="390">
                  <c:v>0.71819999999999995</c:v>
                </c:pt>
                <c:pt idx="391">
                  <c:v>1.0784</c:v>
                </c:pt>
                <c:pt idx="392">
                  <c:v>1.1915</c:v>
                </c:pt>
                <c:pt idx="393">
                  <c:v>1.1404000000000001</c:v>
                </c:pt>
                <c:pt idx="394">
                  <c:v>0.84540000000000004</c:v>
                </c:pt>
                <c:pt idx="395">
                  <c:v>0.84540000000000004</c:v>
                </c:pt>
                <c:pt idx="396">
                  <c:v>0.84540000000000004</c:v>
                </c:pt>
                <c:pt idx="397">
                  <c:v>0.7863</c:v>
                </c:pt>
                <c:pt idx="398">
                  <c:v>0.84660000000000002</c:v>
                </c:pt>
                <c:pt idx="399">
                  <c:v>0.86729999999999996</c:v>
                </c:pt>
                <c:pt idx="400">
                  <c:v>0.84470000000000001</c:v>
                </c:pt>
                <c:pt idx="401">
                  <c:v>0.67459999999999998</c:v>
                </c:pt>
                <c:pt idx="402">
                  <c:v>0.67459999999999998</c:v>
                </c:pt>
                <c:pt idx="403">
                  <c:v>0.67459999999999998</c:v>
                </c:pt>
                <c:pt idx="404">
                  <c:v>0.72640000000000005</c:v>
                </c:pt>
                <c:pt idx="405">
                  <c:v>0.66949999999999998</c:v>
                </c:pt>
                <c:pt idx="406">
                  <c:v>0.58320000000000005</c:v>
                </c:pt>
                <c:pt idx="407">
                  <c:v>0.59699999999999998</c:v>
                </c:pt>
                <c:pt idx="408">
                  <c:v>0.5948</c:v>
                </c:pt>
                <c:pt idx="409">
                  <c:v>0.5948</c:v>
                </c:pt>
                <c:pt idx="410">
                  <c:v>0.5948</c:v>
                </c:pt>
                <c:pt idx="411">
                  <c:v>0.66979999999999995</c:v>
                </c:pt>
                <c:pt idx="412">
                  <c:v>0.71220000000000006</c:v>
                </c:pt>
                <c:pt idx="413">
                  <c:v>0.7722</c:v>
                </c:pt>
                <c:pt idx="414">
                  <c:v>0.71909999999999996</c:v>
                </c:pt>
                <c:pt idx="415">
                  <c:v>0.71909999999999996</c:v>
                </c:pt>
                <c:pt idx="416">
                  <c:v>0.71909999999999996</c:v>
                </c:pt>
                <c:pt idx="417">
                  <c:v>0.71909999999999996</c:v>
                </c:pt>
                <c:pt idx="418">
                  <c:v>0.77129999999999999</c:v>
                </c:pt>
                <c:pt idx="419">
                  <c:v>0.752</c:v>
                </c:pt>
                <c:pt idx="420">
                  <c:v>0.63160000000000005</c:v>
                </c:pt>
                <c:pt idx="421">
                  <c:v>0.62670000000000003</c:v>
                </c:pt>
                <c:pt idx="422">
                  <c:v>0.64170000000000005</c:v>
                </c:pt>
                <c:pt idx="423">
                  <c:v>0.64170000000000005</c:v>
                </c:pt>
                <c:pt idx="424">
                  <c:v>0.64170000000000005</c:v>
                </c:pt>
                <c:pt idx="425">
                  <c:v>0.60529999999999995</c:v>
                </c:pt>
                <c:pt idx="426">
                  <c:v>0.56910000000000005</c:v>
                </c:pt>
                <c:pt idx="427">
                  <c:v>0.61899999999999999</c:v>
                </c:pt>
                <c:pt idx="428">
                  <c:v>0.60150000000000003</c:v>
                </c:pt>
                <c:pt idx="429">
                  <c:v>0.6008</c:v>
                </c:pt>
                <c:pt idx="430">
                  <c:v>0.6008</c:v>
                </c:pt>
                <c:pt idx="431">
                  <c:v>0.6008</c:v>
                </c:pt>
                <c:pt idx="432">
                  <c:v>0.66049999999999998</c:v>
                </c:pt>
                <c:pt idx="433">
                  <c:v>0.6129</c:v>
                </c:pt>
                <c:pt idx="434">
                  <c:v>0.62690000000000001</c:v>
                </c:pt>
                <c:pt idx="435">
                  <c:v>0.63929999999999998</c:v>
                </c:pt>
                <c:pt idx="436">
                  <c:v>0.61180000000000001</c:v>
                </c:pt>
                <c:pt idx="437">
                  <c:v>0.61180000000000001</c:v>
                </c:pt>
                <c:pt idx="438">
                  <c:v>0.61180000000000001</c:v>
                </c:pt>
                <c:pt idx="439">
                  <c:v>0.63360000000000005</c:v>
                </c:pt>
                <c:pt idx="440">
                  <c:v>0.66190000000000004</c:v>
                </c:pt>
                <c:pt idx="441">
                  <c:v>0.70299999999999996</c:v>
                </c:pt>
                <c:pt idx="442">
                  <c:v>0.64090000000000003</c:v>
                </c:pt>
                <c:pt idx="443">
                  <c:v>0.68310000000000004</c:v>
                </c:pt>
                <c:pt idx="444">
                  <c:v>0.68310000000000004</c:v>
                </c:pt>
                <c:pt idx="445">
                  <c:v>0.68310000000000004</c:v>
                </c:pt>
                <c:pt idx="446">
                  <c:v>0.70989999999999998</c:v>
                </c:pt>
                <c:pt idx="447">
                  <c:v>0.66510000000000002</c:v>
                </c:pt>
                <c:pt idx="448">
                  <c:v>0.65249999999999997</c:v>
                </c:pt>
                <c:pt idx="449">
                  <c:v>0.62180000000000002</c:v>
                </c:pt>
                <c:pt idx="450">
                  <c:v>0.64280000000000004</c:v>
                </c:pt>
                <c:pt idx="451">
                  <c:v>0.64280000000000004</c:v>
                </c:pt>
                <c:pt idx="452">
                  <c:v>0.64280000000000004</c:v>
                </c:pt>
                <c:pt idx="453">
                  <c:v>0.72570000000000001</c:v>
                </c:pt>
                <c:pt idx="454">
                  <c:v>0.68820000000000003</c:v>
                </c:pt>
                <c:pt idx="455">
                  <c:v>0.68010000000000004</c:v>
                </c:pt>
                <c:pt idx="456">
                  <c:v>0.67200000000000004</c:v>
                </c:pt>
                <c:pt idx="457">
                  <c:v>0.65910000000000002</c:v>
                </c:pt>
                <c:pt idx="458">
                  <c:v>0.65910000000000002</c:v>
                </c:pt>
                <c:pt idx="459">
                  <c:v>0.65910000000000002</c:v>
                </c:pt>
                <c:pt idx="460">
                  <c:v>0.65910000000000002</c:v>
                </c:pt>
                <c:pt idx="461">
                  <c:v>0.69650000000000001</c:v>
                </c:pt>
                <c:pt idx="462">
                  <c:v>0.68189999999999995</c:v>
                </c:pt>
                <c:pt idx="463">
                  <c:v>0.69</c:v>
                </c:pt>
                <c:pt idx="464">
                  <c:v>0.65259999999999996</c:v>
                </c:pt>
                <c:pt idx="465">
                  <c:v>0.65259999999999996</c:v>
                </c:pt>
                <c:pt idx="466">
                  <c:v>0.65259999999999996</c:v>
                </c:pt>
                <c:pt idx="467">
                  <c:v>0.65910000000000002</c:v>
                </c:pt>
                <c:pt idx="468">
                  <c:v>0.68520000000000003</c:v>
                </c:pt>
                <c:pt idx="469">
                  <c:v>0.74580000000000002</c:v>
                </c:pt>
                <c:pt idx="470">
                  <c:v>0.82340000000000002</c:v>
                </c:pt>
                <c:pt idx="471">
                  <c:v>0.89510000000000001</c:v>
                </c:pt>
                <c:pt idx="472">
                  <c:v>0.89510000000000001</c:v>
                </c:pt>
                <c:pt idx="473">
                  <c:v>0.89510000000000001</c:v>
                </c:pt>
                <c:pt idx="474">
                  <c:v>0.87519999999999998</c:v>
                </c:pt>
                <c:pt idx="475">
                  <c:v>0.82530000000000003</c:v>
                </c:pt>
                <c:pt idx="476">
                  <c:v>0.72629999999999995</c:v>
                </c:pt>
                <c:pt idx="477">
                  <c:v>0.66900000000000004</c:v>
                </c:pt>
                <c:pt idx="478">
                  <c:v>0.70340000000000003</c:v>
                </c:pt>
                <c:pt idx="479">
                  <c:v>0.70340000000000003</c:v>
                </c:pt>
                <c:pt idx="480">
                  <c:v>0.70340000000000003</c:v>
                </c:pt>
                <c:pt idx="481">
                  <c:v>0.72150000000000003</c:v>
                </c:pt>
                <c:pt idx="482">
                  <c:v>0.75280000000000002</c:v>
                </c:pt>
                <c:pt idx="483">
                  <c:v>0.73799999999999999</c:v>
                </c:pt>
                <c:pt idx="484">
                  <c:v>0.70840000000000003</c:v>
                </c:pt>
                <c:pt idx="485">
                  <c:v>0.69369999999999998</c:v>
                </c:pt>
                <c:pt idx="486">
                  <c:v>0.69369999999999998</c:v>
                </c:pt>
                <c:pt idx="487">
                  <c:v>0.69369999999999998</c:v>
                </c:pt>
                <c:pt idx="488">
                  <c:v>0.70850000000000002</c:v>
                </c:pt>
                <c:pt idx="489">
                  <c:v>0.71179999999999999</c:v>
                </c:pt>
                <c:pt idx="490">
                  <c:v>0.67900000000000005</c:v>
                </c:pt>
                <c:pt idx="491">
                  <c:v>0.68559999999999999</c:v>
                </c:pt>
                <c:pt idx="492">
                  <c:v>0.64129999999999998</c:v>
                </c:pt>
                <c:pt idx="493">
                  <c:v>0.64129999999999998</c:v>
                </c:pt>
                <c:pt idx="494">
                  <c:v>0.64129999999999998</c:v>
                </c:pt>
                <c:pt idx="495">
                  <c:v>0.62339999999999995</c:v>
                </c:pt>
                <c:pt idx="496">
                  <c:v>0.65610000000000002</c:v>
                </c:pt>
                <c:pt idx="497">
                  <c:v>0.67579999999999996</c:v>
                </c:pt>
                <c:pt idx="498">
                  <c:v>0.66930000000000001</c:v>
                </c:pt>
                <c:pt idx="499">
                  <c:v>0.66930000000000001</c:v>
                </c:pt>
                <c:pt idx="500">
                  <c:v>0.66930000000000001</c:v>
                </c:pt>
                <c:pt idx="501">
                  <c:v>0.66930000000000001</c:v>
                </c:pt>
                <c:pt idx="502">
                  <c:v>0.67589999999999995</c:v>
                </c:pt>
                <c:pt idx="503">
                  <c:v>0.63970000000000005</c:v>
                </c:pt>
                <c:pt idx="504">
                  <c:v>0.66439999999999999</c:v>
                </c:pt>
                <c:pt idx="505">
                  <c:v>0.61350000000000005</c:v>
                </c:pt>
                <c:pt idx="506">
                  <c:v>0.64470000000000005</c:v>
                </c:pt>
                <c:pt idx="507">
                  <c:v>0.64470000000000005</c:v>
                </c:pt>
                <c:pt idx="508">
                  <c:v>0.64470000000000005</c:v>
                </c:pt>
                <c:pt idx="509">
                  <c:v>0.61839999999999995</c:v>
                </c:pt>
                <c:pt idx="510">
                  <c:v>0.62329999999999997</c:v>
                </c:pt>
                <c:pt idx="511">
                  <c:v>0.62990000000000002</c:v>
                </c:pt>
                <c:pt idx="512">
                  <c:v>0.61680000000000001</c:v>
                </c:pt>
                <c:pt idx="513">
                  <c:v>0.62660000000000005</c:v>
                </c:pt>
                <c:pt idx="514">
                  <c:v>0.62660000000000005</c:v>
                </c:pt>
                <c:pt idx="515">
                  <c:v>0.62660000000000005</c:v>
                </c:pt>
                <c:pt idx="516">
                  <c:v>0.61019999999999996</c:v>
                </c:pt>
                <c:pt idx="517">
                  <c:v>0.60040000000000004</c:v>
                </c:pt>
                <c:pt idx="518">
                  <c:v>0.59709999999999996</c:v>
                </c:pt>
                <c:pt idx="519">
                  <c:v>0.57740000000000002</c:v>
                </c:pt>
                <c:pt idx="520">
                  <c:v>0.58879999999999999</c:v>
                </c:pt>
                <c:pt idx="521">
                  <c:v>0.58879999999999999</c:v>
                </c:pt>
                <c:pt idx="522">
                  <c:v>0.58879999999999999</c:v>
                </c:pt>
                <c:pt idx="523">
                  <c:v>0.61509999999999998</c:v>
                </c:pt>
                <c:pt idx="524">
                  <c:v>0.57899999999999996</c:v>
                </c:pt>
                <c:pt idx="525">
                  <c:v>0.57410000000000005</c:v>
                </c:pt>
                <c:pt idx="526">
                  <c:v>0.54620000000000002</c:v>
                </c:pt>
                <c:pt idx="527">
                  <c:v>0.5282</c:v>
                </c:pt>
                <c:pt idx="528">
                  <c:v>0.5282</c:v>
                </c:pt>
                <c:pt idx="529">
                  <c:v>0.5282</c:v>
                </c:pt>
                <c:pt idx="530">
                  <c:v>0.55430000000000001</c:v>
                </c:pt>
                <c:pt idx="531">
                  <c:v>0.50690000000000002</c:v>
                </c:pt>
                <c:pt idx="532">
                  <c:v>0.54769999999999996</c:v>
                </c:pt>
                <c:pt idx="533">
                  <c:v>0.53620000000000001</c:v>
                </c:pt>
                <c:pt idx="534">
                  <c:v>0.56399999999999995</c:v>
                </c:pt>
                <c:pt idx="535">
                  <c:v>0.56399999999999995</c:v>
                </c:pt>
                <c:pt idx="536">
                  <c:v>0.56399999999999995</c:v>
                </c:pt>
                <c:pt idx="537">
                  <c:v>0.57550000000000001</c:v>
                </c:pt>
                <c:pt idx="538">
                  <c:v>0.64149999999999996</c:v>
                </c:pt>
                <c:pt idx="539">
                  <c:v>0.67469999999999997</c:v>
                </c:pt>
                <c:pt idx="540">
                  <c:v>0.7208</c:v>
                </c:pt>
                <c:pt idx="541">
                  <c:v>0.70940000000000003</c:v>
                </c:pt>
                <c:pt idx="542">
                  <c:v>0.70940000000000003</c:v>
                </c:pt>
                <c:pt idx="543">
                  <c:v>0.70940000000000003</c:v>
                </c:pt>
                <c:pt idx="544">
                  <c:v>0.68820000000000003</c:v>
                </c:pt>
                <c:pt idx="545">
                  <c:v>0.66869999999999996</c:v>
                </c:pt>
                <c:pt idx="546">
                  <c:v>0.68010000000000004</c:v>
                </c:pt>
                <c:pt idx="547">
                  <c:v>0.65090000000000003</c:v>
                </c:pt>
                <c:pt idx="548">
                  <c:v>0.62819999999999998</c:v>
                </c:pt>
                <c:pt idx="549">
                  <c:v>0.62819999999999998</c:v>
                </c:pt>
                <c:pt idx="550">
                  <c:v>0.62819999999999998</c:v>
                </c:pt>
                <c:pt idx="551">
                  <c:v>0.6542</c:v>
                </c:pt>
                <c:pt idx="552">
                  <c:v>0.6835</c:v>
                </c:pt>
                <c:pt idx="553">
                  <c:v>0.68840000000000001</c:v>
                </c:pt>
                <c:pt idx="554">
                  <c:v>0.75219999999999998</c:v>
                </c:pt>
                <c:pt idx="555">
                  <c:v>0.72109999999999996</c:v>
                </c:pt>
                <c:pt idx="556">
                  <c:v>0.72109999999999996</c:v>
                </c:pt>
                <c:pt idx="557">
                  <c:v>0.72109999999999996</c:v>
                </c:pt>
                <c:pt idx="558">
                  <c:v>0.70479999999999998</c:v>
                </c:pt>
                <c:pt idx="559">
                  <c:v>0.66890000000000005</c:v>
                </c:pt>
                <c:pt idx="560">
                  <c:v>0.64770000000000005</c:v>
                </c:pt>
                <c:pt idx="561">
                  <c:v>0.63470000000000004</c:v>
                </c:pt>
                <c:pt idx="562">
                  <c:v>0.71799999999999997</c:v>
                </c:pt>
                <c:pt idx="563">
                  <c:v>0.71799999999999997</c:v>
                </c:pt>
                <c:pt idx="564">
                  <c:v>0.71799999999999997</c:v>
                </c:pt>
                <c:pt idx="565">
                  <c:v>0.71799999999999997</c:v>
                </c:pt>
                <c:pt idx="566">
                  <c:v>0.67879999999999996</c:v>
                </c:pt>
                <c:pt idx="567">
                  <c:v>0.70009999999999994</c:v>
                </c:pt>
                <c:pt idx="568">
                  <c:v>0.67720000000000002</c:v>
                </c:pt>
                <c:pt idx="569">
                  <c:v>0.66579999999999995</c:v>
                </c:pt>
                <c:pt idx="570">
                  <c:v>0.66579999999999995</c:v>
                </c:pt>
                <c:pt idx="571">
                  <c:v>0.66579999999999995</c:v>
                </c:pt>
                <c:pt idx="572">
                  <c:v>0.67230000000000001</c:v>
                </c:pt>
                <c:pt idx="573">
                  <c:v>0.67889999999999995</c:v>
                </c:pt>
                <c:pt idx="574">
                  <c:v>0.69689999999999996</c:v>
                </c:pt>
                <c:pt idx="575">
                  <c:v>0.68869999999999998</c:v>
                </c:pt>
                <c:pt idx="576">
                  <c:v>0.69369999999999998</c:v>
                </c:pt>
                <c:pt idx="577">
                  <c:v>0.69369999999999998</c:v>
                </c:pt>
                <c:pt idx="578">
                  <c:v>0.69369999999999998</c:v>
                </c:pt>
                <c:pt idx="579">
                  <c:v>0.66579999999999995</c:v>
                </c:pt>
                <c:pt idx="580">
                  <c:v>0.67079999999999995</c:v>
                </c:pt>
                <c:pt idx="581">
                  <c:v>0.6724</c:v>
                </c:pt>
                <c:pt idx="582">
                  <c:v>0.66590000000000005</c:v>
                </c:pt>
                <c:pt idx="583">
                  <c:v>0.65439999999999998</c:v>
                </c:pt>
                <c:pt idx="584">
                  <c:v>0.65439999999999998</c:v>
                </c:pt>
                <c:pt idx="585">
                  <c:v>0.65439999999999998</c:v>
                </c:pt>
                <c:pt idx="586">
                  <c:v>0.65280000000000005</c:v>
                </c:pt>
                <c:pt idx="587">
                  <c:v>0.64949999999999997</c:v>
                </c:pt>
                <c:pt idx="588">
                  <c:v>0.68400000000000005</c:v>
                </c:pt>
                <c:pt idx="589">
                  <c:v>0.6774</c:v>
                </c:pt>
                <c:pt idx="590">
                  <c:v>0.70050000000000001</c:v>
                </c:pt>
                <c:pt idx="591">
                  <c:v>0.70050000000000001</c:v>
                </c:pt>
                <c:pt idx="592">
                  <c:v>0.70050000000000001</c:v>
                </c:pt>
                <c:pt idx="593">
                  <c:v>0.78169999999999995</c:v>
                </c:pt>
                <c:pt idx="594">
                  <c:v>0.73529999999999995</c:v>
                </c:pt>
                <c:pt idx="595">
                  <c:v>0.78680000000000005</c:v>
                </c:pt>
                <c:pt idx="596">
                  <c:v>0.78520000000000001</c:v>
                </c:pt>
                <c:pt idx="597">
                  <c:v>0.77370000000000005</c:v>
                </c:pt>
                <c:pt idx="598">
                  <c:v>0.77370000000000005</c:v>
                </c:pt>
                <c:pt idx="599">
                  <c:v>0.77370000000000005</c:v>
                </c:pt>
                <c:pt idx="600">
                  <c:v>0.77370000000000005</c:v>
                </c:pt>
                <c:pt idx="601">
                  <c:v>0.72719999999999996</c:v>
                </c:pt>
                <c:pt idx="602">
                  <c:v>0.72560000000000002</c:v>
                </c:pt>
                <c:pt idx="603">
                  <c:v>0.73219999999999996</c:v>
                </c:pt>
                <c:pt idx="604">
                  <c:v>0.74560000000000004</c:v>
                </c:pt>
                <c:pt idx="605">
                  <c:v>0.74560000000000004</c:v>
                </c:pt>
                <c:pt idx="606">
                  <c:v>0.74560000000000004</c:v>
                </c:pt>
                <c:pt idx="607">
                  <c:v>0.76900000000000002</c:v>
                </c:pt>
                <c:pt idx="608">
                  <c:v>0.78569999999999995</c:v>
                </c:pt>
                <c:pt idx="609">
                  <c:v>0.8226</c:v>
                </c:pt>
                <c:pt idx="610">
                  <c:v>0.85619999999999996</c:v>
                </c:pt>
                <c:pt idx="611">
                  <c:v>0.84289999999999998</c:v>
                </c:pt>
                <c:pt idx="612">
                  <c:v>0.84289999999999998</c:v>
                </c:pt>
                <c:pt idx="613">
                  <c:v>0.84289999999999998</c:v>
                </c:pt>
                <c:pt idx="614">
                  <c:v>0.80100000000000005</c:v>
                </c:pt>
                <c:pt idx="615">
                  <c:v>0.76759999999999995</c:v>
                </c:pt>
                <c:pt idx="616">
                  <c:v>0.77100000000000002</c:v>
                </c:pt>
                <c:pt idx="617">
                  <c:v>0.82299999999999995</c:v>
                </c:pt>
                <c:pt idx="618">
                  <c:v>0.87370000000000003</c:v>
                </c:pt>
                <c:pt idx="619">
                  <c:v>0.87370000000000003</c:v>
                </c:pt>
                <c:pt idx="620">
                  <c:v>0.87370000000000003</c:v>
                </c:pt>
                <c:pt idx="621">
                  <c:v>0.84340000000000004</c:v>
                </c:pt>
                <c:pt idx="622">
                  <c:v>0.89929999999999999</c:v>
                </c:pt>
                <c:pt idx="623">
                  <c:v>0.76290000000000002</c:v>
                </c:pt>
                <c:pt idx="624">
                  <c:v>0.76290000000000002</c:v>
                </c:pt>
                <c:pt idx="625">
                  <c:v>0.81850000000000001</c:v>
                </c:pt>
                <c:pt idx="626">
                  <c:v>0.81850000000000001</c:v>
                </c:pt>
                <c:pt idx="627">
                  <c:v>0.81850000000000001</c:v>
                </c:pt>
                <c:pt idx="628">
                  <c:v>0.92349999999999999</c:v>
                </c:pt>
                <c:pt idx="629">
                  <c:v>0.95950000000000002</c:v>
                </c:pt>
                <c:pt idx="630">
                  <c:v>0.97529999999999994</c:v>
                </c:pt>
                <c:pt idx="631">
                  <c:v>0.88149999999999995</c:v>
                </c:pt>
                <c:pt idx="632">
                  <c:v>0.89629999999999999</c:v>
                </c:pt>
                <c:pt idx="633">
                  <c:v>0.89629999999999999</c:v>
                </c:pt>
                <c:pt idx="634">
                  <c:v>0.89629999999999999</c:v>
                </c:pt>
                <c:pt idx="635">
                  <c:v>0.90610000000000002</c:v>
                </c:pt>
                <c:pt idx="636">
                  <c:v>0.85699999999999998</c:v>
                </c:pt>
                <c:pt idx="637">
                  <c:v>0.87009999999999998</c:v>
                </c:pt>
                <c:pt idx="638">
                  <c:v>0.82930000000000004</c:v>
                </c:pt>
                <c:pt idx="639">
                  <c:v>0.82430000000000003</c:v>
                </c:pt>
                <c:pt idx="640">
                  <c:v>0.82430000000000003</c:v>
                </c:pt>
                <c:pt idx="641">
                  <c:v>0.82430000000000003</c:v>
                </c:pt>
                <c:pt idx="642">
                  <c:v>0.85370000000000001</c:v>
                </c:pt>
                <c:pt idx="643">
                  <c:v>0.87990000000000002</c:v>
                </c:pt>
                <c:pt idx="644">
                  <c:v>0.88160000000000005</c:v>
                </c:pt>
                <c:pt idx="645">
                  <c:v>0.88160000000000005</c:v>
                </c:pt>
                <c:pt idx="646">
                  <c:v>0.83730000000000004</c:v>
                </c:pt>
                <c:pt idx="647">
                  <c:v>0.83730000000000004</c:v>
                </c:pt>
                <c:pt idx="648">
                  <c:v>0.83730000000000004</c:v>
                </c:pt>
                <c:pt idx="649">
                  <c:v>0.83889999999999998</c:v>
                </c:pt>
                <c:pt idx="650">
                  <c:v>0.92600000000000005</c:v>
                </c:pt>
                <c:pt idx="651">
                  <c:v>0.93600000000000005</c:v>
                </c:pt>
                <c:pt idx="652">
                  <c:v>0.90629999999999999</c:v>
                </c:pt>
                <c:pt idx="653">
                  <c:v>0.96589999999999998</c:v>
                </c:pt>
                <c:pt idx="654">
                  <c:v>0.96589999999999998</c:v>
                </c:pt>
                <c:pt idx="655">
                  <c:v>0.96589999999999998</c:v>
                </c:pt>
                <c:pt idx="656">
                  <c:v>0.92279999999999995</c:v>
                </c:pt>
                <c:pt idx="657">
                  <c:v>0.91790000000000005</c:v>
                </c:pt>
                <c:pt idx="658">
                  <c:v>0.93610000000000004</c:v>
                </c:pt>
                <c:pt idx="659">
                  <c:v>0.90629999999999999</c:v>
                </c:pt>
                <c:pt idx="660">
                  <c:v>0.89639999999999997</c:v>
                </c:pt>
                <c:pt idx="661">
                  <c:v>0.89639999999999997</c:v>
                </c:pt>
                <c:pt idx="662">
                  <c:v>0.89639999999999997</c:v>
                </c:pt>
                <c:pt idx="663">
                  <c:v>0.8931</c:v>
                </c:pt>
                <c:pt idx="664">
                  <c:v>0.90800000000000003</c:v>
                </c:pt>
                <c:pt idx="665">
                  <c:v>0.9163</c:v>
                </c:pt>
                <c:pt idx="666">
                  <c:v>0.93289999999999995</c:v>
                </c:pt>
                <c:pt idx="667">
                  <c:v>0.94620000000000004</c:v>
                </c:pt>
                <c:pt idx="668">
                  <c:v>0.94620000000000004</c:v>
                </c:pt>
                <c:pt idx="669">
                  <c:v>0.94620000000000004</c:v>
                </c:pt>
                <c:pt idx="670">
                  <c:v>0.93459999999999999</c:v>
                </c:pt>
                <c:pt idx="671">
                  <c:v>0.91639999999999999</c:v>
                </c:pt>
                <c:pt idx="672">
                  <c:v>0.94299999999999995</c:v>
                </c:pt>
                <c:pt idx="673">
                  <c:v>0.92310000000000003</c:v>
                </c:pt>
                <c:pt idx="674">
                  <c:v>0.92310000000000003</c:v>
                </c:pt>
                <c:pt idx="675">
                  <c:v>0.92310000000000003</c:v>
                </c:pt>
                <c:pt idx="676">
                  <c:v>0.92310000000000003</c:v>
                </c:pt>
                <c:pt idx="677">
                  <c:v>0.92310000000000003</c:v>
                </c:pt>
                <c:pt idx="678">
                  <c:v>0.93640000000000001</c:v>
                </c:pt>
                <c:pt idx="679">
                  <c:v>0.92310000000000003</c:v>
                </c:pt>
                <c:pt idx="680">
                  <c:v>0.91320000000000001</c:v>
                </c:pt>
                <c:pt idx="681">
                  <c:v>0.91320000000000001</c:v>
                </c:pt>
                <c:pt idx="682">
                  <c:v>0.91320000000000001</c:v>
                </c:pt>
                <c:pt idx="683">
                  <c:v>0.91320000000000001</c:v>
                </c:pt>
                <c:pt idx="684">
                  <c:v>0.91320000000000001</c:v>
                </c:pt>
                <c:pt idx="685">
                  <c:v>0.95489999999999997</c:v>
                </c:pt>
                <c:pt idx="686">
                  <c:v>1.0355000000000001</c:v>
                </c:pt>
                <c:pt idx="687">
                  <c:v>1.0794999999999999</c:v>
                </c:pt>
                <c:pt idx="688">
                  <c:v>1.1153</c:v>
                </c:pt>
                <c:pt idx="689">
                  <c:v>1.1153</c:v>
                </c:pt>
                <c:pt idx="690">
                  <c:v>1.1153</c:v>
                </c:pt>
                <c:pt idx="691">
                  <c:v>1.1459999999999999</c:v>
                </c:pt>
                <c:pt idx="692">
                  <c:v>1.1291</c:v>
                </c:pt>
                <c:pt idx="693">
                  <c:v>1.0831999999999999</c:v>
                </c:pt>
                <c:pt idx="694">
                  <c:v>1.1292</c:v>
                </c:pt>
                <c:pt idx="695">
                  <c:v>1.0834999999999999</c:v>
                </c:pt>
                <c:pt idx="696">
                  <c:v>1.0834999999999999</c:v>
                </c:pt>
                <c:pt idx="697">
                  <c:v>1.0834999999999999</c:v>
                </c:pt>
                <c:pt idx="698">
                  <c:v>1.0834999999999999</c:v>
                </c:pt>
                <c:pt idx="699">
                  <c:v>1.0886</c:v>
                </c:pt>
                <c:pt idx="700">
                  <c:v>1.0802</c:v>
                </c:pt>
                <c:pt idx="701">
                  <c:v>1.1057999999999999</c:v>
                </c:pt>
                <c:pt idx="702">
                  <c:v>1.0854999999999999</c:v>
                </c:pt>
                <c:pt idx="703">
                  <c:v>1.0854999999999999</c:v>
                </c:pt>
                <c:pt idx="704">
                  <c:v>1.0854999999999999</c:v>
                </c:pt>
                <c:pt idx="705">
                  <c:v>1.0295000000000001</c:v>
                </c:pt>
                <c:pt idx="706">
                  <c:v>1.0347</c:v>
                </c:pt>
                <c:pt idx="707">
                  <c:v>1.0161</c:v>
                </c:pt>
                <c:pt idx="708">
                  <c:v>1.0448999999999999</c:v>
                </c:pt>
                <c:pt idx="709">
                  <c:v>1.0654999999999999</c:v>
                </c:pt>
                <c:pt idx="710">
                  <c:v>1.0654999999999999</c:v>
                </c:pt>
                <c:pt idx="711">
                  <c:v>1.0654999999999999</c:v>
                </c:pt>
                <c:pt idx="712">
                  <c:v>1.0791999999999999</c:v>
                </c:pt>
                <c:pt idx="713">
                  <c:v>1.0963000000000001</c:v>
                </c:pt>
                <c:pt idx="714">
                  <c:v>1.1374</c:v>
                </c:pt>
                <c:pt idx="715">
                  <c:v>1.1392</c:v>
                </c:pt>
                <c:pt idx="716">
                  <c:v>1.1635</c:v>
                </c:pt>
                <c:pt idx="717">
                  <c:v>1.1635</c:v>
                </c:pt>
                <c:pt idx="718">
                  <c:v>1.1635</c:v>
                </c:pt>
                <c:pt idx="719">
                  <c:v>1.1705000000000001</c:v>
                </c:pt>
                <c:pt idx="720">
                  <c:v>1.1568000000000001</c:v>
                </c:pt>
                <c:pt idx="721">
                  <c:v>1.1225000000000001</c:v>
                </c:pt>
                <c:pt idx="722">
                  <c:v>1.1632</c:v>
                </c:pt>
                <c:pt idx="723">
                  <c:v>1.2081999999999999</c:v>
                </c:pt>
                <c:pt idx="724">
                  <c:v>1.2081999999999999</c:v>
                </c:pt>
                <c:pt idx="725">
                  <c:v>1.2081999999999999</c:v>
                </c:pt>
                <c:pt idx="726">
                  <c:v>1.2081999999999999</c:v>
                </c:pt>
                <c:pt idx="727">
                  <c:v>1.3141</c:v>
                </c:pt>
                <c:pt idx="728">
                  <c:v>1.2703</c:v>
                </c:pt>
                <c:pt idx="729">
                  <c:v>1.2956000000000001</c:v>
                </c:pt>
                <c:pt idx="730">
                  <c:v>1.4713000000000001</c:v>
                </c:pt>
                <c:pt idx="731">
                  <c:v>1.4713000000000001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E7-4FA9-9D03-6538ED9FEEAB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C1E7-4FA9-9D03-6538ED9FEEAB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43516</c:v>
                </c:pt>
                <c:pt idx="1">
                  <c:v>43517</c:v>
                </c:pt>
                <c:pt idx="2">
                  <c:v>43518</c:v>
                </c:pt>
                <c:pt idx="3">
                  <c:v>43519</c:v>
                </c:pt>
                <c:pt idx="4">
                  <c:v>43520</c:v>
                </c:pt>
                <c:pt idx="5">
                  <c:v>43521</c:v>
                </c:pt>
                <c:pt idx="6">
                  <c:v>43522</c:v>
                </c:pt>
                <c:pt idx="7">
                  <c:v>43523</c:v>
                </c:pt>
                <c:pt idx="8">
                  <c:v>43524</c:v>
                </c:pt>
                <c:pt idx="9">
                  <c:v>43525</c:v>
                </c:pt>
                <c:pt idx="10">
                  <c:v>43526</c:v>
                </c:pt>
                <c:pt idx="11">
                  <c:v>43527</c:v>
                </c:pt>
                <c:pt idx="12">
                  <c:v>43528</c:v>
                </c:pt>
                <c:pt idx="13">
                  <c:v>43529</c:v>
                </c:pt>
                <c:pt idx="14">
                  <c:v>43530</c:v>
                </c:pt>
                <c:pt idx="15">
                  <c:v>43531</c:v>
                </c:pt>
                <c:pt idx="16">
                  <c:v>43532</c:v>
                </c:pt>
                <c:pt idx="17">
                  <c:v>43533</c:v>
                </c:pt>
                <c:pt idx="18">
                  <c:v>43534</c:v>
                </c:pt>
                <c:pt idx="19">
                  <c:v>43535</c:v>
                </c:pt>
                <c:pt idx="20">
                  <c:v>43536</c:v>
                </c:pt>
                <c:pt idx="21">
                  <c:v>43537</c:v>
                </c:pt>
                <c:pt idx="22">
                  <c:v>43538</c:v>
                </c:pt>
                <c:pt idx="23">
                  <c:v>43539</c:v>
                </c:pt>
                <c:pt idx="24">
                  <c:v>43540</c:v>
                </c:pt>
                <c:pt idx="25">
                  <c:v>43541</c:v>
                </c:pt>
                <c:pt idx="26">
                  <c:v>43542</c:v>
                </c:pt>
                <c:pt idx="27">
                  <c:v>43543</c:v>
                </c:pt>
                <c:pt idx="28">
                  <c:v>43544</c:v>
                </c:pt>
                <c:pt idx="29">
                  <c:v>43545</c:v>
                </c:pt>
                <c:pt idx="30">
                  <c:v>43546</c:v>
                </c:pt>
                <c:pt idx="31">
                  <c:v>43547</c:v>
                </c:pt>
                <c:pt idx="32">
                  <c:v>43548</c:v>
                </c:pt>
                <c:pt idx="33">
                  <c:v>43549</c:v>
                </c:pt>
                <c:pt idx="34">
                  <c:v>43550</c:v>
                </c:pt>
                <c:pt idx="35">
                  <c:v>43551</c:v>
                </c:pt>
                <c:pt idx="36">
                  <c:v>43552</c:v>
                </c:pt>
                <c:pt idx="37">
                  <c:v>43553</c:v>
                </c:pt>
                <c:pt idx="38">
                  <c:v>43554</c:v>
                </c:pt>
                <c:pt idx="39">
                  <c:v>43555</c:v>
                </c:pt>
                <c:pt idx="40">
                  <c:v>43556</c:v>
                </c:pt>
                <c:pt idx="41">
                  <c:v>43557</c:v>
                </c:pt>
                <c:pt idx="42">
                  <c:v>43558</c:v>
                </c:pt>
                <c:pt idx="43">
                  <c:v>43559</c:v>
                </c:pt>
                <c:pt idx="44">
                  <c:v>43560</c:v>
                </c:pt>
                <c:pt idx="45">
                  <c:v>43561</c:v>
                </c:pt>
                <c:pt idx="46">
                  <c:v>43562</c:v>
                </c:pt>
                <c:pt idx="47">
                  <c:v>43563</c:v>
                </c:pt>
                <c:pt idx="48">
                  <c:v>43564</c:v>
                </c:pt>
                <c:pt idx="49">
                  <c:v>43565</c:v>
                </c:pt>
                <c:pt idx="50">
                  <c:v>43566</c:v>
                </c:pt>
                <c:pt idx="51">
                  <c:v>43567</c:v>
                </c:pt>
                <c:pt idx="52">
                  <c:v>43568</c:v>
                </c:pt>
                <c:pt idx="53">
                  <c:v>43569</c:v>
                </c:pt>
                <c:pt idx="54">
                  <c:v>43570</c:v>
                </c:pt>
                <c:pt idx="55">
                  <c:v>43571</c:v>
                </c:pt>
                <c:pt idx="56">
                  <c:v>43572</c:v>
                </c:pt>
                <c:pt idx="57">
                  <c:v>43573</c:v>
                </c:pt>
                <c:pt idx="58">
                  <c:v>43574</c:v>
                </c:pt>
                <c:pt idx="59">
                  <c:v>43575</c:v>
                </c:pt>
                <c:pt idx="60">
                  <c:v>43576</c:v>
                </c:pt>
                <c:pt idx="61">
                  <c:v>43577</c:v>
                </c:pt>
                <c:pt idx="62">
                  <c:v>43578</c:v>
                </c:pt>
                <c:pt idx="63">
                  <c:v>43579</c:v>
                </c:pt>
                <c:pt idx="64">
                  <c:v>43580</c:v>
                </c:pt>
                <c:pt idx="65">
                  <c:v>43581</c:v>
                </c:pt>
                <c:pt idx="66">
                  <c:v>43582</c:v>
                </c:pt>
                <c:pt idx="67">
                  <c:v>43583</c:v>
                </c:pt>
                <c:pt idx="68">
                  <c:v>43584</c:v>
                </c:pt>
                <c:pt idx="69">
                  <c:v>43585</c:v>
                </c:pt>
                <c:pt idx="70">
                  <c:v>43586</c:v>
                </c:pt>
                <c:pt idx="71">
                  <c:v>43587</c:v>
                </c:pt>
                <c:pt idx="72">
                  <c:v>43588</c:v>
                </c:pt>
                <c:pt idx="73">
                  <c:v>43589</c:v>
                </c:pt>
                <c:pt idx="74">
                  <c:v>43590</c:v>
                </c:pt>
                <c:pt idx="75">
                  <c:v>43591</c:v>
                </c:pt>
                <c:pt idx="76">
                  <c:v>43592</c:v>
                </c:pt>
                <c:pt idx="77">
                  <c:v>43593</c:v>
                </c:pt>
                <c:pt idx="78">
                  <c:v>43594</c:v>
                </c:pt>
                <c:pt idx="79">
                  <c:v>43595</c:v>
                </c:pt>
                <c:pt idx="80">
                  <c:v>43596</c:v>
                </c:pt>
                <c:pt idx="81">
                  <c:v>43597</c:v>
                </c:pt>
                <c:pt idx="82">
                  <c:v>43598</c:v>
                </c:pt>
                <c:pt idx="83">
                  <c:v>43599</c:v>
                </c:pt>
                <c:pt idx="84">
                  <c:v>43600</c:v>
                </c:pt>
                <c:pt idx="85">
                  <c:v>43601</c:v>
                </c:pt>
                <c:pt idx="86">
                  <c:v>43602</c:v>
                </c:pt>
                <c:pt idx="87">
                  <c:v>43603</c:v>
                </c:pt>
                <c:pt idx="88">
                  <c:v>43604</c:v>
                </c:pt>
                <c:pt idx="89">
                  <c:v>43605</c:v>
                </c:pt>
                <c:pt idx="90">
                  <c:v>43606</c:v>
                </c:pt>
                <c:pt idx="91">
                  <c:v>43607</c:v>
                </c:pt>
                <c:pt idx="92">
                  <c:v>43608</c:v>
                </c:pt>
                <c:pt idx="93">
                  <c:v>43609</c:v>
                </c:pt>
                <c:pt idx="94">
                  <c:v>43610</c:v>
                </c:pt>
                <c:pt idx="95">
                  <c:v>43611</c:v>
                </c:pt>
                <c:pt idx="96">
                  <c:v>43612</c:v>
                </c:pt>
                <c:pt idx="97">
                  <c:v>43613</c:v>
                </c:pt>
                <c:pt idx="98">
                  <c:v>43614</c:v>
                </c:pt>
                <c:pt idx="99">
                  <c:v>43615</c:v>
                </c:pt>
                <c:pt idx="100">
                  <c:v>43616</c:v>
                </c:pt>
                <c:pt idx="101">
                  <c:v>43617</c:v>
                </c:pt>
                <c:pt idx="102">
                  <c:v>43618</c:v>
                </c:pt>
                <c:pt idx="103">
                  <c:v>43619</c:v>
                </c:pt>
                <c:pt idx="104">
                  <c:v>43620</c:v>
                </c:pt>
                <c:pt idx="105">
                  <c:v>43621</c:v>
                </c:pt>
                <c:pt idx="106">
                  <c:v>43622</c:v>
                </c:pt>
                <c:pt idx="107">
                  <c:v>43623</c:v>
                </c:pt>
                <c:pt idx="108">
                  <c:v>43624</c:v>
                </c:pt>
                <c:pt idx="109">
                  <c:v>43625</c:v>
                </c:pt>
                <c:pt idx="110">
                  <c:v>43626</c:v>
                </c:pt>
                <c:pt idx="111">
                  <c:v>43627</c:v>
                </c:pt>
                <c:pt idx="112">
                  <c:v>43628</c:v>
                </c:pt>
                <c:pt idx="113">
                  <c:v>43629</c:v>
                </c:pt>
                <c:pt idx="114">
                  <c:v>43630</c:v>
                </c:pt>
                <c:pt idx="115">
                  <c:v>43631</c:v>
                </c:pt>
                <c:pt idx="116">
                  <c:v>43632</c:v>
                </c:pt>
                <c:pt idx="117">
                  <c:v>43633</c:v>
                </c:pt>
                <c:pt idx="118">
                  <c:v>43634</c:v>
                </c:pt>
                <c:pt idx="119">
                  <c:v>43635</c:v>
                </c:pt>
                <c:pt idx="120">
                  <c:v>43636</c:v>
                </c:pt>
                <c:pt idx="121">
                  <c:v>43637</c:v>
                </c:pt>
                <c:pt idx="122">
                  <c:v>43638</c:v>
                </c:pt>
                <c:pt idx="123">
                  <c:v>43639</c:v>
                </c:pt>
                <c:pt idx="124">
                  <c:v>43640</c:v>
                </c:pt>
                <c:pt idx="125">
                  <c:v>43641</c:v>
                </c:pt>
                <c:pt idx="126">
                  <c:v>43642</c:v>
                </c:pt>
                <c:pt idx="127">
                  <c:v>43643</c:v>
                </c:pt>
                <c:pt idx="128">
                  <c:v>43644</c:v>
                </c:pt>
                <c:pt idx="129">
                  <c:v>43645</c:v>
                </c:pt>
                <c:pt idx="130">
                  <c:v>43646</c:v>
                </c:pt>
                <c:pt idx="131">
                  <c:v>43647</c:v>
                </c:pt>
                <c:pt idx="132">
                  <c:v>43648</c:v>
                </c:pt>
                <c:pt idx="133">
                  <c:v>43649</c:v>
                </c:pt>
                <c:pt idx="134">
                  <c:v>43650</c:v>
                </c:pt>
                <c:pt idx="135">
                  <c:v>43651</c:v>
                </c:pt>
                <c:pt idx="136">
                  <c:v>43652</c:v>
                </c:pt>
                <c:pt idx="137">
                  <c:v>43653</c:v>
                </c:pt>
                <c:pt idx="138">
                  <c:v>43654</c:v>
                </c:pt>
                <c:pt idx="139">
                  <c:v>43655</c:v>
                </c:pt>
                <c:pt idx="140">
                  <c:v>43656</c:v>
                </c:pt>
                <c:pt idx="141">
                  <c:v>43657</c:v>
                </c:pt>
                <c:pt idx="142">
                  <c:v>43658</c:v>
                </c:pt>
                <c:pt idx="143">
                  <c:v>43659</c:v>
                </c:pt>
                <c:pt idx="144">
                  <c:v>43660</c:v>
                </c:pt>
                <c:pt idx="145">
                  <c:v>43661</c:v>
                </c:pt>
                <c:pt idx="146">
                  <c:v>43662</c:v>
                </c:pt>
                <c:pt idx="147">
                  <c:v>43663</c:v>
                </c:pt>
                <c:pt idx="148">
                  <c:v>43664</c:v>
                </c:pt>
                <c:pt idx="149">
                  <c:v>43665</c:v>
                </c:pt>
                <c:pt idx="150">
                  <c:v>43666</c:v>
                </c:pt>
                <c:pt idx="151">
                  <c:v>43667</c:v>
                </c:pt>
                <c:pt idx="152">
                  <c:v>43668</c:v>
                </c:pt>
                <c:pt idx="153">
                  <c:v>43669</c:v>
                </c:pt>
                <c:pt idx="154">
                  <c:v>43670</c:v>
                </c:pt>
                <c:pt idx="155">
                  <c:v>43671</c:v>
                </c:pt>
                <c:pt idx="156">
                  <c:v>43672</c:v>
                </c:pt>
                <c:pt idx="157">
                  <c:v>43673</c:v>
                </c:pt>
                <c:pt idx="158">
                  <c:v>43674</c:v>
                </c:pt>
                <c:pt idx="159">
                  <c:v>43675</c:v>
                </c:pt>
                <c:pt idx="160">
                  <c:v>43676</c:v>
                </c:pt>
                <c:pt idx="161">
                  <c:v>43677</c:v>
                </c:pt>
                <c:pt idx="162">
                  <c:v>43678</c:v>
                </c:pt>
                <c:pt idx="163">
                  <c:v>43679</c:v>
                </c:pt>
                <c:pt idx="164">
                  <c:v>43680</c:v>
                </c:pt>
                <c:pt idx="165">
                  <c:v>43681</c:v>
                </c:pt>
                <c:pt idx="166">
                  <c:v>43682</c:v>
                </c:pt>
                <c:pt idx="167">
                  <c:v>43683</c:v>
                </c:pt>
                <c:pt idx="168">
                  <c:v>43684</c:v>
                </c:pt>
                <c:pt idx="169">
                  <c:v>43685</c:v>
                </c:pt>
                <c:pt idx="170">
                  <c:v>43686</c:v>
                </c:pt>
                <c:pt idx="171">
                  <c:v>43687</c:v>
                </c:pt>
                <c:pt idx="172">
                  <c:v>43688</c:v>
                </c:pt>
                <c:pt idx="173">
                  <c:v>43689</c:v>
                </c:pt>
                <c:pt idx="174">
                  <c:v>43690</c:v>
                </c:pt>
                <c:pt idx="175">
                  <c:v>43691</c:v>
                </c:pt>
                <c:pt idx="176">
                  <c:v>43692</c:v>
                </c:pt>
                <c:pt idx="177">
                  <c:v>43693</c:v>
                </c:pt>
                <c:pt idx="178">
                  <c:v>43694</c:v>
                </c:pt>
                <c:pt idx="179">
                  <c:v>43695</c:v>
                </c:pt>
                <c:pt idx="180">
                  <c:v>43696</c:v>
                </c:pt>
                <c:pt idx="181">
                  <c:v>43697</c:v>
                </c:pt>
                <c:pt idx="182">
                  <c:v>43698</c:v>
                </c:pt>
                <c:pt idx="183">
                  <c:v>43699</c:v>
                </c:pt>
                <c:pt idx="184">
                  <c:v>43700</c:v>
                </c:pt>
                <c:pt idx="185">
                  <c:v>43701</c:v>
                </c:pt>
                <c:pt idx="186">
                  <c:v>43702</c:v>
                </c:pt>
                <c:pt idx="187">
                  <c:v>43703</c:v>
                </c:pt>
                <c:pt idx="188">
                  <c:v>43704</c:v>
                </c:pt>
                <c:pt idx="189">
                  <c:v>43705</c:v>
                </c:pt>
                <c:pt idx="190">
                  <c:v>43706</c:v>
                </c:pt>
                <c:pt idx="191">
                  <c:v>43707</c:v>
                </c:pt>
                <c:pt idx="192">
                  <c:v>43708</c:v>
                </c:pt>
                <c:pt idx="193">
                  <c:v>43709</c:v>
                </c:pt>
                <c:pt idx="194">
                  <c:v>43710</c:v>
                </c:pt>
                <c:pt idx="195">
                  <c:v>43711</c:v>
                </c:pt>
                <c:pt idx="196">
                  <c:v>43712</c:v>
                </c:pt>
                <c:pt idx="197">
                  <c:v>43713</c:v>
                </c:pt>
                <c:pt idx="198">
                  <c:v>43714</c:v>
                </c:pt>
                <c:pt idx="199">
                  <c:v>43715</c:v>
                </c:pt>
                <c:pt idx="200">
                  <c:v>43716</c:v>
                </c:pt>
                <c:pt idx="201">
                  <c:v>43717</c:v>
                </c:pt>
                <c:pt idx="202">
                  <c:v>43718</c:v>
                </c:pt>
                <c:pt idx="203">
                  <c:v>43719</c:v>
                </c:pt>
                <c:pt idx="204">
                  <c:v>43720</c:v>
                </c:pt>
                <c:pt idx="205">
                  <c:v>43721</c:v>
                </c:pt>
                <c:pt idx="206">
                  <c:v>43722</c:v>
                </c:pt>
                <c:pt idx="207">
                  <c:v>43723</c:v>
                </c:pt>
                <c:pt idx="208">
                  <c:v>43724</c:v>
                </c:pt>
                <c:pt idx="209">
                  <c:v>43725</c:v>
                </c:pt>
                <c:pt idx="210">
                  <c:v>43726</c:v>
                </c:pt>
                <c:pt idx="211">
                  <c:v>43727</c:v>
                </c:pt>
                <c:pt idx="212">
                  <c:v>43728</c:v>
                </c:pt>
                <c:pt idx="213">
                  <c:v>43729</c:v>
                </c:pt>
                <c:pt idx="214">
                  <c:v>43730</c:v>
                </c:pt>
                <c:pt idx="215">
                  <c:v>43731</c:v>
                </c:pt>
                <c:pt idx="216">
                  <c:v>43732</c:v>
                </c:pt>
                <c:pt idx="217">
                  <c:v>43733</c:v>
                </c:pt>
                <c:pt idx="218">
                  <c:v>43734</c:v>
                </c:pt>
                <c:pt idx="219">
                  <c:v>43735</c:v>
                </c:pt>
                <c:pt idx="220">
                  <c:v>43736</c:v>
                </c:pt>
                <c:pt idx="221">
                  <c:v>43737</c:v>
                </c:pt>
                <c:pt idx="222">
                  <c:v>43738</c:v>
                </c:pt>
                <c:pt idx="223">
                  <c:v>43739</c:v>
                </c:pt>
                <c:pt idx="224">
                  <c:v>43740</c:v>
                </c:pt>
                <c:pt idx="225">
                  <c:v>43741</c:v>
                </c:pt>
                <c:pt idx="226">
                  <c:v>43742</c:v>
                </c:pt>
                <c:pt idx="227">
                  <c:v>43743</c:v>
                </c:pt>
                <c:pt idx="228">
                  <c:v>43744</c:v>
                </c:pt>
                <c:pt idx="229">
                  <c:v>43745</c:v>
                </c:pt>
                <c:pt idx="230">
                  <c:v>43746</c:v>
                </c:pt>
                <c:pt idx="231">
                  <c:v>43747</c:v>
                </c:pt>
                <c:pt idx="232">
                  <c:v>43748</c:v>
                </c:pt>
                <c:pt idx="233">
                  <c:v>43749</c:v>
                </c:pt>
                <c:pt idx="234">
                  <c:v>43750</c:v>
                </c:pt>
                <c:pt idx="235">
                  <c:v>43751</c:v>
                </c:pt>
                <c:pt idx="236">
                  <c:v>43752</c:v>
                </c:pt>
                <c:pt idx="237">
                  <c:v>43753</c:v>
                </c:pt>
                <c:pt idx="238">
                  <c:v>43754</c:v>
                </c:pt>
                <c:pt idx="239">
                  <c:v>43755</c:v>
                </c:pt>
                <c:pt idx="240">
                  <c:v>43756</c:v>
                </c:pt>
                <c:pt idx="241">
                  <c:v>43757</c:v>
                </c:pt>
                <c:pt idx="242">
                  <c:v>43758</c:v>
                </c:pt>
                <c:pt idx="243">
                  <c:v>43759</c:v>
                </c:pt>
                <c:pt idx="244">
                  <c:v>43760</c:v>
                </c:pt>
                <c:pt idx="245">
                  <c:v>43761</c:v>
                </c:pt>
                <c:pt idx="246">
                  <c:v>43762</c:v>
                </c:pt>
                <c:pt idx="247">
                  <c:v>43763</c:v>
                </c:pt>
                <c:pt idx="248">
                  <c:v>43764</c:v>
                </c:pt>
                <c:pt idx="249">
                  <c:v>43765</c:v>
                </c:pt>
                <c:pt idx="250">
                  <c:v>43766</c:v>
                </c:pt>
                <c:pt idx="251">
                  <c:v>43767</c:v>
                </c:pt>
                <c:pt idx="252">
                  <c:v>43768</c:v>
                </c:pt>
                <c:pt idx="253">
                  <c:v>43769</c:v>
                </c:pt>
                <c:pt idx="254">
                  <c:v>43770</c:v>
                </c:pt>
                <c:pt idx="255">
                  <c:v>43771</c:v>
                </c:pt>
                <c:pt idx="256">
                  <c:v>43772</c:v>
                </c:pt>
                <c:pt idx="257">
                  <c:v>43773</c:v>
                </c:pt>
                <c:pt idx="258">
                  <c:v>43774</c:v>
                </c:pt>
                <c:pt idx="259">
                  <c:v>43775</c:v>
                </c:pt>
                <c:pt idx="260">
                  <c:v>43776</c:v>
                </c:pt>
                <c:pt idx="261">
                  <c:v>43777</c:v>
                </c:pt>
                <c:pt idx="262">
                  <c:v>43778</c:v>
                </c:pt>
                <c:pt idx="263">
                  <c:v>43779</c:v>
                </c:pt>
                <c:pt idx="264">
                  <c:v>43780</c:v>
                </c:pt>
                <c:pt idx="265">
                  <c:v>43781</c:v>
                </c:pt>
                <c:pt idx="266">
                  <c:v>43782</c:v>
                </c:pt>
                <c:pt idx="267">
                  <c:v>43783</c:v>
                </c:pt>
                <c:pt idx="268">
                  <c:v>43784</c:v>
                </c:pt>
                <c:pt idx="269">
                  <c:v>43785</c:v>
                </c:pt>
                <c:pt idx="270">
                  <c:v>43786</c:v>
                </c:pt>
                <c:pt idx="271">
                  <c:v>43787</c:v>
                </c:pt>
                <c:pt idx="272">
                  <c:v>43788</c:v>
                </c:pt>
                <c:pt idx="273">
                  <c:v>43789</c:v>
                </c:pt>
                <c:pt idx="274">
                  <c:v>43790</c:v>
                </c:pt>
                <c:pt idx="275">
                  <c:v>43791</c:v>
                </c:pt>
                <c:pt idx="276">
                  <c:v>43792</c:v>
                </c:pt>
                <c:pt idx="277">
                  <c:v>43793</c:v>
                </c:pt>
                <c:pt idx="278">
                  <c:v>43794</c:v>
                </c:pt>
                <c:pt idx="279">
                  <c:v>43795</c:v>
                </c:pt>
                <c:pt idx="280">
                  <c:v>43796</c:v>
                </c:pt>
                <c:pt idx="281">
                  <c:v>43797</c:v>
                </c:pt>
                <c:pt idx="282">
                  <c:v>43798</c:v>
                </c:pt>
                <c:pt idx="283">
                  <c:v>43799</c:v>
                </c:pt>
                <c:pt idx="284">
                  <c:v>43800</c:v>
                </c:pt>
                <c:pt idx="285">
                  <c:v>43801</c:v>
                </c:pt>
                <c:pt idx="286">
                  <c:v>43802</c:v>
                </c:pt>
                <c:pt idx="287">
                  <c:v>43803</c:v>
                </c:pt>
                <c:pt idx="288">
                  <c:v>43804</c:v>
                </c:pt>
                <c:pt idx="289">
                  <c:v>43805</c:v>
                </c:pt>
                <c:pt idx="290">
                  <c:v>43806</c:v>
                </c:pt>
                <c:pt idx="291">
                  <c:v>43807</c:v>
                </c:pt>
                <c:pt idx="292">
                  <c:v>43808</c:v>
                </c:pt>
                <c:pt idx="293">
                  <c:v>43809</c:v>
                </c:pt>
                <c:pt idx="294">
                  <c:v>43810</c:v>
                </c:pt>
                <c:pt idx="295">
                  <c:v>43811</c:v>
                </c:pt>
                <c:pt idx="296">
                  <c:v>43812</c:v>
                </c:pt>
                <c:pt idx="297">
                  <c:v>43813</c:v>
                </c:pt>
                <c:pt idx="298">
                  <c:v>43814</c:v>
                </c:pt>
                <c:pt idx="299">
                  <c:v>43815</c:v>
                </c:pt>
                <c:pt idx="300">
                  <c:v>43816</c:v>
                </c:pt>
                <c:pt idx="301">
                  <c:v>43817</c:v>
                </c:pt>
                <c:pt idx="302">
                  <c:v>43818</c:v>
                </c:pt>
                <c:pt idx="303">
                  <c:v>43819</c:v>
                </c:pt>
                <c:pt idx="304">
                  <c:v>43820</c:v>
                </c:pt>
                <c:pt idx="305">
                  <c:v>43821</c:v>
                </c:pt>
                <c:pt idx="306">
                  <c:v>43822</c:v>
                </c:pt>
                <c:pt idx="307">
                  <c:v>43823</c:v>
                </c:pt>
                <c:pt idx="308">
                  <c:v>43824</c:v>
                </c:pt>
                <c:pt idx="309">
                  <c:v>43825</c:v>
                </c:pt>
                <c:pt idx="310">
                  <c:v>43826</c:v>
                </c:pt>
                <c:pt idx="311">
                  <c:v>43827</c:v>
                </c:pt>
                <c:pt idx="312">
                  <c:v>43828</c:v>
                </c:pt>
                <c:pt idx="313">
                  <c:v>43829</c:v>
                </c:pt>
                <c:pt idx="314">
                  <c:v>43830</c:v>
                </c:pt>
                <c:pt idx="315">
                  <c:v>43831</c:v>
                </c:pt>
                <c:pt idx="316">
                  <c:v>43832</c:v>
                </c:pt>
                <c:pt idx="317">
                  <c:v>43833</c:v>
                </c:pt>
                <c:pt idx="318">
                  <c:v>43834</c:v>
                </c:pt>
                <c:pt idx="319">
                  <c:v>43835</c:v>
                </c:pt>
                <c:pt idx="320">
                  <c:v>43836</c:v>
                </c:pt>
                <c:pt idx="321">
                  <c:v>43837</c:v>
                </c:pt>
                <c:pt idx="322">
                  <c:v>43838</c:v>
                </c:pt>
                <c:pt idx="323">
                  <c:v>43839</c:v>
                </c:pt>
                <c:pt idx="324">
                  <c:v>43840</c:v>
                </c:pt>
                <c:pt idx="325">
                  <c:v>43841</c:v>
                </c:pt>
                <c:pt idx="326">
                  <c:v>43842</c:v>
                </c:pt>
                <c:pt idx="327">
                  <c:v>43843</c:v>
                </c:pt>
                <c:pt idx="328">
                  <c:v>43844</c:v>
                </c:pt>
                <c:pt idx="329">
                  <c:v>43845</c:v>
                </c:pt>
                <c:pt idx="330">
                  <c:v>43846</c:v>
                </c:pt>
                <c:pt idx="331">
                  <c:v>43847</c:v>
                </c:pt>
                <c:pt idx="332">
                  <c:v>43848</c:v>
                </c:pt>
                <c:pt idx="333">
                  <c:v>43849</c:v>
                </c:pt>
                <c:pt idx="334">
                  <c:v>43850</c:v>
                </c:pt>
                <c:pt idx="335">
                  <c:v>43851</c:v>
                </c:pt>
                <c:pt idx="336">
                  <c:v>43852</c:v>
                </c:pt>
                <c:pt idx="337">
                  <c:v>43853</c:v>
                </c:pt>
                <c:pt idx="338">
                  <c:v>43854</c:v>
                </c:pt>
                <c:pt idx="339">
                  <c:v>43855</c:v>
                </c:pt>
                <c:pt idx="340">
                  <c:v>43856</c:v>
                </c:pt>
                <c:pt idx="341">
                  <c:v>43857</c:v>
                </c:pt>
                <c:pt idx="342">
                  <c:v>43858</c:v>
                </c:pt>
                <c:pt idx="343">
                  <c:v>43859</c:v>
                </c:pt>
                <c:pt idx="344">
                  <c:v>43860</c:v>
                </c:pt>
                <c:pt idx="345">
                  <c:v>43861</c:v>
                </c:pt>
                <c:pt idx="346">
                  <c:v>43862</c:v>
                </c:pt>
                <c:pt idx="347">
                  <c:v>43863</c:v>
                </c:pt>
                <c:pt idx="348">
                  <c:v>43864</c:v>
                </c:pt>
                <c:pt idx="349">
                  <c:v>43865</c:v>
                </c:pt>
                <c:pt idx="350">
                  <c:v>43866</c:v>
                </c:pt>
                <c:pt idx="351">
                  <c:v>43867</c:v>
                </c:pt>
                <c:pt idx="352">
                  <c:v>43868</c:v>
                </c:pt>
                <c:pt idx="353">
                  <c:v>43869</c:v>
                </c:pt>
                <c:pt idx="354">
                  <c:v>43870</c:v>
                </c:pt>
                <c:pt idx="355">
                  <c:v>43871</c:v>
                </c:pt>
                <c:pt idx="356">
                  <c:v>43872</c:v>
                </c:pt>
                <c:pt idx="357">
                  <c:v>43873</c:v>
                </c:pt>
                <c:pt idx="358">
                  <c:v>43874</c:v>
                </c:pt>
                <c:pt idx="359">
                  <c:v>43875</c:v>
                </c:pt>
                <c:pt idx="360">
                  <c:v>43876</c:v>
                </c:pt>
                <c:pt idx="361">
                  <c:v>43877</c:v>
                </c:pt>
                <c:pt idx="362">
                  <c:v>43878</c:v>
                </c:pt>
                <c:pt idx="363">
                  <c:v>43879</c:v>
                </c:pt>
                <c:pt idx="364">
                  <c:v>43880</c:v>
                </c:pt>
                <c:pt idx="365">
                  <c:v>43881</c:v>
                </c:pt>
                <c:pt idx="366">
                  <c:v>43882</c:v>
                </c:pt>
                <c:pt idx="367">
                  <c:v>43883</c:v>
                </c:pt>
                <c:pt idx="368">
                  <c:v>43884</c:v>
                </c:pt>
                <c:pt idx="369">
                  <c:v>43885</c:v>
                </c:pt>
                <c:pt idx="370">
                  <c:v>43886</c:v>
                </c:pt>
                <c:pt idx="371">
                  <c:v>43887</c:v>
                </c:pt>
                <c:pt idx="372">
                  <c:v>43888</c:v>
                </c:pt>
                <c:pt idx="373">
                  <c:v>43889</c:v>
                </c:pt>
                <c:pt idx="374">
                  <c:v>43890</c:v>
                </c:pt>
                <c:pt idx="375">
                  <c:v>43891</c:v>
                </c:pt>
                <c:pt idx="376">
                  <c:v>43892</c:v>
                </c:pt>
                <c:pt idx="377">
                  <c:v>43893</c:v>
                </c:pt>
                <c:pt idx="378">
                  <c:v>43894</c:v>
                </c:pt>
                <c:pt idx="379">
                  <c:v>43895</c:v>
                </c:pt>
                <c:pt idx="380">
                  <c:v>43896</c:v>
                </c:pt>
                <c:pt idx="381">
                  <c:v>43897</c:v>
                </c:pt>
                <c:pt idx="382">
                  <c:v>43898</c:v>
                </c:pt>
                <c:pt idx="383">
                  <c:v>43899</c:v>
                </c:pt>
                <c:pt idx="384">
                  <c:v>43900</c:v>
                </c:pt>
                <c:pt idx="385">
                  <c:v>43901</c:v>
                </c:pt>
                <c:pt idx="386">
                  <c:v>43902</c:v>
                </c:pt>
                <c:pt idx="387">
                  <c:v>43903</c:v>
                </c:pt>
                <c:pt idx="388">
                  <c:v>43904</c:v>
                </c:pt>
                <c:pt idx="389">
                  <c:v>43905</c:v>
                </c:pt>
                <c:pt idx="390">
                  <c:v>43906</c:v>
                </c:pt>
                <c:pt idx="391">
                  <c:v>43907</c:v>
                </c:pt>
                <c:pt idx="392">
                  <c:v>43908</c:v>
                </c:pt>
                <c:pt idx="393">
                  <c:v>43909</c:v>
                </c:pt>
                <c:pt idx="394">
                  <c:v>43910</c:v>
                </c:pt>
                <c:pt idx="395">
                  <c:v>43911</c:v>
                </c:pt>
                <c:pt idx="396">
                  <c:v>43912</c:v>
                </c:pt>
                <c:pt idx="397">
                  <c:v>43913</c:v>
                </c:pt>
                <c:pt idx="398">
                  <c:v>43914</c:v>
                </c:pt>
                <c:pt idx="399">
                  <c:v>43915</c:v>
                </c:pt>
                <c:pt idx="400">
                  <c:v>43916</c:v>
                </c:pt>
                <c:pt idx="401">
                  <c:v>43917</c:v>
                </c:pt>
                <c:pt idx="402">
                  <c:v>43918</c:v>
                </c:pt>
                <c:pt idx="403">
                  <c:v>43919</c:v>
                </c:pt>
                <c:pt idx="404">
                  <c:v>43920</c:v>
                </c:pt>
                <c:pt idx="405">
                  <c:v>43921</c:v>
                </c:pt>
                <c:pt idx="406">
                  <c:v>43922</c:v>
                </c:pt>
                <c:pt idx="407">
                  <c:v>43923</c:v>
                </c:pt>
                <c:pt idx="408">
                  <c:v>43924</c:v>
                </c:pt>
                <c:pt idx="409">
                  <c:v>43925</c:v>
                </c:pt>
                <c:pt idx="410">
                  <c:v>43926</c:v>
                </c:pt>
                <c:pt idx="411">
                  <c:v>43927</c:v>
                </c:pt>
                <c:pt idx="412">
                  <c:v>43928</c:v>
                </c:pt>
                <c:pt idx="413">
                  <c:v>43929</c:v>
                </c:pt>
                <c:pt idx="414">
                  <c:v>43930</c:v>
                </c:pt>
                <c:pt idx="415">
                  <c:v>43931</c:v>
                </c:pt>
                <c:pt idx="416">
                  <c:v>43932</c:v>
                </c:pt>
                <c:pt idx="417">
                  <c:v>43933</c:v>
                </c:pt>
                <c:pt idx="418">
                  <c:v>43934</c:v>
                </c:pt>
                <c:pt idx="419">
                  <c:v>43935</c:v>
                </c:pt>
                <c:pt idx="420">
                  <c:v>43936</c:v>
                </c:pt>
                <c:pt idx="421">
                  <c:v>43937</c:v>
                </c:pt>
                <c:pt idx="422">
                  <c:v>43938</c:v>
                </c:pt>
                <c:pt idx="423">
                  <c:v>43939</c:v>
                </c:pt>
                <c:pt idx="424">
                  <c:v>43940</c:v>
                </c:pt>
                <c:pt idx="425">
                  <c:v>43941</c:v>
                </c:pt>
                <c:pt idx="426">
                  <c:v>43942</c:v>
                </c:pt>
                <c:pt idx="427">
                  <c:v>43943</c:v>
                </c:pt>
                <c:pt idx="428">
                  <c:v>43944</c:v>
                </c:pt>
                <c:pt idx="429">
                  <c:v>43945</c:v>
                </c:pt>
                <c:pt idx="430">
                  <c:v>43946</c:v>
                </c:pt>
                <c:pt idx="431">
                  <c:v>43947</c:v>
                </c:pt>
                <c:pt idx="432">
                  <c:v>43948</c:v>
                </c:pt>
                <c:pt idx="433">
                  <c:v>43949</c:v>
                </c:pt>
                <c:pt idx="434">
                  <c:v>43950</c:v>
                </c:pt>
                <c:pt idx="435">
                  <c:v>43951</c:v>
                </c:pt>
                <c:pt idx="436">
                  <c:v>43952</c:v>
                </c:pt>
                <c:pt idx="437">
                  <c:v>43953</c:v>
                </c:pt>
                <c:pt idx="438">
                  <c:v>43954</c:v>
                </c:pt>
                <c:pt idx="439">
                  <c:v>43955</c:v>
                </c:pt>
                <c:pt idx="440">
                  <c:v>43956</c:v>
                </c:pt>
                <c:pt idx="441">
                  <c:v>43957</c:v>
                </c:pt>
                <c:pt idx="442">
                  <c:v>43958</c:v>
                </c:pt>
                <c:pt idx="443">
                  <c:v>43959</c:v>
                </c:pt>
                <c:pt idx="444">
                  <c:v>43960</c:v>
                </c:pt>
                <c:pt idx="445">
                  <c:v>43961</c:v>
                </c:pt>
                <c:pt idx="446">
                  <c:v>43962</c:v>
                </c:pt>
                <c:pt idx="447">
                  <c:v>43963</c:v>
                </c:pt>
                <c:pt idx="448">
                  <c:v>43964</c:v>
                </c:pt>
                <c:pt idx="449">
                  <c:v>43965</c:v>
                </c:pt>
                <c:pt idx="450">
                  <c:v>43966</c:v>
                </c:pt>
                <c:pt idx="451">
                  <c:v>43967</c:v>
                </c:pt>
                <c:pt idx="452">
                  <c:v>43968</c:v>
                </c:pt>
                <c:pt idx="453">
                  <c:v>43969</c:v>
                </c:pt>
                <c:pt idx="454">
                  <c:v>43970</c:v>
                </c:pt>
                <c:pt idx="455">
                  <c:v>43971</c:v>
                </c:pt>
                <c:pt idx="456">
                  <c:v>43972</c:v>
                </c:pt>
                <c:pt idx="457">
                  <c:v>43973</c:v>
                </c:pt>
                <c:pt idx="458">
                  <c:v>43974</c:v>
                </c:pt>
                <c:pt idx="459">
                  <c:v>43975</c:v>
                </c:pt>
                <c:pt idx="460">
                  <c:v>43976</c:v>
                </c:pt>
                <c:pt idx="461">
                  <c:v>43977</c:v>
                </c:pt>
                <c:pt idx="462">
                  <c:v>43978</c:v>
                </c:pt>
                <c:pt idx="463">
                  <c:v>43979</c:v>
                </c:pt>
                <c:pt idx="464">
                  <c:v>43980</c:v>
                </c:pt>
                <c:pt idx="465">
                  <c:v>43981</c:v>
                </c:pt>
                <c:pt idx="466">
                  <c:v>43982</c:v>
                </c:pt>
                <c:pt idx="467">
                  <c:v>43983</c:v>
                </c:pt>
                <c:pt idx="468">
                  <c:v>43984</c:v>
                </c:pt>
                <c:pt idx="469">
                  <c:v>43985</c:v>
                </c:pt>
                <c:pt idx="470">
                  <c:v>43986</c:v>
                </c:pt>
                <c:pt idx="471">
                  <c:v>43987</c:v>
                </c:pt>
                <c:pt idx="472">
                  <c:v>43988</c:v>
                </c:pt>
                <c:pt idx="473">
                  <c:v>43989</c:v>
                </c:pt>
                <c:pt idx="474">
                  <c:v>43990</c:v>
                </c:pt>
                <c:pt idx="475">
                  <c:v>43991</c:v>
                </c:pt>
                <c:pt idx="476">
                  <c:v>43992</c:v>
                </c:pt>
                <c:pt idx="477">
                  <c:v>43993</c:v>
                </c:pt>
                <c:pt idx="478">
                  <c:v>43994</c:v>
                </c:pt>
                <c:pt idx="479">
                  <c:v>43995</c:v>
                </c:pt>
                <c:pt idx="480">
                  <c:v>43996</c:v>
                </c:pt>
                <c:pt idx="481">
                  <c:v>43997</c:v>
                </c:pt>
                <c:pt idx="482">
                  <c:v>43998</c:v>
                </c:pt>
                <c:pt idx="483">
                  <c:v>43999</c:v>
                </c:pt>
                <c:pt idx="484">
                  <c:v>44000</c:v>
                </c:pt>
                <c:pt idx="485">
                  <c:v>44001</c:v>
                </c:pt>
                <c:pt idx="486">
                  <c:v>44002</c:v>
                </c:pt>
                <c:pt idx="487">
                  <c:v>44003</c:v>
                </c:pt>
                <c:pt idx="488">
                  <c:v>44004</c:v>
                </c:pt>
                <c:pt idx="489">
                  <c:v>44005</c:v>
                </c:pt>
                <c:pt idx="490">
                  <c:v>44006</c:v>
                </c:pt>
                <c:pt idx="491">
                  <c:v>44007</c:v>
                </c:pt>
                <c:pt idx="492">
                  <c:v>44008</c:v>
                </c:pt>
                <c:pt idx="493">
                  <c:v>44009</c:v>
                </c:pt>
                <c:pt idx="494">
                  <c:v>44010</c:v>
                </c:pt>
                <c:pt idx="495">
                  <c:v>44011</c:v>
                </c:pt>
                <c:pt idx="496">
                  <c:v>44012</c:v>
                </c:pt>
                <c:pt idx="497">
                  <c:v>44013</c:v>
                </c:pt>
                <c:pt idx="498">
                  <c:v>44014</c:v>
                </c:pt>
                <c:pt idx="499">
                  <c:v>44015</c:v>
                </c:pt>
                <c:pt idx="500">
                  <c:v>44016</c:v>
                </c:pt>
                <c:pt idx="501">
                  <c:v>44017</c:v>
                </c:pt>
                <c:pt idx="502">
                  <c:v>44018</c:v>
                </c:pt>
                <c:pt idx="503">
                  <c:v>44019</c:v>
                </c:pt>
                <c:pt idx="504">
                  <c:v>44020</c:v>
                </c:pt>
                <c:pt idx="505">
                  <c:v>44021</c:v>
                </c:pt>
                <c:pt idx="506">
                  <c:v>44022</c:v>
                </c:pt>
                <c:pt idx="507">
                  <c:v>44023</c:v>
                </c:pt>
                <c:pt idx="508">
                  <c:v>44024</c:v>
                </c:pt>
                <c:pt idx="509">
                  <c:v>44025</c:v>
                </c:pt>
                <c:pt idx="510">
                  <c:v>44026</c:v>
                </c:pt>
                <c:pt idx="511">
                  <c:v>44027</c:v>
                </c:pt>
                <c:pt idx="512">
                  <c:v>44028</c:v>
                </c:pt>
                <c:pt idx="513">
                  <c:v>44029</c:v>
                </c:pt>
                <c:pt idx="514">
                  <c:v>44030</c:v>
                </c:pt>
                <c:pt idx="515">
                  <c:v>44031</c:v>
                </c:pt>
                <c:pt idx="516">
                  <c:v>44032</c:v>
                </c:pt>
                <c:pt idx="517">
                  <c:v>44033</c:v>
                </c:pt>
                <c:pt idx="518">
                  <c:v>44034</c:v>
                </c:pt>
                <c:pt idx="519">
                  <c:v>44035</c:v>
                </c:pt>
                <c:pt idx="520">
                  <c:v>44036</c:v>
                </c:pt>
                <c:pt idx="521">
                  <c:v>44037</c:v>
                </c:pt>
                <c:pt idx="522">
                  <c:v>44038</c:v>
                </c:pt>
                <c:pt idx="523">
                  <c:v>44039</c:v>
                </c:pt>
                <c:pt idx="524">
                  <c:v>44040</c:v>
                </c:pt>
                <c:pt idx="525">
                  <c:v>44041</c:v>
                </c:pt>
                <c:pt idx="526">
                  <c:v>44042</c:v>
                </c:pt>
                <c:pt idx="527">
                  <c:v>44043</c:v>
                </c:pt>
                <c:pt idx="528">
                  <c:v>44044</c:v>
                </c:pt>
                <c:pt idx="529">
                  <c:v>44045</c:v>
                </c:pt>
                <c:pt idx="530">
                  <c:v>44046</c:v>
                </c:pt>
                <c:pt idx="531">
                  <c:v>44047</c:v>
                </c:pt>
                <c:pt idx="532">
                  <c:v>44048</c:v>
                </c:pt>
                <c:pt idx="533">
                  <c:v>44049</c:v>
                </c:pt>
                <c:pt idx="534">
                  <c:v>44050</c:v>
                </c:pt>
                <c:pt idx="535">
                  <c:v>44051</c:v>
                </c:pt>
                <c:pt idx="536">
                  <c:v>44052</c:v>
                </c:pt>
                <c:pt idx="537">
                  <c:v>44053</c:v>
                </c:pt>
                <c:pt idx="538">
                  <c:v>44054</c:v>
                </c:pt>
                <c:pt idx="539">
                  <c:v>44055</c:v>
                </c:pt>
                <c:pt idx="540">
                  <c:v>44056</c:v>
                </c:pt>
                <c:pt idx="541">
                  <c:v>44057</c:v>
                </c:pt>
                <c:pt idx="542">
                  <c:v>44058</c:v>
                </c:pt>
                <c:pt idx="543">
                  <c:v>44059</c:v>
                </c:pt>
                <c:pt idx="544">
                  <c:v>44060</c:v>
                </c:pt>
                <c:pt idx="545">
                  <c:v>44061</c:v>
                </c:pt>
                <c:pt idx="546">
                  <c:v>44062</c:v>
                </c:pt>
                <c:pt idx="547">
                  <c:v>44063</c:v>
                </c:pt>
                <c:pt idx="548">
                  <c:v>44064</c:v>
                </c:pt>
                <c:pt idx="549">
                  <c:v>44065</c:v>
                </c:pt>
                <c:pt idx="550">
                  <c:v>44066</c:v>
                </c:pt>
                <c:pt idx="551">
                  <c:v>44067</c:v>
                </c:pt>
                <c:pt idx="552">
                  <c:v>44068</c:v>
                </c:pt>
                <c:pt idx="553">
                  <c:v>44069</c:v>
                </c:pt>
                <c:pt idx="554">
                  <c:v>44070</c:v>
                </c:pt>
                <c:pt idx="555">
                  <c:v>44071</c:v>
                </c:pt>
                <c:pt idx="556">
                  <c:v>44072</c:v>
                </c:pt>
                <c:pt idx="557">
                  <c:v>44073</c:v>
                </c:pt>
                <c:pt idx="558">
                  <c:v>44074</c:v>
                </c:pt>
                <c:pt idx="559">
                  <c:v>44075</c:v>
                </c:pt>
                <c:pt idx="560">
                  <c:v>44076</c:v>
                </c:pt>
                <c:pt idx="561">
                  <c:v>44077</c:v>
                </c:pt>
                <c:pt idx="562">
                  <c:v>44078</c:v>
                </c:pt>
                <c:pt idx="563">
                  <c:v>44079</c:v>
                </c:pt>
                <c:pt idx="564">
                  <c:v>44080</c:v>
                </c:pt>
                <c:pt idx="565">
                  <c:v>44081</c:v>
                </c:pt>
                <c:pt idx="566">
                  <c:v>44082</c:v>
                </c:pt>
                <c:pt idx="567">
                  <c:v>44083</c:v>
                </c:pt>
                <c:pt idx="568">
                  <c:v>44084</c:v>
                </c:pt>
                <c:pt idx="569">
                  <c:v>44085</c:v>
                </c:pt>
                <c:pt idx="570">
                  <c:v>44086</c:v>
                </c:pt>
                <c:pt idx="571">
                  <c:v>44087</c:v>
                </c:pt>
                <c:pt idx="572">
                  <c:v>44088</c:v>
                </c:pt>
                <c:pt idx="573">
                  <c:v>44089</c:v>
                </c:pt>
                <c:pt idx="574">
                  <c:v>44090</c:v>
                </c:pt>
                <c:pt idx="575">
                  <c:v>44091</c:v>
                </c:pt>
                <c:pt idx="576">
                  <c:v>44092</c:v>
                </c:pt>
                <c:pt idx="577">
                  <c:v>44093</c:v>
                </c:pt>
                <c:pt idx="578">
                  <c:v>44094</c:v>
                </c:pt>
                <c:pt idx="579">
                  <c:v>44095</c:v>
                </c:pt>
                <c:pt idx="580">
                  <c:v>44096</c:v>
                </c:pt>
                <c:pt idx="581">
                  <c:v>44097</c:v>
                </c:pt>
                <c:pt idx="582">
                  <c:v>44098</c:v>
                </c:pt>
                <c:pt idx="583">
                  <c:v>44099</c:v>
                </c:pt>
                <c:pt idx="584">
                  <c:v>44100</c:v>
                </c:pt>
                <c:pt idx="585">
                  <c:v>44101</c:v>
                </c:pt>
                <c:pt idx="586">
                  <c:v>44102</c:v>
                </c:pt>
                <c:pt idx="587">
                  <c:v>44103</c:v>
                </c:pt>
                <c:pt idx="588">
                  <c:v>44104</c:v>
                </c:pt>
                <c:pt idx="589">
                  <c:v>44105</c:v>
                </c:pt>
                <c:pt idx="590">
                  <c:v>44106</c:v>
                </c:pt>
                <c:pt idx="591">
                  <c:v>44107</c:v>
                </c:pt>
                <c:pt idx="592">
                  <c:v>44108</c:v>
                </c:pt>
                <c:pt idx="593">
                  <c:v>44109</c:v>
                </c:pt>
                <c:pt idx="594">
                  <c:v>44110</c:v>
                </c:pt>
                <c:pt idx="595">
                  <c:v>44111</c:v>
                </c:pt>
                <c:pt idx="596">
                  <c:v>44112</c:v>
                </c:pt>
                <c:pt idx="597">
                  <c:v>44113</c:v>
                </c:pt>
                <c:pt idx="598">
                  <c:v>44114</c:v>
                </c:pt>
                <c:pt idx="599">
                  <c:v>44115</c:v>
                </c:pt>
                <c:pt idx="600">
                  <c:v>44116</c:v>
                </c:pt>
                <c:pt idx="601">
                  <c:v>44117</c:v>
                </c:pt>
                <c:pt idx="602">
                  <c:v>44118</c:v>
                </c:pt>
                <c:pt idx="603">
                  <c:v>44119</c:v>
                </c:pt>
                <c:pt idx="604">
                  <c:v>44120</c:v>
                </c:pt>
                <c:pt idx="605">
                  <c:v>44121</c:v>
                </c:pt>
                <c:pt idx="606">
                  <c:v>44122</c:v>
                </c:pt>
                <c:pt idx="607">
                  <c:v>44123</c:v>
                </c:pt>
                <c:pt idx="608">
                  <c:v>44124</c:v>
                </c:pt>
                <c:pt idx="609">
                  <c:v>44125</c:v>
                </c:pt>
                <c:pt idx="610">
                  <c:v>44126</c:v>
                </c:pt>
                <c:pt idx="611">
                  <c:v>44127</c:v>
                </c:pt>
                <c:pt idx="612">
                  <c:v>44128</c:v>
                </c:pt>
                <c:pt idx="613">
                  <c:v>44129</c:v>
                </c:pt>
                <c:pt idx="614">
                  <c:v>44130</c:v>
                </c:pt>
                <c:pt idx="615">
                  <c:v>44131</c:v>
                </c:pt>
                <c:pt idx="616">
                  <c:v>44132</c:v>
                </c:pt>
                <c:pt idx="617">
                  <c:v>44133</c:v>
                </c:pt>
                <c:pt idx="618">
                  <c:v>44134</c:v>
                </c:pt>
                <c:pt idx="619">
                  <c:v>44135</c:v>
                </c:pt>
                <c:pt idx="620">
                  <c:v>44136</c:v>
                </c:pt>
                <c:pt idx="621">
                  <c:v>44137</c:v>
                </c:pt>
                <c:pt idx="622">
                  <c:v>44138</c:v>
                </c:pt>
                <c:pt idx="623">
                  <c:v>44139</c:v>
                </c:pt>
                <c:pt idx="624">
                  <c:v>44140</c:v>
                </c:pt>
                <c:pt idx="625">
                  <c:v>44141</c:v>
                </c:pt>
                <c:pt idx="626">
                  <c:v>44142</c:v>
                </c:pt>
                <c:pt idx="627">
                  <c:v>44143</c:v>
                </c:pt>
                <c:pt idx="628">
                  <c:v>44144</c:v>
                </c:pt>
                <c:pt idx="629">
                  <c:v>44145</c:v>
                </c:pt>
                <c:pt idx="630">
                  <c:v>44146</c:v>
                </c:pt>
                <c:pt idx="631">
                  <c:v>44147</c:v>
                </c:pt>
                <c:pt idx="632">
                  <c:v>44148</c:v>
                </c:pt>
                <c:pt idx="633">
                  <c:v>44149</c:v>
                </c:pt>
                <c:pt idx="634">
                  <c:v>44150</c:v>
                </c:pt>
                <c:pt idx="635">
                  <c:v>44151</c:v>
                </c:pt>
                <c:pt idx="636">
                  <c:v>44152</c:v>
                </c:pt>
                <c:pt idx="637">
                  <c:v>44153</c:v>
                </c:pt>
                <c:pt idx="638">
                  <c:v>44154</c:v>
                </c:pt>
                <c:pt idx="639">
                  <c:v>44155</c:v>
                </c:pt>
                <c:pt idx="640">
                  <c:v>44156</c:v>
                </c:pt>
                <c:pt idx="641">
                  <c:v>44157</c:v>
                </c:pt>
                <c:pt idx="642">
                  <c:v>44158</c:v>
                </c:pt>
                <c:pt idx="643">
                  <c:v>44159</c:v>
                </c:pt>
                <c:pt idx="644">
                  <c:v>44160</c:v>
                </c:pt>
                <c:pt idx="645">
                  <c:v>44161</c:v>
                </c:pt>
                <c:pt idx="646">
                  <c:v>44162</c:v>
                </c:pt>
                <c:pt idx="647">
                  <c:v>44163</c:v>
                </c:pt>
                <c:pt idx="648">
                  <c:v>44164</c:v>
                </c:pt>
                <c:pt idx="649">
                  <c:v>44165</c:v>
                </c:pt>
                <c:pt idx="650">
                  <c:v>44166</c:v>
                </c:pt>
                <c:pt idx="651">
                  <c:v>44167</c:v>
                </c:pt>
                <c:pt idx="652">
                  <c:v>44168</c:v>
                </c:pt>
                <c:pt idx="653">
                  <c:v>44169</c:v>
                </c:pt>
                <c:pt idx="654">
                  <c:v>44170</c:v>
                </c:pt>
                <c:pt idx="655">
                  <c:v>44171</c:v>
                </c:pt>
                <c:pt idx="656">
                  <c:v>44172</c:v>
                </c:pt>
                <c:pt idx="657">
                  <c:v>44173</c:v>
                </c:pt>
                <c:pt idx="658">
                  <c:v>44174</c:v>
                </c:pt>
                <c:pt idx="659">
                  <c:v>44175</c:v>
                </c:pt>
                <c:pt idx="660">
                  <c:v>44176</c:v>
                </c:pt>
                <c:pt idx="661">
                  <c:v>44177</c:v>
                </c:pt>
                <c:pt idx="662">
                  <c:v>44178</c:v>
                </c:pt>
                <c:pt idx="663">
                  <c:v>44179</c:v>
                </c:pt>
                <c:pt idx="664">
                  <c:v>44180</c:v>
                </c:pt>
                <c:pt idx="665">
                  <c:v>44181</c:v>
                </c:pt>
                <c:pt idx="666">
                  <c:v>44182</c:v>
                </c:pt>
                <c:pt idx="667">
                  <c:v>44183</c:v>
                </c:pt>
                <c:pt idx="668">
                  <c:v>44184</c:v>
                </c:pt>
                <c:pt idx="669">
                  <c:v>44185</c:v>
                </c:pt>
                <c:pt idx="670">
                  <c:v>44186</c:v>
                </c:pt>
                <c:pt idx="671">
                  <c:v>44187</c:v>
                </c:pt>
                <c:pt idx="672">
                  <c:v>44188</c:v>
                </c:pt>
                <c:pt idx="673">
                  <c:v>44189</c:v>
                </c:pt>
                <c:pt idx="674">
                  <c:v>44190</c:v>
                </c:pt>
                <c:pt idx="675">
                  <c:v>44191</c:v>
                </c:pt>
                <c:pt idx="676">
                  <c:v>44192</c:v>
                </c:pt>
                <c:pt idx="677">
                  <c:v>44193</c:v>
                </c:pt>
                <c:pt idx="678">
                  <c:v>44194</c:v>
                </c:pt>
                <c:pt idx="679">
                  <c:v>44195</c:v>
                </c:pt>
                <c:pt idx="680">
                  <c:v>44196</c:v>
                </c:pt>
                <c:pt idx="681">
                  <c:v>44197</c:v>
                </c:pt>
                <c:pt idx="682">
                  <c:v>44198</c:v>
                </c:pt>
                <c:pt idx="683">
                  <c:v>44199</c:v>
                </c:pt>
                <c:pt idx="684">
                  <c:v>44200</c:v>
                </c:pt>
                <c:pt idx="685">
                  <c:v>44201</c:v>
                </c:pt>
                <c:pt idx="686">
                  <c:v>44202</c:v>
                </c:pt>
                <c:pt idx="687">
                  <c:v>44203</c:v>
                </c:pt>
                <c:pt idx="688">
                  <c:v>44204</c:v>
                </c:pt>
                <c:pt idx="689">
                  <c:v>44205</c:v>
                </c:pt>
                <c:pt idx="690">
                  <c:v>44206</c:v>
                </c:pt>
                <c:pt idx="691">
                  <c:v>44207</c:v>
                </c:pt>
                <c:pt idx="692">
                  <c:v>44208</c:v>
                </c:pt>
                <c:pt idx="693">
                  <c:v>44209</c:v>
                </c:pt>
                <c:pt idx="694">
                  <c:v>44210</c:v>
                </c:pt>
                <c:pt idx="695">
                  <c:v>44211</c:v>
                </c:pt>
                <c:pt idx="696">
                  <c:v>44212</c:v>
                </c:pt>
                <c:pt idx="697">
                  <c:v>44213</c:v>
                </c:pt>
                <c:pt idx="698">
                  <c:v>44214</c:v>
                </c:pt>
                <c:pt idx="699">
                  <c:v>44215</c:v>
                </c:pt>
                <c:pt idx="700">
                  <c:v>44216</c:v>
                </c:pt>
                <c:pt idx="701">
                  <c:v>44217</c:v>
                </c:pt>
                <c:pt idx="702">
                  <c:v>44218</c:v>
                </c:pt>
                <c:pt idx="703">
                  <c:v>44219</c:v>
                </c:pt>
                <c:pt idx="704">
                  <c:v>44220</c:v>
                </c:pt>
                <c:pt idx="705">
                  <c:v>44221</c:v>
                </c:pt>
                <c:pt idx="706">
                  <c:v>44222</c:v>
                </c:pt>
                <c:pt idx="707">
                  <c:v>44223</c:v>
                </c:pt>
                <c:pt idx="708">
                  <c:v>44224</c:v>
                </c:pt>
                <c:pt idx="709">
                  <c:v>44225</c:v>
                </c:pt>
                <c:pt idx="710">
                  <c:v>44226</c:v>
                </c:pt>
                <c:pt idx="711">
                  <c:v>44227</c:v>
                </c:pt>
                <c:pt idx="712">
                  <c:v>44228</c:v>
                </c:pt>
                <c:pt idx="713">
                  <c:v>44229</c:v>
                </c:pt>
                <c:pt idx="714">
                  <c:v>44230</c:v>
                </c:pt>
                <c:pt idx="715">
                  <c:v>44231</c:v>
                </c:pt>
                <c:pt idx="716">
                  <c:v>44232</c:v>
                </c:pt>
                <c:pt idx="717">
                  <c:v>44233</c:v>
                </c:pt>
                <c:pt idx="718">
                  <c:v>44234</c:v>
                </c:pt>
                <c:pt idx="719">
                  <c:v>44235</c:v>
                </c:pt>
                <c:pt idx="720">
                  <c:v>44236</c:v>
                </c:pt>
                <c:pt idx="721">
                  <c:v>44237</c:v>
                </c:pt>
                <c:pt idx="722">
                  <c:v>44238</c:v>
                </c:pt>
                <c:pt idx="723">
                  <c:v>44239</c:v>
                </c:pt>
                <c:pt idx="724">
                  <c:v>44240</c:v>
                </c:pt>
                <c:pt idx="725">
                  <c:v>44241</c:v>
                </c:pt>
                <c:pt idx="726">
                  <c:v>44242</c:v>
                </c:pt>
                <c:pt idx="727">
                  <c:v>44243</c:v>
                </c:pt>
                <c:pt idx="728">
                  <c:v>44244</c:v>
                </c:pt>
                <c:pt idx="729">
                  <c:v>44245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200</c:v>
                </c:pt>
                <c:pt idx="685">
                  <c:v>-100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E7-4FA9-9D03-6538ED9FE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43516</c:v>
                </c:pt>
                <c:pt idx="1">
                  <c:v>43517</c:v>
                </c:pt>
                <c:pt idx="2">
                  <c:v>43518</c:v>
                </c:pt>
                <c:pt idx="3">
                  <c:v>43519</c:v>
                </c:pt>
                <c:pt idx="4">
                  <c:v>43520</c:v>
                </c:pt>
                <c:pt idx="5">
                  <c:v>43521</c:v>
                </c:pt>
                <c:pt idx="6">
                  <c:v>43522</c:v>
                </c:pt>
                <c:pt idx="7">
                  <c:v>43523</c:v>
                </c:pt>
                <c:pt idx="8">
                  <c:v>43524</c:v>
                </c:pt>
                <c:pt idx="9">
                  <c:v>43525</c:v>
                </c:pt>
                <c:pt idx="10">
                  <c:v>43526</c:v>
                </c:pt>
                <c:pt idx="11">
                  <c:v>43527</c:v>
                </c:pt>
                <c:pt idx="12">
                  <c:v>43528</c:v>
                </c:pt>
                <c:pt idx="13">
                  <c:v>43529</c:v>
                </c:pt>
                <c:pt idx="14">
                  <c:v>43530</c:v>
                </c:pt>
                <c:pt idx="15">
                  <c:v>43531</c:v>
                </c:pt>
                <c:pt idx="16">
                  <c:v>43532</c:v>
                </c:pt>
                <c:pt idx="17">
                  <c:v>43533</c:v>
                </c:pt>
                <c:pt idx="18">
                  <c:v>43534</c:v>
                </c:pt>
                <c:pt idx="19">
                  <c:v>43535</c:v>
                </c:pt>
                <c:pt idx="20">
                  <c:v>43536</c:v>
                </c:pt>
                <c:pt idx="21">
                  <c:v>43537</c:v>
                </c:pt>
                <c:pt idx="22">
                  <c:v>43538</c:v>
                </c:pt>
                <c:pt idx="23">
                  <c:v>43539</c:v>
                </c:pt>
                <c:pt idx="24">
                  <c:v>43540</c:v>
                </c:pt>
                <c:pt idx="25">
                  <c:v>43541</c:v>
                </c:pt>
                <c:pt idx="26">
                  <c:v>43542</c:v>
                </c:pt>
                <c:pt idx="27">
                  <c:v>43543</c:v>
                </c:pt>
                <c:pt idx="28">
                  <c:v>43544</c:v>
                </c:pt>
                <c:pt idx="29">
                  <c:v>43545</c:v>
                </c:pt>
                <c:pt idx="30">
                  <c:v>43546</c:v>
                </c:pt>
                <c:pt idx="31">
                  <c:v>43547</c:v>
                </c:pt>
                <c:pt idx="32">
                  <c:v>43548</c:v>
                </c:pt>
                <c:pt idx="33">
                  <c:v>43549</c:v>
                </c:pt>
                <c:pt idx="34">
                  <c:v>43550</c:v>
                </c:pt>
                <c:pt idx="35">
                  <c:v>43551</c:v>
                </c:pt>
                <c:pt idx="36">
                  <c:v>43552</c:v>
                </c:pt>
                <c:pt idx="37">
                  <c:v>43553</c:v>
                </c:pt>
                <c:pt idx="38">
                  <c:v>43554</c:v>
                </c:pt>
                <c:pt idx="39">
                  <c:v>43555</c:v>
                </c:pt>
                <c:pt idx="40">
                  <c:v>43556</c:v>
                </c:pt>
                <c:pt idx="41">
                  <c:v>43557</c:v>
                </c:pt>
                <c:pt idx="42">
                  <c:v>43558</c:v>
                </c:pt>
                <c:pt idx="43">
                  <c:v>43559</c:v>
                </c:pt>
                <c:pt idx="44">
                  <c:v>43560</c:v>
                </c:pt>
                <c:pt idx="45">
                  <c:v>43561</c:v>
                </c:pt>
                <c:pt idx="46">
                  <c:v>43562</c:v>
                </c:pt>
                <c:pt idx="47">
                  <c:v>43563</c:v>
                </c:pt>
                <c:pt idx="48">
                  <c:v>43564</c:v>
                </c:pt>
                <c:pt idx="49">
                  <c:v>43565</c:v>
                </c:pt>
                <c:pt idx="50">
                  <c:v>43566</c:v>
                </c:pt>
                <c:pt idx="51">
                  <c:v>43567</c:v>
                </c:pt>
                <c:pt idx="52">
                  <c:v>43568</c:v>
                </c:pt>
                <c:pt idx="53">
                  <c:v>43569</c:v>
                </c:pt>
                <c:pt idx="54">
                  <c:v>43570</c:v>
                </c:pt>
                <c:pt idx="55">
                  <c:v>43571</c:v>
                </c:pt>
                <c:pt idx="56">
                  <c:v>43572</c:v>
                </c:pt>
                <c:pt idx="57">
                  <c:v>43573</c:v>
                </c:pt>
                <c:pt idx="58">
                  <c:v>43574</c:v>
                </c:pt>
                <c:pt idx="59">
                  <c:v>43575</c:v>
                </c:pt>
                <c:pt idx="60">
                  <c:v>43576</c:v>
                </c:pt>
                <c:pt idx="61">
                  <c:v>43577</c:v>
                </c:pt>
                <c:pt idx="62">
                  <c:v>43578</c:v>
                </c:pt>
                <c:pt idx="63">
                  <c:v>43579</c:v>
                </c:pt>
                <c:pt idx="64">
                  <c:v>43580</c:v>
                </c:pt>
                <c:pt idx="65">
                  <c:v>43581</c:v>
                </c:pt>
                <c:pt idx="66">
                  <c:v>43582</c:v>
                </c:pt>
                <c:pt idx="67">
                  <c:v>43583</c:v>
                </c:pt>
                <c:pt idx="68">
                  <c:v>43584</c:v>
                </c:pt>
                <c:pt idx="69">
                  <c:v>43585</c:v>
                </c:pt>
                <c:pt idx="70">
                  <c:v>43586</c:v>
                </c:pt>
                <c:pt idx="71">
                  <c:v>43587</c:v>
                </c:pt>
                <c:pt idx="72">
                  <c:v>43588</c:v>
                </c:pt>
                <c:pt idx="73">
                  <c:v>43589</c:v>
                </c:pt>
                <c:pt idx="74">
                  <c:v>43590</c:v>
                </c:pt>
                <c:pt idx="75">
                  <c:v>43591</c:v>
                </c:pt>
                <c:pt idx="76">
                  <c:v>43592</c:v>
                </c:pt>
                <c:pt idx="77">
                  <c:v>43593</c:v>
                </c:pt>
                <c:pt idx="78">
                  <c:v>43594</c:v>
                </c:pt>
                <c:pt idx="79">
                  <c:v>43595</c:v>
                </c:pt>
                <c:pt idx="80">
                  <c:v>43596</c:v>
                </c:pt>
                <c:pt idx="81">
                  <c:v>43597</c:v>
                </c:pt>
                <c:pt idx="82">
                  <c:v>43598</c:v>
                </c:pt>
                <c:pt idx="83">
                  <c:v>43599</c:v>
                </c:pt>
                <c:pt idx="84">
                  <c:v>43600</c:v>
                </c:pt>
                <c:pt idx="85">
                  <c:v>43601</c:v>
                </c:pt>
                <c:pt idx="86">
                  <c:v>43602</c:v>
                </c:pt>
                <c:pt idx="87">
                  <c:v>43603</c:v>
                </c:pt>
                <c:pt idx="88">
                  <c:v>43604</c:v>
                </c:pt>
                <c:pt idx="89">
                  <c:v>43605</c:v>
                </c:pt>
                <c:pt idx="90">
                  <c:v>43606</c:v>
                </c:pt>
                <c:pt idx="91">
                  <c:v>43607</c:v>
                </c:pt>
                <c:pt idx="92">
                  <c:v>43608</c:v>
                </c:pt>
                <c:pt idx="93">
                  <c:v>43609</c:v>
                </c:pt>
                <c:pt idx="94">
                  <c:v>43610</c:v>
                </c:pt>
                <c:pt idx="95">
                  <c:v>43611</c:v>
                </c:pt>
                <c:pt idx="96">
                  <c:v>43612</c:v>
                </c:pt>
                <c:pt idx="97">
                  <c:v>43613</c:v>
                </c:pt>
                <c:pt idx="98">
                  <c:v>43614</c:v>
                </c:pt>
                <c:pt idx="99">
                  <c:v>43615</c:v>
                </c:pt>
                <c:pt idx="100">
                  <c:v>43616</c:v>
                </c:pt>
                <c:pt idx="101">
                  <c:v>43617</c:v>
                </c:pt>
                <c:pt idx="102">
                  <c:v>43618</c:v>
                </c:pt>
                <c:pt idx="103">
                  <c:v>43619</c:v>
                </c:pt>
                <c:pt idx="104">
                  <c:v>43620</c:v>
                </c:pt>
                <c:pt idx="105">
                  <c:v>43621</c:v>
                </c:pt>
                <c:pt idx="106">
                  <c:v>43622</c:v>
                </c:pt>
                <c:pt idx="107">
                  <c:v>43623</c:v>
                </c:pt>
                <c:pt idx="108">
                  <c:v>43624</c:v>
                </c:pt>
                <c:pt idx="109">
                  <c:v>43625</c:v>
                </c:pt>
                <c:pt idx="110">
                  <c:v>43626</c:v>
                </c:pt>
                <c:pt idx="111">
                  <c:v>43627</c:v>
                </c:pt>
                <c:pt idx="112">
                  <c:v>43628</c:v>
                </c:pt>
                <c:pt idx="113">
                  <c:v>43629</c:v>
                </c:pt>
                <c:pt idx="114">
                  <c:v>43630</c:v>
                </c:pt>
                <c:pt idx="115">
                  <c:v>43631</c:v>
                </c:pt>
                <c:pt idx="116">
                  <c:v>43632</c:v>
                </c:pt>
                <c:pt idx="117">
                  <c:v>43633</c:v>
                </c:pt>
                <c:pt idx="118">
                  <c:v>43634</c:v>
                </c:pt>
                <c:pt idx="119">
                  <c:v>43635</c:v>
                </c:pt>
                <c:pt idx="120">
                  <c:v>43636</c:v>
                </c:pt>
                <c:pt idx="121">
                  <c:v>43637</c:v>
                </c:pt>
                <c:pt idx="122">
                  <c:v>43638</c:v>
                </c:pt>
                <c:pt idx="123">
                  <c:v>43639</c:v>
                </c:pt>
                <c:pt idx="124">
                  <c:v>43640</c:v>
                </c:pt>
                <c:pt idx="125">
                  <c:v>43641</c:v>
                </c:pt>
                <c:pt idx="126">
                  <c:v>43642</c:v>
                </c:pt>
                <c:pt idx="127">
                  <c:v>43643</c:v>
                </c:pt>
                <c:pt idx="128">
                  <c:v>43644</c:v>
                </c:pt>
                <c:pt idx="129">
                  <c:v>43645</c:v>
                </c:pt>
                <c:pt idx="130">
                  <c:v>43646</c:v>
                </c:pt>
                <c:pt idx="131">
                  <c:v>43647</c:v>
                </c:pt>
                <c:pt idx="132">
                  <c:v>43648</c:v>
                </c:pt>
                <c:pt idx="133">
                  <c:v>43649</c:v>
                </c:pt>
                <c:pt idx="134">
                  <c:v>43650</c:v>
                </c:pt>
                <c:pt idx="135">
                  <c:v>43651</c:v>
                </c:pt>
                <c:pt idx="136">
                  <c:v>43652</c:v>
                </c:pt>
                <c:pt idx="137">
                  <c:v>43653</c:v>
                </c:pt>
                <c:pt idx="138">
                  <c:v>43654</c:v>
                </c:pt>
                <c:pt idx="139">
                  <c:v>43655</c:v>
                </c:pt>
                <c:pt idx="140">
                  <c:v>43656</c:v>
                </c:pt>
                <c:pt idx="141">
                  <c:v>43657</c:v>
                </c:pt>
                <c:pt idx="142">
                  <c:v>43658</c:v>
                </c:pt>
                <c:pt idx="143">
                  <c:v>43659</c:v>
                </c:pt>
                <c:pt idx="144">
                  <c:v>43660</c:v>
                </c:pt>
                <c:pt idx="145">
                  <c:v>43661</c:v>
                </c:pt>
                <c:pt idx="146">
                  <c:v>43662</c:v>
                </c:pt>
                <c:pt idx="147">
                  <c:v>43663</c:v>
                </c:pt>
                <c:pt idx="148">
                  <c:v>43664</c:v>
                </c:pt>
                <c:pt idx="149">
                  <c:v>43665</c:v>
                </c:pt>
                <c:pt idx="150">
                  <c:v>43666</c:v>
                </c:pt>
                <c:pt idx="151">
                  <c:v>43667</c:v>
                </c:pt>
                <c:pt idx="152">
                  <c:v>43668</c:v>
                </c:pt>
                <c:pt idx="153">
                  <c:v>43669</c:v>
                </c:pt>
                <c:pt idx="154">
                  <c:v>43670</c:v>
                </c:pt>
                <c:pt idx="155">
                  <c:v>43671</c:v>
                </c:pt>
                <c:pt idx="156">
                  <c:v>43672</c:v>
                </c:pt>
                <c:pt idx="157">
                  <c:v>43673</c:v>
                </c:pt>
                <c:pt idx="158">
                  <c:v>43674</c:v>
                </c:pt>
                <c:pt idx="159">
                  <c:v>43675</c:v>
                </c:pt>
                <c:pt idx="160">
                  <c:v>43676</c:v>
                </c:pt>
                <c:pt idx="161">
                  <c:v>43677</c:v>
                </c:pt>
                <c:pt idx="162">
                  <c:v>43678</c:v>
                </c:pt>
                <c:pt idx="163">
                  <c:v>43679</c:v>
                </c:pt>
                <c:pt idx="164">
                  <c:v>43680</c:v>
                </c:pt>
                <c:pt idx="165">
                  <c:v>43681</c:v>
                </c:pt>
                <c:pt idx="166">
                  <c:v>43682</c:v>
                </c:pt>
                <c:pt idx="167">
                  <c:v>43683</c:v>
                </c:pt>
                <c:pt idx="168">
                  <c:v>43684</c:v>
                </c:pt>
                <c:pt idx="169">
                  <c:v>43685</c:v>
                </c:pt>
                <c:pt idx="170">
                  <c:v>43686</c:v>
                </c:pt>
                <c:pt idx="171">
                  <c:v>43687</c:v>
                </c:pt>
                <c:pt idx="172">
                  <c:v>43688</c:v>
                </c:pt>
                <c:pt idx="173">
                  <c:v>43689</c:v>
                </c:pt>
                <c:pt idx="174">
                  <c:v>43690</c:v>
                </c:pt>
                <c:pt idx="175">
                  <c:v>43691</c:v>
                </c:pt>
                <c:pt idx="176">
                  <c:v>43692</c:v>
                </c:pt>
                <c:pt idx="177">
                  <c:v>43693</c:v>
                </c:pt>
                <c:pt idx="178">
                  <c:v>43694</c:v>
                </c:pt>
                <c:pt idx="179">
                  <c:v>43695</c:v>
                </c:pt>
                <c:pt idx="180">
                  <c:v>43696</c:v>
                </c:pt>
                <c:pt idx="181">
                  <c:v>43697</c:v>
                </c:pt>
                <c:pt idx="182">
                  <c:v>43698</c:v>
                </c:pt>
                <c:pt idx="183">
                  <c:v>43699</c:v>
                </c:pt>
                <c:pt idx="184">
                  <c:v>43700</c:v>
                </c:pt>
                <c:pt idx="185">
                  <c:v>43701</c:v>
                </c:pt>
                <c:pt idx="186">
                  <c:v>43702</c:v>
                </c:pt>
                <c:pt idx="187">
                  <c:v>43703</c:v>
                </c:pt>
                <c:pt idx="188">
                  <c:v>43704</c:v>
                </c:pt>
                <c:pt idx="189">
                  <c:v>43705</c:v>
                </c:pt>
                <c:pt idx="190">
                  <c:v>43706</c:v>
                </c:pt>
                <c:pt idx="191">
                  <c:v>43707</c:v>
                </c:pt>
                <c:pt idx="192">
                  <c:v>43708</c:v>
                </c:pt>
                <c:pt idx="193">
                  <c:v>43709</c:v>
                </c:pt>
                <c:pt idx="194">
                  <c:v>43710</c:v>
                </c:pt>
                <c:pt idx="195">
                  <c:v>43711</c:v>
                </c:pt>
                <c:pt idx="196">
                  <c:v>43712</c:v>
                </c:pt>
                <c:pt idx="197">
                  <c:v>43713</c:v>
                </c:pt>
                <c:pt idx="198">
                  <c:v>43714</c:v>
                </c:pt>
                <c:pt idx="199">
                  <c:v>43715</c:v>
                </c:pt>
                <c:pt idx="200">
                  <c:v>43716</c:v>
                </c:pt>
                <c:pt idx="201">
                  <c:v>43717</c:v>
                </c:pt>
                <c:pt idx="202">
                  <c:v>43718</c:v>
                </c:pt>
                <c:pt idx="203">
                  <c:v>43719</c:v>
                </c:pt>
                <c:pt idx="204">
                  <c:v>43720</c:v>
                </c:pt>
                <c:pt idx="205">
                  <c:v>43721</c:v>
                </c:pt>
                <c:pt idx="206">
                  <c:v>43722</c:v>
                </c:pt>
                <c:pt idx="207">
                  <c:v>43723</c:v>
                </c:pt>
                <c:pt idx="208">
                  <c:v>43724</c:v>
                </c:pt>
                <c:pt idx="209">
                  <c:v>43725</c:v>
                </c:pt>
                <c:pt idx="210">
                  <c:v>43726</c:v>
                </c:pt>
                <c:pt idx="211">
                  <c:v>43727</c:v>
                </c:pt>
                <c:pt idx="212">
                  <c:v>43728</c:v>
                </c:pt>
                <c:pt idx="213">
                  <c:v>43729</c:v>
                </c:pt>
                <c:pt idx="214">
                  <c:v>43730</c:v>
                </c:pt>
                <c:pt idx="215">
                  <c:v>43731</c:v>
                </c:pt>
                <c:pt idx="216">
                  <c:v>43732</c:v>
                </c:pt>
                <c:pt idx="217">
                  <c:v>43733</c:v>
                </c:pt>
                <c:pt idx="218">
                  <c:v>43734</c:v>
                </c:pt>
                <c:pt idx="219">
                  <c:v>43735</c:v>
                </c:pt>
                <c:pt idx="220">
                  <c:v>43736</c:v>
                </c:pt>
                <c:pt idx="221">
                  <c:v>43737</c:v>
                </c:pt>
                <c:pt idx="222">
                  <c:v>43738</c:v>
                </c:pt>
                <c:pt idx="223">
                  <c:v>43739</c:v>
                </c:pt>
                <c:pt idx="224">
                  <c:v>43740</c:v>
                </c:pt>
                <c:pt idx="225">
                  <c:v>43741</c:v>
                </c:pt>
                <c:pt idx="226">
                  <c:v>43742</c:v>
                </c:pt>
                <c:pt idx="227">
                  <c:v>43743</c:v>
                </c:pt>
                <c:pt idx="228">
                  <c:v>43744</c:v>
                </c:pt>
                <c:pt idx="229">
                  <c:v>43745</c:v>
                </c:pt>
                <c:pt idx="230">
                  <c:v>43746</c:v>
                </c:pt>
                <c:pt idx="231">
                  <c:v>43747</c:v>
                </c:pt>
                <c:pt idx="232">
                  <c:v>43748</c:v>
                </c:pt>
                <c:pt idx="233">
                  <c:v>43749</c:v>
                </c:pt>
                <c:pt idx="234">
                  <c:v>43750</c:v>
                </c:pt>
                <c:pt idx="235">
                  <c:v>43751</c:v>
                </c:pt>
                <c:pt idx="236">
                  <c:v>43752</c:v>
                </c:pt>
                <c:pt idx="237">
                  <c:v>43753</c:v>
                </c:pt>
                <c:pt idx="238">
                  <c:v>43754</c:v>
                </c:pt>
                <c:pt idx="239">
                  <c:v>43755</c:v>
                </c:pt>
                <c:pt idx="240">
                  <c:v>43756</c:v>
                </c:pt>
                <c:pt idx="241">
                  <c:v>43757</c:v>
                </c:pt>
                <c:pt idx="242">
                  <c:v>43758</c:v>
                </c:pt>
                <c:pt idx="243">
                  <c:v>43759</c:v>
                </c:pt>
                <c:pt idx="244">
                  <c:v>43760</c:v>
                </c:pt>
                <c:pt idx="245">
                  <c:v>43761</c:v>
                </c:pt>
                <c:pt idx="246">
                  <c:v>43762</c:v>
                </c:pt>
                <c:pt idx="247">
                  <c:v>43763</c:v>
                </c:pt>
                <c:pt idx="248">
                  <c:v>43764</c:v>
                </c:pt>
                <c:pt idx="249">
                  <c:v>43765</c:v>
                </c:pt>
                <c:pt idx="250">
                  <c:v>43766</c:v>
                </c:pt>
                <c:pt idx="251">
                  <c:v>43767</c:v>
                </c:pt>
                <c:pt idx="252">
                  <c:v>43768</c:v>
                </c:pt>
                <c:pt idx="253">
                  <c:v>43769</c:v>
                </c:pt>
                <c:pt idx="254">
                  <c:v>43770</c:v>
                </c:pt>
                <c:pt idx="255">
                  <c:v>43771</c:v>
                </c:pt>
                <c:pt idx="256">
                  <c:v>43772</c:v>
                </c:pt>
                <c:pt idx="257">
                  <c:v>43773</c:v>
                </c:pt>
                <c:pt idx="258">
                  <c:v>43774</c:v>
                </c:pt>
                <c:pt idx="259">
                  <c:v>43775</c:v>
                </c:pt>
                <c:pt idx="260">
                  <c:v>43776</c:v>
                </c:pt>
                <c:pt idx="261">
                  <c:v>43777</c:v>
                </c:pt>
                <c:pt idx="262">
                  <c:v>43778</c:v>
                </c:pt>
                <c:pt idx="263">
                  <c:v>43779</c:v>
                </c:pt>
                <c:pt idx="264">
                  <c:v>43780</c:v>
                </c:pt>
                <c:pt idx="265">
                  <c:v>43781</c:v>
                </c:pt>
                <c:pt idx="266">
                  <c:v>43782</c:v>
                </c:pt>
                <c:pt idx="267">
                  <c:v>43783</c:v>
                </c:pt>
                <c:pt idx="268">
                  <c:v>43784</c:v>
                </c:pt>
                <c:pt idx="269">
                  <c:v>43785</c:v>
                </c:pt>
                <c:pt idx="270">
                  <c:v>43786</c:v>
                </c:pt>
                <c:pt idx="271">
                  <c:v>43787</c:v>
                </c:pt>
                <c:pt idx="272">
                  <c:v>43788</c:v>
                </c:pt>
                <c:pt idx="273">
                  <c:v>43789</c:v>
                </c:pt>
                <c:pt idx="274">
                  <c:v>43790</c:v>
                </c:pt>
                <c:pt idx="275">
                  <c:v>43791</c:v>
                </c:pt>
                <c:pt idx="276">
                  <c:v>43792</c:v>
                </c:pt>
                <c:pt idx="277">
                  <c:v>43793</c:v>
                </c:pt>
                <c:pt idx="278">
                  <c:v>43794</c:v>
                </c:pt>
                <c:pt idx="279">
                  <c:v>43795</c:v>
                </c:pt>
                <c:pt idx="280">
                  <c:v>43796</c:v>
                </c:pt>
                <c:pt idx="281">
                  <c:v>43797</c:v>
                </c:pt>
                <c:pt idx="282">
                  <c:v>43798</c:v>
                </c:pt>
                <c:pt idx="283">
                  <c:v>43799</c:v>
                </c:pt>
                <c:pt idx="284">
                  <c:v>43800</c:v>
                </c:pt>
                <c:pt idx="285">
                  <c:v>43801</c:v>
                </c:pt>
                <c:pt idx="286">
                  <c:v>43802</c:v>
                </c:pt>
                <c:pt idx="287">
                  <c:v>43803</c:v>
                </c:pt>
                <c:pt idx="288">
                  <c:v>43804</c:v>
                </c:pt>
                <c:pt idx="289">
                  <c:v>43805</c:v>
                </c:pt>
                <c:pt idx="290">
                  <c:v>43806</c:v>
                </c:pt>
                <c:pt idx="291">
                  <c:v>43807</c:v>
                </c:pt>
                <c:pt idx="292">
                  <c:v>43808</c:v>
                </c:pt>
                <c:pt idx="293">
                  <c:v>43809</c:v>
                </c:pt>
                <c:pt idx="294">
                  <c:v>43810</c:v>
                </c:pt>
                <c:pt idx="295">
                  <c:v>43811</c:v>
                </c:pt>
                <c:pt idx="296">
                  <c:v>43812</c:v>
                </c:pt>
                <c:pt idx="297">
                  <c:v>43813</c:v>
                </c:pt>
                <c:pt idx="298">
                  <c:v>43814</c:v>
                </c:pt>
                <c:pt idx="299">
                  <c:v>43815</c:v>
                </c:pt>
                <c:pt idx="300">
                  <c:v>43816</c:v>
                </c:pt>
                <c:pt idx="301">
                  <c:v>43817</c:v>
                </c:pt>
                <c:pt idx="302">
                  <c:v>43818</c:v>
                </c:pt>
                <c:pt idx="303">
                  <c:v>43819</c:v>
                </c:pt>
                <c:pt idx="304">
                  <c:v>43820</c:v>
                </c:pt>
                <c:pt idx="305">
                  <c:v>43821</c:v>
                </c:pt>
                <c:pt idx="306">
                  <c:v>43822</c:v>
                </c:pt>
                <c:pt idx="307">
                  <c:v>43823</c:v>
                </c:pt>
                <c:pt idx="308">
                  <c:v>43824</c:v>
                </c:pt>
                <c:pt idx="309">
                  <c:v>43825</c:v>
                </c:pt>
                <c:pt idx="310">
                  <c:v>43826</c:v>
                </c:pt>
                <c:pt idx="311">
                  <c:v>43827</c:v>
                </c:pt>
                <c:pt idx="312">
                  <c:v>43828</c:v>
                </c:pt>
                <c:pt idx="313">
                  <c:v>43829</c:v>
                </c:pt>
                <c:pt idx="314">
                  <c:v>43830</c:v>
                </c:pt>
                <c:pt idx="315">
                  <c:v>43831</c:v>
                </c:pt>
                <c:pt idx="316">
                  <c:v>43832</c:v>
                </c:pt>
                <c:pt idx="317">
                  <c:v>43833</c:v>
                </c:pt>
                <c:pt idx="318">
                  <c:v>43834</c:v>
                </c:pt>
                <c:pt idx="319">
                  <c:v>43835</c:v>
                </c:pt>
                <c:pt idx="320">
                  <c:v>43836</c:v>
                </c:pt>
                <c:pt idx="321">
                  <c:v>43837</c:v>
                </c:pt>
                <c:pt idx="322">
                  <c:v>43838</c:v>
                </c:pt>
                <c:pt idx="323">
                  <c:v>43839</c:v>
                </c:pt>
                <c:pt idx="324">
                  <c:v>43840</c:v>
                </c:pt>
                <c:pt idx="325">
                  <c:v>43841</c:v>
                </c:pt>
                <c:pt idx="326">
                  <c:v>43842</c:v>
                </c:pt>
                <c:pt idx="327">
                  <c:v>43843</c:v>
                </c:pt>
                <c:pt idx="328">
                  <c:v>43844</c:v>
                </c:pt>
                <c:pt idx="329">
                  <c:v>43845</c:v>
                </c:pt>
                <c:pt idx="330">
                  <c:v>43846</c:v>
                </c:pt>
                <c:pt idx="331">
                  <c:v>43847</c:v>
                </c:pt>
                <c:pt idx="332">
                  <c:v>43848</c:v>
                </c:pt>
                <c:pt idx="333">
                  <c:v>43849</c:v>
                </c:pt>
                <c:pt idx="334">
                  <c:v>43850</c:v>
                </c:pt>
                <c:pt idx="335">
                  <c:v>43851</c:v>
                </c:pt>
                <c:pt idx="336">
                  <c:v>43852</c:v>
                </c:pt>
                <c:pt idx="337">
                  <c:v>43853</c:v>
                </c:pt>
                <c:pt idx="338">
                  <c:v>43854</c:v>
                </c:pt>
                <c:pt idx="339">
                  <c:v>43855</c:v>
                </c:pt>
                <c:pt idx="340">
                  <c:v>43856</c:v>
                </c:pt>
                <c:pt idx="341">
                  <c:v>43857</c:v>
                </c:pt>
                <c:pt idx="342">
                  <c:v>43858</c:v>
                </c:pt>
                <c:pt idx="343">
                  <c:v>43859</c:v>
                </c:pt>
                <c:pt idx="344">
                  <c:v>43860</c:v>
                </c:pt>
                <c:pt idx="345">
                  <c:v>43861</c:v>
                </c:pt>
                <c:pt idx="346">
                  <c:v>43862</c:v>
                </c:pt>
                <c:pt idx="347">
                  <c:v>43863</c:v>
                </c:pt>
                <c:pt idx="348">
                  <c:v>43864</c:v>
                </c:pt>
                <c:pt idx="349">
                  <c:v>43865</c:v>
                </c:pt>
                <c:pt idx="350">
                  <c:v>43866</c:v>
                </c:pt>
                <c:pt idx="351">
                  <c:v>43867</c:v>
                </c:pt>
                <c:pt idx="352">
                  <c:v>43868</c:v>
                </c:pt>
                <c:pt idx="353">
                  <c:v>43869</c:v>
                </c:pt>
                <c:pt idx="354">
                  <c:v>43870</c:v>
                </c:pt>
                <c:pt idx="355">
                  <c:v>43871</c:v>
                </c:pt>
                <c:pt idx="356">
                  <c:v>43872</c:v>
                </c:pt>
                <c:pt idx="357">
                  <c:v>43873</c:v>
                </c:pt>
                <c:pt idx="358">
                  <c:v>43874</c:v>
                </c:pt>
                <c:pt idx="359">
                  <c:v>43875</c:v>
                </c:pt>
                <c:pt idx="360">
                  <c:v>43876</c:v>
                </c:pt>
                <c:pt idx="361">
                  <c:v>43877</c:v>
                </c:pt>
                <c:pt idx="362">
                  <c:v>43878</c:v>
                </c:pt>
                <c:pt idx="363">
                  <c:v>43879</c:v>
                </c:pt>
                <c:pt idx="364">
                  <c:v>43880</c:v>
                </c:pt>
                <c:pt idx="365">
                  <c:v>43881</c:v>
                </c:pt>
                <c:pt idx="366">
                  <c:v>43882</c:v>
                </c:pt>
                <c:pt idx="367">
                  <c:v>43883</c:v>
                </c:pt>
                <c:pt idx="368">
                  <c:v>43884</c:v>
                </c:pt>
                <c:pt idx="369">
                  <c:v>43885</c:v>
                </c:pt>
                <c:pt idx="370">
                  <c:v>43886</c:v>
                </c:pt>
                <c:pt idx="371">
                  <c:v>43887</c:v>
                </c:pt>
                <c:pt idx="372">
                  <c:v>43888</c:v>
                </c:pt>
                <c:pt idx="373">
                  <c:v>43889</c:v>
                </c:pt>
                <c:pt idx="374">
                  <c:v>43890</c:v>
                </c:pt>
                <c:pt idx="375">
                  <c:v>43891</c:v>
                </c:pt>
                <c:pt idx="376">
                  <c:v>43892</c:v>
                </c:pt>
                <c:pt idx="377">
                  <c:v>43893</c:v>
                </c:pt>
                <c:pt idx="378">
                  <c:v>43894</c:v>
                </c:pt>
                <c:pt idx="379">
                  <c:v>43895</c:v>
                </c:pt>
                <c:pt idx="380">
                  <c:v>43896</c:v>
                </c:pt>
                <c:pt idx="381">
                  <c:v>43897</c:v>
                </c:pt>
                <c:pt idx="382">
                  <c:v>43898</c:v>
                </c:pt>
                <c:pt idx="383">
                  <c:v>43899</c:v>
                </c:pt>
                <c:pt idx="384">
                  <c:v>43900</c:v>
                </c:pt>
                <c:pt idx="385">
                  <c:v>43901</c:v>
                </c:pt>
                <c:pt idx="386">
                  <c:v>43902</c:v>
                </c:pt>
                <c:pt idx="387">
                  <c:v>43903</c:v>
                </c:pt>
                <c:pt idx="388">
                  <c:v>43904</c:v>
                </c:pt>
                <c:pt idx="389">
                  <c:v>43905</c:v>
                </c:pt>
                <c:pt idx="390">
                  <c:v>43906</c:v>
                </c:pt>
                <c:pt idx="391">
                  <c:v>43907</c:v>
                </c:pt>
                <c:pt idx="392">
                  <c:v>43908</c:v>
                </c:pt>
                <c:pt idx="393">
                  <c:v>43909</c:v>
                </c:pt>
                <c:pt idx="394">
                  <c:v>43910</c:v>
                </c:pt>
                <c:pt idx="395">
                  <c:v>43911</c:v>
                </c:pt>
                <c:pt idx="396">
                  <c:v>43912</c:v>
                </c:pt>
                <c:pt idx="397">
                  <c:v>43913</c:v>
                </c:pt>
                <c:pt idx="398">
                  <c:v>43914</c:v>
                </c:pt>
                <c:pt idx="399">
                  <c:v>43915</c:v>
                </c:pt>
                <c:pt idx="400">
                  <c:v>43916</c:v>
                </c:pt>
                <c:pt idx="401">
                  <c:v>43917</c:v>
                </c:pt>
                <c:pt idx="402">
                  <c:v>43918</c:v>
                </c:pt>
                <c:pt idx="403">
                  <c:v>43919</c:v>
                </c:pt>
                <c:pt idx="404">
                  <c:v>43920</c:v>
                </c:pt>
                <c:pt idx="405">
                  <c:v>43921</c:v>
                </c:pt>
                <c:pt idx="406">
                  <c:v>43922</c:v>
                </c:pt>
                <c:pt idx="407">
                  <c:v>43923</c:v>
                </c:pt>
                <c:pt idx="408">
                  <c:v>43924</c:v>
                </c:pt>
                <c:pt idx="409">
                  <c:v>43925</c:v>
                </c:pt>
                <c:pt idx="410">
                  <c:v>43926</c:v>
                </c:pt>
                <c:pt idx="411">
                  <c:v>43927</c:v>
                </c:pt>
                <c:pt idx="412">
                  <c:v>43928</c:v>
                </c:pt>
                <c:pt idx="413">
                  <c:v>43929</c:v>
                </c:pt>
                <c:pt idx="414">
                  <c:v>43930</c:v>
                </c:pt>
                <c:pt idx="415">
                  <c:v>43931</c:v>
                </c:pt>
                <c:pt idx="416">
                  <c:v>43932</c:v>
                </c:pt>
                <c:pt idx="417">
                  <c:v>43933</c:v>
                </c:pt>
                <c:pt idx="418">
                  <c:v>43934</c:v>
                </c:pt>
                <c:pt idx="419">
                  <c:v>43935</c:v>
                </c:pt>
                <c:pt idx="420">
                  <c:v>43936</c:v>
                </c:pt>
                <c:pt idx="421">
                  <c:v>43937</c:v>
                </c:pt>
                <c:pt idx="422">
                  <c:v>43938</c:v>
                </c:pt>
                <c:pt idx="423">
                  <c:v>43939</c:v>
                </c:pt>
                <c:pt idx="424">
                  <c:v>43940</c:v>
                </c:pt>
                <c:pt idx="425">
                  <c:v>43941</c:v>
                </c:pt>
                <c:pt idx="426">
                  <c:v>43942</c:v>
                </c:pt>
                <c:pt idx="427">
                  <c:v>43943</c:v>
                </c:pt>
                <c:pt idx="428">
                  <c:v>43944</c:v>
                </c:pt>
                <c:pt idx="429">
                  <c:v>43945</c:v>
                </c:pt>
                <c:pt idx="430">
                  <c:v>43946</c:v>
                </c:pt>
                <c:pt idx="431">
                  <c:v>43947</c:v>
                </c:pt>
                <c:pt idx="432">
                  <c:v>43948</c:v>
                </c:pt>
                <c:pt idx="433">
                  <c:v>43949</c:v>
                </c:pt>
                <c:pt idx="434">
                  <c:v>43950</c:v>
                </c:pt>
                <c:pt idx="435">
                  <c:v>43951</c:v>
                </c:pt>
                <c:pt idx="436">
                  <c:v>43952</c:v>
                </c:pt>
                <c:pt idx="437">
                  <c:v>43953</c:v>
                </c:pt>
                <c:pt idx="438">
                  <c:v>43954</c:v>
                </c:pt>
                <c:pt idx="439">
                  <c:v>43955</c:v>
                </c:pt>
                <c:pt idx="440">
                  <c:v>43956</c:v>
                </c:pt>
                <c:pt idx="441">
                  <c:v>43957</c:v>
                </c:pt>
                <c:pt idx="442">
                  <c:v>43958</c:v>
                </c:pt>
                <c:pt idx="443">
                  <c:v>43959</c:v>
                </c:pt>
                <c:pt idx="444">
                  <c:v>43960</c:v>
                </c:pt>
                <c:pt idx="445">
                  <c:v>43961</c:v>
                </c:pt>
                <c:pt idx="446">
                  <c:v>43962</c:v>
                </c:pt>
                <c:pt idx="447">
                  <c:v>43963</c:v>
                </c:pt>
                <c:pt idx="448">
                  <c:v>43964</c:v>
                </c:pt>
                <c:pt idx="449">
                  <c:v>43965</c:v>
                </c:pt>
                <c:pt idx="450">
                  <c:v>43966</c:v>
                </c:pt>
                <c:pt idx="451">
                  <c:v>43967</c:v>
                </c:pt>
                <c:pt idx="452">
                  <c:v>43968</c:v>
                </c:pt>
                <c:pt idx="453">
                  <c:v>43969</c:v>
                </c:pt>
                <c:pt idx="454">
                  <c:v>43970</c:v>
                </c:pt>
                <c:pt idx="455">
                  <c:v>43971</c:v>
                </c:pt>
                <c:pt idx="456">
                  <c:v>43972</c:v>
                </c:pt>
                <c:pt idx="457">
                  <c:v>43973</c:v>
                </c:pt>
                <c:pt idx="458">
                  <c:v>43974</c:v>
                </c:pt>
                <c:pt idx="459">
                  <c:v>43975</c:v>
                </c:pt>
                <c:pt idx="460">
                  <c:v>43976</c:v>
                </c:pt>
                <c:pt idx="461">
                  <c:v>43977</c:v>
                </c:pt>
                <c:pt idx="462">
                  <c:v>43978</c:v>
                </c:pt>
                <c:pt idx="463">
                  <c:v>43979</c:v>
                </c:pt>
                <c:pt idx="464">
                  <c:v>43980</c:v>
                </c:pt>
                <c:pt idx="465">
                  <c:v>43981</c:v>
                </c:pt>
                <c:pt idx="466">
                  <c:v>43982</c:v>
                </c:pt>
                <c:pt idx="467">
                  <c:v>43983</c:v>
                </c:pt>
                <c:pt idx="468">
                  <c:v>43984</c:v>
                </c:pt>
                <c:pt idx="469">
                  <c:v>43985</c:v>
                </c:pt>
                <c:pt idx="470">
                  <c:v>43986</c:v>
                </c:pt>
                <c:pt idx="471">
                  <c:v>43987</c:v>
                </c:pt>
                <c:pt idx="472">
                  <c:v>43988</c:v>
                </c:pt>
                <c:pt idx="473">
                  <c:v>43989</c:v>
                </c:pt>
                <c:pt idx="474">
                  <c:v>43990</c:v>
                </c:pt>
                <c:pt idx="475">
                  <c:v>43991</c:v>
                </c:pt>
                <c:pt idx="476">
                  <c:v>43992</c:v>
                </c:pt>
                <c:pt idx="477">
                  <c:v>43993</c:v>
                </c:pt>
                <c:pt idx="478">
                  <c:v>43994</c:v>
                </c:pt>
                <c:pt idx="479">
                  <c:v>43995</c:v>
                </c:pt>
                <c:pt idx="480">
                  <c:v>43996</c:v>
                </c:pt>
                <c:pt idx="481">
                  <c:v>43997</c:v>
                </c:pt>
                <c:pt idx="482">
                  <c:v>43998</c:v>
                </c:pt>
                <c:pt idx="483">
                  <c:v>43999</c:v>
                </c:pt>
                <c:pt idx="484">
                  <c:v>44000</c:v>
                </c:pt>
                <c:pt idx="485">
                  <c:v>44001</c:v>
                </c:pt>
                <c:pt idx="486">
                  <c:v>44002</c:v>
                </c:pt>
                <c:pt idx="487">
                  <c:v>44003</c:v>
                </c:pt>
                <c:pt idx="488">
                  <c:v>44004</c:v>
                </c:pt>
                <c:pt idx="489">
                  <c:v>44005</c:v>
                </c:pt>
                <c:pt idx="490">
                  <c:v>44006</c:v>
                </c:pt>
                <c:pt idx="491">
                  <c:v>44007</c:v>
                </c:pt>
                <c:pt idx="492">
                  <c:v>44008</c:v>
                </c:pt>
                <c:pt idx="493">
                  <c:v>44009</c:v>
                </c:pt>
                <c:pt idx="494">
                  <c:v>44010</c:v>
                </c:pt>
                <c:pt idx="495">
                  <c:v>44011</c:v>
                </c:pt>
                <c:pt idx="496">
                  <c:v>44012</c:v>
                </c:pt>
                <c:pt idx="497">
                  <c:v>44013</c:v>
                </c:pt>
                <c:pt idx="498">
                  <c:v>44014</c:v>
                </c:pt>
                <c:pt idx="499">
                  <c:v>44015</c:v>
                </c:pt>
                <c:pt idx="500">
                  <c:v>44016</c:v>
                </c:pt>
                <c:pt idx="501">
                  <c:v>44017</c:v>
                </c:pt>
                <c:pt idx="502">
                  <c:v>44018</c:v>
                </c:pt>
                <c:pt idx="503">
                  <c:v>44019</c:v>
                </c:pt>
                <c:pt idx="504">
                  <c:v>44020</c:v>
                </c:pt>
                <c:pt idx="505">
                  <c:v>44021</c:v>
                </c:pt>
                <c:pt idx="506">
                  <c:v>44022</c:v>
                </c:pt>
                <c:pt idx="507">
                  <c:v>44023</c:v>
                </c:pt>
                <c:pt idx="508">
                  <c:v>44024</c:v>
                </c:pt>
                <c:pt idx="509">
                  <c:v>44025</c:v>
                </c:pt>
                <c:pt idx="510">
                  <c:v>44026</c:v>
                </c:pt>
                <c:pt idx="511">
                  <c:v>44027</c:v>
                </c:pt>
                <c:pt idx="512">
                  <c:v>44028</c:v>
                </c:pt>
                <c:pt idx="513">
                  <c:v>44029</c:v>
                </c:pt>
                <c:pt idx="514">
                  <c:v>44030</c:v>
                </c:pt>
                <c:pt idx="515">
                  <c:v>44031</c:v>
                </c:pt>
                <c:pt idx="516">
                  <c:v>44032</c:v>
                </c:pt>
                <c:pt idx="517">
                  <c:v>44033</c:v>
                </c:pt>
                <c:pt idx="518">
                  <c:v>44034</c:v>
                </c:pt>
                <c:pt idx="519">
                  <c:v>44035</c:v>
                </c:pt>
                <c:pt idx="520">
                  <c:v>44036</c:v>
                </c:pt>
                <c:pt idx="521">
                  <c:v>44037</c:v>
                </c:pt>
                <c:pt idx="522">
                  <c:v>44038</c:v>
                </c:pt>
                <c:pt idx="523">
                  <c:v>44039</c:v>
                </c:pt>
                <c:pt idx="524">
                  <c:v>44040</c:v>
                </c:pt>
                <c:pt idx="525">
                  <c:v>44041</c:v>
                </c:pt>
                <c:pt idx="526">
                  <c:v>44042</c:v>
                </c:pt>
                <c:pt idx="527">
                  <c:v>44043</c:v>
                </c:pt>
                <c:pt idx="528">
                  <c:v>44044</c:v>
                </c:pt>
                <c:pt idx="529">
                  <c:v>44045</c:v>
                </c:pt>
                <c:pt idx="530">
                  <c:v>44046</c:v>
                </c:pt>
                <c:pt idx="531">
                  <c:v>44047</c:v>
                </c:pt>
                <c:pt idx="532">
                  <c:v>44048</c:v>
                </c:pt>
                <c:pt idx="533">
                  <c:v>44049</c:v>
                </c:pt>
                <c:pt idx="534">
                  <c:v>44050</c:v>
                </c:pt>
                <c:pt idx="535">
                  <c:v>44051</c:v>
                </c:pt>
                <c:pt idx="536">
                  <c:v>44052</c:v>
                </c:pt>
                <c:pt idx="537">
                  <c:v>44053</c:v>
                </c:pt>
                <c:pt idx="538">
                  <c:v>44054</c:v>
                </c:pt>
                <c:pt idx="539">
                  <c:v>44055</c:v>
                </c:pt>
                <c:pt idx="540">
                  <c:v>44056</c:v>
                </c:pt>
                <c:pt idx="541">
                  <c:v>44057</c:v>
                </c:pt>
                <c:pt idx="542">
                  <c:v>44058</c:v>
                </c:pt>
                <c:pt idx="543">
                  <c:v>44059</c:v>
                </c:pt>
                <c:pt idx="544">
                  <c:v>44060</c:v>
                </c:pt>
                <c:pt idx="545">
                  <c:v>44061</c:v>
                </c:pt>
                <c:pt idx="546">
                  <c:v>44062</c:v>
                </c:pt>
                <c:pt idx="547">
                  <c:v>44063</c:v>
                </c:pt>
                <c:pt idx="548">
                  <c:v>44064</c:v>
                </c:pt>
                <c:pt idx="549">
                  <c:v>44065</c:v>
                </c:pt>
                <c:pt idx="550">
                  <c:v>44066</c:v>
                </c:pt>
                <c:pt idx="551">
                  <c:v>44067</c:v>
                </c:pt>
                <c:pt idx="552">
                  <c:v>44068</c:v>
                </c:pt>
                <c:pt idx="553">
                  <c:v>44069</c:v>
                </c:pt>
                <c:pt idx="554">
                  <c:v>44070</c:v>
                </c:pt>
                <c:pt idx="555">
                  <c:v>44071</c:v>
                </c:pt>
                <c:pt idx="556">
                  <c:v>44072</c:v>
                </c:pt>
                <c:pt idx="557">
                  <c:v>44073</c:v>
                </c:pt>
                <c:pt idx="558">
                  <c:v>44074</c:v>
                </c:pt>
                <c:pt idx="559">
                  <c:v>44075</c:v>
                </c:pt>
                <c:pt idx="560">
                  <c:v>44076</c:v>
                </c:pt>
                <c:pt idx="561">
                  <c:v>44077</c:v>
                </c:pt>
                <c:pt idx="562">
                  <c:v>44078</c:v>
                </c:pt>
                <c:pt idx="563">
                  <c:v>44079</c:v>
                </c:pt>
                <c:pt idx="564">
                  <c:v>44080</c:v>
                </c:pt>
                <c:pt idx="565">
                  <c:v>44081</c:v>
                </c:pt>
                <c:pt idx="566">
                  <c:v>44082</c:v>
                </c:pt>
                <c:pt idx="567">
                  <c:v>44083</c:v>
                </c:pt>
                <c:pt idx="568">
                  <c:v>44084</c:v>
                </c:pt>
                <c:pt idx="569">
                  <c:v>44085</c:v>
                </c:pt>
                <c:pt idx="570">
                  <c:v>44086</c:v>
                </c:pt>
                <c:pt idx="571">
                  <c:v>44087</c:v>
                </c:pt>
                <c:pt idx="572">
                  <c:v>44088</c:v>
                </c:pt>
                <c:pt idx="573">
                  <c:v>44089</c:v>
                </c:pt>
                <c:pt idx="574">
                  <c:v>44090</c:v>
                </c:pt>
                <c:pt idx="575">
                  <c:v>44091</c:v>
                </c:pt>
                <c:pt idx="576">
                  <c:v>44092</c:v>
                </c:pt>
                <c:pt idx="577">
                  <c:v>44093</c:v>
                </c:pt>
                <c:pt idx="578">
                  <c:v>44094</c:v>
                </c:pt>
                <c:pt idx="579">
                  <c:v>44095</c:v>
                </c:pt>
                <c:pt idx="580">
                  <c:v>44096</c:v>
                </c:pt>
                <c:pt idx="581">
                  <c:v>44097</c:v>
                </c:pt>
                <c:pt idx="582">
                  <c:v>44098</c:v>
                </c:pt>
                <c:pt idx="583">
                  <c:v>44099</c:v>
                </c:pt>
                <c:pt idx="584">
                  <c:v>44100</c:v>
                </c:pt>
                <c:pt idx="585">
                  <c:v>44101</c:v>
                </c:pt>
                <c:pt idx="586">
                  <c:v>44102</c:v>
                </c:pt>
                <c:pt idx="587">
                  <c:v>44103</c:v>
                </c:pt>
                <c:pt idx="588">
                  <c:v>44104</c:v>
                </c:pt>
                <c:pt idx="589">
                  <c:v>44105</c:v>
                </c:pt>
                <c:pt idx="590">
                  <c:v>44106</c:v>
                </c:pt>
                <c:pt idx="591">
                  <c:v>44107</c:v>
                </c:pt>
                <c:pt idx="592">
                  <c:v>44108</c:v>
                </c:pt>
                <c:pt idx="593">
                  <c:v>44109</c:v>
                </c:pt>
                <c:pt idx="594">
                  <c:v>44110</c:v>
                </c:pt>
                <c:pt idx="595">
                  <c:v>44111</c:v>
                </c:pt>
                <c:pt idx="596">
                  <c:v>44112</c:v>
                </c:pt>
                <c:pt idx="597">
                  <c:v>44113</c:v>
                </c:pt>
                <c:pt idx="598">
                  <c:v>44114</c:v>
                </c:pt>
                <c:pt idx="599">
                  <c:v>44115</c:v>
                </c:pt>
                <c:pt idx="600">
                  <c:v>44116</c:v>
                </c:pt>
                <c:pt idx="601">
                  <c:v>44117</c:v>
                </c:pt>
                <c:pt idx="602">
                  <c:v>44118</c:v>
                </c:pt>
                <c:pt idx="603">
                  <c:v>44119</c:v>
                </c:pt>
                <c:pt idx="604">
                  <c:v>44120</c:v>
                </c:pt>
                <c:pt idx="605">
                  <c:v>44121</c:v>
                </c:pt>
                <c:pt idx="606">
                  <c:v>44122</c:v>
                </c:pt>
                <c:pt idx="607">
                  <c:v>44123</c:v>
                </c:pt>
                <c:pt idx="608">
                  <c:v>44124</c:v>
                </c:pt>
                <c:pt idx="609">
                  <c:v>44125</c:v>
                </c:pt>
                <c:pt idx="610">
                  <c:v>44126</c:v>
                </c:pt>
                <c:pt idx="611">
                  <c:v>44127</c:v>
                </c:pt>
                <c:pt idx="612">
                  <c:v>44128</c:v>
                </c:pt>
                <c:pt idx="613">
                  <c:v>44129</c:v>
                </c:pt>
                <c:pt idx="614">
                  <c:v>44130</c:v>
                </c:pt>
                <c:pt idx="615">
                  <c:v>44131</c:v>
                </c:pt>
                <c:pt idx="616">
                  <c:v>44132</c:v>
                </c:pt>
                <c:pt idx="617">
                  <c:v>44133</c:v>
                </c:pt>
                <c:pt idx="618">
                  <c:v>44134</c:v>
                </c:pt>
                <c:pt idx="619">
                  <c:v>44135</c:v>
                </c:pt>
                <c:pt idx="620">
                  <c:v>44136</c:v>
                </c:pt>
                <c:pt idx="621">
                  <c:v>44137</c:v>
                </c:pt>
                <c:pt idx="622">
                  <c:v>44138</c:v>
                </c:pt>
                <c:pt idx="623">
                  <c:v>44139</c:v>
                </c:pt>
                <c:pt idx="624">
                  <c:v>44140</c:v>
                </c:pt>
                <c:pt idx="625">
                  <c:v>44141</c:v>
                </c:pt>
                <c:pt idx="626">
                  <c:v>44142</c:v>
                </c:pt>
                <c:pt idx="627">
                  <c:v>44143</c:v>
                </c:pt>
                <c:pt idx="628">
                  <c:v>44144</c:v>
                </c:pt>
                <c:pt idx="629">
                  <c:v>44145</c:v>
                </c:pt>
                <c:pt idx="630">
                  <c:v>44146</c:v>
                </c:pt>
                <c:pt idx="631">
                  <c:v>44147</c:v>
                </c:pt>
                <c:pt idx="632">
                  <c:v>44148</c:v>
                </c:pt>
                <c:pt idx="633">
                  <c:v>44149</c:v>
                </c:pt>
                <c:pt idx="634">
                  <c:v>44150</c:v>
                </c:pt>
                <c:pt idx="635">
                  <c:v>44151</c:v>
                </c:pt>
                <c:pt idx="636">
                  <c:v>44152</c:v>
                </c:pt>
                <c:pt idx="637">
                  <c:v>44153</c:v>
                </c:pt>
                <c:pt idx="638">
                  <c:v>44154</c:v>
                </c:pt>
                <c:pt idx="639">
                  <c:v>44155</c:v>
                </c:pt>
                <c:pt idx="640">
                  <c:v>44156</c:v>
                </c:pt>
                <c:pt idx="641">
                  <c:v>44157</c:v>
                </c:pt>
                <c:pt idx="642">
                  <c:v>44158</c:v>
                </c:pt>
                <c:pt idx="643">
                  <c:v>44159</c:v>
                </c:pt>
                <c:pt idx="644">
                  <c:v>44160</c:v>
                </c:pt>
                <c:pt idx="645">
                  <c:v>44161</c:v>
                </c:pt>
                <c:pt idx="646">
                  <c:v>44162</c:v>
                </c:pt>
                <c:pt idx="647">
                  <c:v>44163</c:v>
                </c:pt>
                <c:pt idx="648">
                  <c:v>44164</c:v>
                </c:pt>
                <c:pt idx="649">
                  <c:v>44165</c:v>
                </c:pt>
                <c:pt idx="650">
                  <c:v>44166</c:v>
                </c:pt>
                <c:pt idx="651">
                  <c:v>44167</c:v>
                </c:pt>
                <c:pt idx="652">
                  <c:v>44168</c:v>
                </c:pt>
                <c:pt idx="653">
                  <c:v>44169</c:v>
                </c:pt>
                <c:pt idx="654">
                  <c:v>44170</c:v>
                </c:pt>
                <c:pt idx="655">
                  <c:v>44171</c:v>
                </c:pt>
                <c:pt idx="656">
                  <c:v>44172</c:v>
                </c:pt>
                <c:pt idx="657">
                  <c:v>44173</c:v>
                </c:pt>
                <c:pt idx="658">
                  <c:v>44174</c:v>
                </c:pt>
                <c:pt idx="659">
                  <c:v>44175</c:v>
                </c:pt>
                <c:pt idx="660">
                  <c:v>44176</c:v>
                </c:pt>
                <c:pt idx="661">
                  <c:v>44177</c:v>
                </c:pt>
                <c:pt idx="662">
                  <c:v>44178</c:v>
                </c:pt>
                <c:pt idx="663">
                  <c:v>44179</c:v>
                </c:pt>
                <c:pt idx="664">
                  <c:v>44180</c:v>
                </c:pt>
                <c:pt idx="665">
                  <c:v>44181</c:v>
                </c:pt>
                <c:pt idx="666">
                  <c:v>44182</c:v>
                </c:pt>
                <c:pt idx="667">
                  <c:v>44183</c:v>
                </c:pt>
                <c:pt idx="668">
                  <c:v>44184</c:v>
                </c:pt>
                <c:pt idx="669">
                  <c:v>44185</c:v>
                </c:pt>
                <c:pt idx="670">
                  <c:v>44186</c:v>
                </c:pt>
                <c:pt idx="671">
                  <c:v>44187</c:v>
                </c:pt>
                <c:pt idx="672">
                  <c:v>44188</c:v>
                </c:pt>
                <c:pt idx="673">
                  <c:v>44189</c:v>
                </c:pt>
                <c:pt idx="674">
                  <c:v>44190</c:v>
                </c:pt>
                <c:pt idx="675">
                  <c:v>44191</c:v>
                </c:pt>
                <c:pt idx="676">
                  <c:v>44192</c:v>
                </c:pt>
                <c:pt idx="677">
                  <c:v>44193</c:v>
                </c:pt>
                <c:pt idx="678">
                  <c:v>44194</c:v>
                </c:pt>
                <c:pt idx="679">
                  <c:v>44195</c:v>
                </c:pt>
                <c:pt idx="680">
                  <c:v>44196</c:v>
                </c:pt>
                <c:pt idx="681">
                  <c:v>44197</c:v>
                </c:pt>
                <c:pt idx="682">
                  <c:v>44198</c:v>
                </c:pt>
                <c:pt idx="683">
                  <c:v>44199</c:v>
                </c:pt>
                <c:pt idx="684">
                  <c:v>44200</c:v>
                </c:pt>
                <c:pt idx="685">
                  <c:v>44201</c:v>
                </c:pt>
                <c:pt idx="686">
                  <c:v>44202</c:v>
                </c:pt>
                <c:pt idx="687">
                  <c:v>44203</c:v>
                </c:pt>
                <c:pt idx="688">
                  <c:v>44204</c:v>
                </c:pt>
                <c:pt idx="689">
                  <c:v>44205</c:v>
                </c:pt>
                <c:pt idx="690">
                  <c:v>44206</c:v>
                </c:pt>
                <c:pt idx="691">
                  <c:v>44207</c:v>
                </c:pt>
                <c:pt idx="692">
                  <c:v>44208</c:v>
                </c:pt>
                <c:pt idx="693">
                  <c:v>44209</c:v>
                </c:pt>
                <c:pt idx="694">
                  <c:v>44210</c:v>
                </c:pt>
                <c:pt idx="695">
                  <c:v>44211</c:v>
                </c:pt>
                <c:pt idx="696">
                  <c:v>44212</c:v>
                </c:pt>
                <c:pt idx="697">
                  <c:v>44213</c:v>
                </c:pt>
                <c:pt idx="698">
                  <c:v>44214</c:v>
                </c:pt>
                <c:pt idx="699">
                  <c:v>44215</c:v>
                </c:pt>
                <c:pt idx="700">
                  <c:v>44216</c:v>
                </c:pt>
                <c:pt idx="701">
                  <c:v>44217</c:v>
                </c:pt>
                <c:pt idx="702">
                  <c:v>44218</c:v>
                </c:pt>
                <c:pt idx="703">
                  <c:v>44219</c:v>
                </c:pt>
                <c:pt idx="704">
                  <c:v>44220</c:v>
                </c:pt>
                <c:pt idx="705">
                  <c:v>44221</c:v>
                </c:pt>
                <c:pt idx="706">
                  <c:v>44222</c:v>
                </c:pt>
                <c:pt idx="707">
                  <c:v>44223</c:v>
                </c:pt>
                <c:pt idx="708">
                  <c:v>44224</c:v>
                </c:pt>
                <c:pt idx="709">
                  <c:v>44225</c:v>
                </c:pt>
                <c:pt idx="710">
                  <c:v>44226</c:v>
                </c:pt>
                <c:pt idx="711">
                  <c:v>44227</c:v>
                </c:pt>
                <c:pt idx="712">
                  <c:v>44228</c:v>
                </c:pt>
                <c:pt idx="713">
                  <c:v>44229</c:v>
                </c:pt>
                <c:pt idx="714">
                  <c:v>44230</c:v>
                </c:pt>
                <c:pt idx="715">
                  <c:v>44231</c:v>
                </c:pt>
                <c:pt idx="716">
                  <c:v>44232</c:v>
                </c:pt>
                <c:pt idx="717">
                  <c:v>44233</c:v>
                </c:pt>
                <c:pt idx="718">
                  <c:v>44234</c:v>
                </c:pt>
                <c:pt idx="719">
                  <c:v>44235</c:v>
                </c:pt>
                <c:pt idx="720">
                  <c:v>44236</c:v>
                </c:pt>
                <c:pt idx="721">
                  <c:v>44237</c:v>
                </c:pt>
                <c:pt idx="722">
                  <c:v>44238</c:v>
                </c:pt>
                <c:pt idx="723">
                  <c:v>44239</c:v>
                </c:pt>
                <c:pt idx="724">
                  <c:v>44240</c:v>
                </c:pt>
                <c:pt idx="725">
                  <c:v>44241</c:v>
                </c:pt>
                <c:pt idx="726">
                  <c:v>44242</c:v>
                </c:pt>
                <c:pt idx="727">
                  <c:v>44243</c:v>
                </c:pt>
                <c:pt idx="728">
                  <c:v>44244</c:v>
                </c:pt>
                <c:pt idx="729">
                  <c:v>44245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0.1</c:v>
                </c:pt>
                <c:pt idx="1">
                  <c:v>0.127</c:v>
                </c:pt>
                <c:pt idx="2">
                  <c:v>9.6000000000000002E-2</c:v>
                </c:pt>
                <c:pt idx="3">
                  <c:v>9.6000000000000002E-2</c:v>
                </c:pt>
                <c:pt idx="4">
                  <c:v>9.6000000000000002E-2</c:v>
                </c:pt>
                <c:pt idx="5">
                  <c:v>0.108</c:v>
                </c:pt>
                <c:pt idx="6">
                  <c:v>0.11799999999999999</c:v>
                </c:pt>
                <c:pt idx="7">
                  <c:v>0.14799999999999999</c:v>
                </c:pt>
                <c:pt idx="8">
                  <c:v>0.183</c:v>
                </c:pt>
                <c:pt idx="9">
                  <c:v>0.183</c:v>
                </c:pt>
                <c:pt idx="10">
                  <c:v>0.183</c:v>
                </c:pt>
                <c:pt idx="11">
                  <c:v>0.183</c:v>
                </c:pt>
                <c:pt idx="12">
                  <c:v>0.158</c:v>
                </c:pt>
                <c:pt idx="13">
                  <c:v>0.16800000000000001</c:v>
                </c:pt>
                <c:pt idx="14">
                  <c:v>0.128</c:v>
                </c:pt>
                <c:pt idx="15">
                  <c:v>6.7000000000000004E-2</c:v>
                </c:pt>
                <c:pt idx="16">
                  <c:v>6.9000000000000006E-2</c:v>
                </c:pt>
                <c:pt idx="17">
                  <c:v>6.9000000000000006E-2</c:v>
                </c:pt>
                <c:pt idx="18">
                  <c:v>6.9000000000000006E-2</c:v>
                </c:pt>
                <c:pt idx="19">
                  <c:v>6.9000000000000006E-2</c:v>
                </c:pt>
                <c:pt idx="20">
                  <c:v>5.5E-2</c:v>
                </c:pt>
                <c:pt idx="21">
                  <c:v>6.5000000000000002E-2</c:v>
                </c:pt>
                <c:pt idx="22">
                  <c:v>8.5999999999999993E-2</c:v>
                </c:pt>
                <c:pt idx="23">
                  <c:v>8.4000000000000005E-2</c:v>
                </c:pt>
                <c:pt idx="24">
                  <c:v>8.4000000000000005E-2</c:v>
                </c:pt>
                <c:pt idx="25">
                  <c:v>8.4000000000000005E-2</c:v>
                </c:pt>
                <c:pt idx="26">
                  <c:v>8.3000000000000004E-2</c:v>
                </c:pt>
                <c:pt idx="27">
                  <c:v>9.7000000000000003E-2</c:v>
                </c:pt>
                <c:pt idx="28">
                  <c:v>8.4000000000000005E-2</c:v>
                </c:pt>
                <c:pt idx="29">
                  <c:v>4.1000000000000002E-2</c:v>
                </c:pt>
                <c:pt idx="30">
                  <c:v>-1.4999999999999999E-2</c:v>
                </c:pt>
                <c:pt idx="31">
                  <c:v>-1.4999999999999999E-2</c:v>
                </c:pt>
                <c:pt idx="32">
                  <c:v>-1.4999999999999999E-2</c:v>
                </c:pt>
                <c:pt idx="33">
                  <c:v>-2.8000000000000001E-2</c:v>
                </c:pt>
                <c:pt idx="34">
                  <c:v>-1.4999999999999999E-2</c:v>
                </c:pt>
                <c:pt idx="35">
                  <c:v>-8.1000000000000003E-2</c:v>
                </c:pt>
                <c:pt idx="36">
                  <c:v>-6.9000000000000006E-2</c:v>
                </c:pt>
                <c:pt idx="37">
                  <c:v>-7.0000000000000007E-2</c:v>
                </c:pt>
                <c:pt idx="38">
                  <c:v>-7.0000000000000007E-2</c:v>
                </c:pt>
                <c:pt idx="39">
                  <c:v>-7.0000000000000007E-2</c:v>
                </c:pt>
                <c:pt idx="40">
                  <c:v>-2.5999999999999999E-2</c:v>
                </c:pt>
                <c:pt idx="41">
                  <c:v>-4.9000000000000002E-2</c:v>
                </c:pt>
                <c:pt idx="42">
                  <c:v>8.0000000000000002E-3</c:v>
                </c:pt>
                <c:pt idx="43">
                  <c:v>-6.0000000000000001E-3</c:v>
                </c:pt>
                <c:pt idx="44">
                  <c:v>7.0000000000000001E-3</c:v>
                </c:pt>
                <c:pt idx="45">
                  <c:v>7.0000000000000001E-3</c:v>
                </c:pt>
                <c:pt idx="46">
                  <c:v>7.0000000000000001E-3</c:v>
                </c:pt>
                <c:pt idx="47">
                  <c:v>7.0000000000000001E-3</c:v>
                </c:pt>
                <c:pt idx="48">
                  <c:v>-0.01</c:v>
                </c:pt>
                <c:pt idx="49">
                  <c:v>-2.5999999999999999E-2</c:v>
                </c:pt>
                <c:pt idx="50">
                  <c:v>-8.9999999999999993E-3</c:v>
                </c:pt>
                <c:pt idx="51">
                  <c:v>5.5E-2</c:v>
                </c:pt>
                <c:pt idx="52">
                  <c:v>5.5E-2</c:v>
                </c:pt>
                <c:pt idx="53">
                  <c:v>5.5E-2</c:v>
                </c:pt>
                <c:pt idx="54">
                  <c:v>5.6000000000000001E-2</c:v>
                </c:pt>
                <c:pt idx="55">
                  <c:v>6.6000000000000003E-2</c:v>
                </c:pt>
                <c:pt idx="56">
                  <c:v>0.08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4.1000000000000002E-2</c:v>
                </c:pt>
                <c:pt idx="63">
                  <c:v>-1.2E-2</c:v>
                </c:pt>
                <c:pt idx="64">
                  <c:v>-8.9999999999999993E-3</c:v>
                </c:pt>
                <c:pt idx="65">
                  <c:v>-2.1999999999999999E-2</c:v>
                </c:pt>
                <c:pt idx="66">
                  <c:v>-2.1999999999999999E-2</c:v>
                </c:pt>
                <c:pt idx="67">
                  <c:v>-2.1999999999999999E-2</c:v>
                </c:pt>
                <c:pt idx="68">
                  <c:v>3.0000000000000001E-3</c:v>
                </c:pt>
                <c:pt idx="69">
                  <c:v>1.2999999999999999E-2</c:v>
                </c:pt>
                <c:pt idx="70">
                  <c:v>1.2999999999999999E-2</c:v>
                </c:pt>
                <c:pt idx="71">
                  <c:v>0.03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6.0000000000000001E-3</c:v>
                </c:pt>
                <c:pt idx="76">
                  <c:v>-3.7999999999999999E-2</c:v>
                </c:pt>
                <c:pt idx="77">
                  <c:v>-4.3999999999999997E-2</c:v>
                </c:pt>
                <c:pt idx="78">
                  <c:v>-4.7E-2</c:v>
                </c:pt>
                <c:pt idx="79">
                  <c:v>-4.4999999999999998E-2</c:v>
                </c:pt>
                <c:pt idx="80">
                  <c:v>-4.4999999999999998E-2</c:v>
                </c:pt>
                <c:pt idx="81">
                  <c:v>-4.4999999999999998E-2</c:v>
                </c:pt>
                <c:pt idx="82">
                  <c:v>-7.0000000000000007E-2</c:v>
                </c:pt>
                <c:pt idx="83">
                  <c:v>-7.0000000000000007E-2</c:v>
                </c:pt>
                <c:pt idx="84">
                  <c:v>-9.8000000000000004E-2</c:v>
                </c:pt>
                <c:pt idx="85">
                  <c:v>-9.5000000000000001E-2</c:v>
                </c:pt>
                <c:pt idx="86">
                  <c:v>-0.104</c:v>
                </c:pt>
                <c:pt idx="87">
                  <c:v>-0.104</c:v>
                </c:pt>
                <c:pt idx="88">
                  <c:v>-0.104</c:v>
                </c:pt>
                <c:pt idx="89">
                  <c:v>-8.6999999999999994E-2</c:v>
                </c:pt>
                <c:pt idx="90">
                  <c:v>-6.3E-2</c:v>
                </c:pt>
                <c:pt idx="91">
                  <c:v>-8.5999999999999993E-2</c:v>
                </c:pt>
                <c:pt idx="92">
                  <c:v>-0.12</c:v>
                </c:pt>
                <c:pt idx="93">
                  <c:v>-0.11700000000000001</c:v>
                </c:pt>
                <c:pt idx="94">
                  <c:v>-0.11700000000000001</c:v>
                </c:pt>
                <c:pt idx="95">
                  <c:v>-0.11700000000000001</c:v>
                </c:pt>
                <c:pt idx="96">
                  <c:v>-0.14399999999999999</c:v>
                </c:pt>
                <c:pt idx="97">
                  <c:v>-0.161</c:v>
                </c:pt>
                <c:pt idx="98">
                  <c:v>-0.17899999999999999</c:v>
                </c:pt>
                <c:pt idx="99">
                  <c:v>-0.17499999999999999</c:v>
                </c:pt>
                <c:pt idx="100">
                  <c:v>-0.20200000000000001</c:v>
                </c:pt>
                <c:pt idx="101">
                  <c:v>-0.20200000000000001</c:v>
                </c:pt>
                <c:pt idx="102">
                  <c:v>-0.20200000000000001</c:v>
                </c:pt>
                <c:pt idx="103">
                  <c:v>-0.20100000000000001</c:v>
                </c:pt>
                <c:pt idx="104">
                  <c:v>-0.20599999999999999</c:v>
                </c:pt>
                <c:pt idx="105">
                  <c:v>-0.22600000000000001</c:v>
                </c:pt>
                <c:pt idx="106">
                  <c:v>-0.23899999999999999</c:v>
                </c:pt>
                <c:pt idx="107">
                  <c:v>-0.25700000000000001</c:v>
                </c:pt>
                <c:pt idx="108">
                  <c:v>-0.25700000000000001</c:v>
                </c:pt>
                <c:pt idx="109">
                  <c:v>-0.25700000000000001</c:v>
                </c:pt>
                <c:pt idx="110">
                  <c:v>-0.219</c:v>
                </c:pt>
                <c:pt idx="111">
                  <c:v>-0.23200000000000001</c:v>
                </c:pt>
                <c:pt idx="112">
                  <c:v>-0.23599999999999999</c:v>
                </c:pt>
                <c:pt idx="113">
                  <c:v>-0.24099999999999999</c:v>
                </c:pt>
                <c:pt idx="114">
                  <c:v>-0.255</c:v>
                </c:pt>
                <c:pt idx="115">
                  <c:v>-0.255</c:v>
                </c:pt>
                <c:pt idx="116">
                  <c:v>-0.255</c:v>
                </c:pt>
                <c:pt idx="117">
                  <c:v>-0.24399999999999999</c:v>
                </c:pt>
                <c:pt idx="118">
                  <c:v>-0.32</c:v>
                </c:pt>
                <c:pt idx="119">
                  <c:v>-0.28799999999999998</c:v>
                </c:pt>
                <c:pt idx="120">
                  <c:v>-0.318</c:v>
                </c:pt>
                <c:pt idx="121">
                  <c:v>-0.28499999999999998</c:v>
                </c:pt>
                <c:pt idx="122">
                  <c:v>-0.28499999999999998</c:v>
                </c:pt>
                <c:pt idx="123">
                  <c:v>-0.28499999999999998</c:v>
                </c:pt>
                <c:pt idx="124">
                  <c:v>-0.307</c:v>
                </c:pt>
                <c:pt idx="125">
                  <c:v>-0.33100000000000002</c:v>
                </c:pt>
                <c:pt idx="126">
                  <c:v>-0.30299999999999999</c:v>
                </c:pt>
                <c:pt idx="127">
                  <c:v>-0.32</c:v>
                </c:pt>
                <c:pt idx="128">
                  <c:v>-0.32700000000000001</c:v>
                </c:pt>
                <c:pt idx="129">
                  <c:v>-0.32700000000000001</c:v>
                </c:pt>
                <c:pt idx="130">
                  <c:v>-0.32700000000000001</c:v>
                </c:pt>
                <c:pt idx="131">
                  <c:v>-0.35699999999999998</c:v>
                </c:pt>
                <c:pt idx="132">
                  <c:v>-0.36699999999999999</c:v>
                </c:pt>
                <c:pt idx="133">
                  <c:v>-0.38500000000000001</c:v>
                </c:pt>
                <c:pt idx="134">
                  <c:v>-0.39900000000000002</c:v>
                </c:pt>
                <c:pt idx="135">
                  <c:v>-0.36299999999999999</c:v>
                </c:pt>
                <c:pt idx="136">
                  <c:v>-0.36299999999999999</c:v>
                </c:pt>
                <c:pt idx="137">
                  <c:v>-0.36299999999999999</c:v>
                </c:pt>
                <c:pt idx="138">
                  <c:v>-0.36599999999999999</c:v>
                </c:pt>
                <c:pt idx="139">
                  <c:v>-0.35399999999999998</c:v>
                </c:pt>
                <c:pt idx="140">
                  <c:v>-0.307</c:v>
                </c:pt>
                <c:pt idx="141">
                  <c:v>-0.22500000000000001</c:v>
                </c:pt>
                <c:pt idx="142">
                  <c:v>-0.21</c:v>
                </c:pt>
                <c:pt idx="143">
                  <c:v>-0.21</c:v>
                </c:pt>
                <c:pt idx="144">
                  <c:v>-0.21</c:v>
                </c:pt>
                <c:pt idx="145">
                  <c:v>-0.251</c:v>
                </c:pt>
                <c:pt idx="146">
                  <c:v>-0.24399999999999999</c:v>
                </c:pt>
                <c:pt idx="147">
                  <c:v>-0.28999999999999998</c:v>
                </c:pt>
                <c:pt idx="148">
                  <c:v>-0.31</c:v>
                </c:pt>
                <c:pt idx="149">
                  <c:v>-0.32400000000000001</c:v>
                </c:pt>
                <c:pt idx="150">
                  <c:v>-0.32400000000000001</c:v>
                </c:pt>
                <c:pt idx="151">
                  <c:v>-0.32400000000000001</c:v>
                </c:pt>
                <c:pt idx="152">
                  <c:v>-0.34599999999999997</c:v>
                </c:pt>
                <c:pt idx="153">
                  <c:v>-0.35499999999999998</c:v>
                </c:pt>
                <c:pt idx="154">
                  <c:v>-0.378</c:v>
                </c:pt>
                <c:pt idx="155">
                  <c:v>-0.36299999999999999</c:v>
                </c:pt>
                <c:pt idx="156">
                  <c:v>-0.376</c:v>
                </c:pt>
                <c:pt idx="157">
                  <c:v>-0.376</c:v>
                </c:pt>
                <c:pt idx="158">
                  <c:v>-0.376</c:v>
                </c:pt>
                <c:pt idx="159">
                  <c:v>-0.39100000000000001</c:v>
                </c:pt>
                <c:pt idx="160">
                  <c:v>-0.39900000000000002</c:v>
                </c:pt>
                <c:pt idx="161">
                  <c:v>-0.44</c:v>
                </c:pt>
                <c:pt idx="162">
                  <c:v>-0.45</c:v>
                </c:pt>
                <c:pt idx="163">
                  <c:v>-0.495</c:v>
                </c:pt>
                <c:pt idx="164">
                  <c:v>-0.495</c:v>
                </c:pt>
                <c:pt idx="165">
                  <c:v>-0.495</c:v>
                </c:pt>
                <c:pt idx="166">
                  <c:v>-0.51600000000000001</c:v>
                </c:pt>
                <c:pt idx="167">
                  <c:v>-0.53600000000000003</c:v>
                </c:pt>
                <c:pt idx="168">
                  <c:v>-0.58099999999999996</c:v>
                </c:pt>
                <c:pt idx="169">
                  <c:v>-0.56000000000000005</c:v>
                </c:pt>
                <c:pt idx="170">
                  <c:v>-0.57599999999999996</c:v>
                </c:pt>
                <c:pt idx="171">
                  <c:v>-0.57599999999999996</c:v>
                </c:pt>
                <c:pt idx="172">
                  <c:v>-0.57599999999999996</c:v>
                </c:pt>
                <c:pt idx="173">
                  <c:v>-0.59199999999999997</c:v>
                </c:pt>
                <c:pt idx="174">
                  <c:v>-0.60899999999999999</c:v>
                </c:pt>
                <c:pt idx="175">
                  <c:v>-0.65</c:v>
                </c:pt>
                <c:pt idx="176">
                  <c:v>-0.71299999999999997</c:v>
                </c:pt>
                <c:pt idx="177">
                  <c:v>-0.68500000000000005</c:v>
                </c:pt>
                <c:pt idx="178">
                  <c:v>-0.68500000000000005</c:v>
                </c:pt>
                <c:pt idx="179">
                  <c:v>-0.68500000000000005</c:v>
                </c:pt>
                <c:pt idx="180">
                  <c:v>-0.64800000000000002</c:v>
                </c:pt>
                <c:pt idx="181">
                  <c:v>-0.69</c:v>
                </c:pt>
                <c:pt idx="182">
                  <c:v>-0.67</c:v>
                </c:pt>
                <c:pt idx="183">
                  <c:v>-0.64400000000000002</c:v>
                </c:pt>
                <c:pt idx="184">
                  <c:v>-0.67500000000000004</c:v>
                </c:pt>
                <c:pt idx="185">
                  <c:v>-0.67500000000000004</c:v>
                </c:pt>
                <c:pt idx="186">
                  <c:v>-0.67500000000000004</c:v>
                </c:pt>
                <c:pt idx="187">
                  <c:v>-0.66600000000000004</c:v>
                </c:pt>
                <c:pt idx="188">
                  <c:v>-0.69299999999999995</c:v>
                </c:pt>
                <c:pt idx="189">
                  <c:v>-0.71399999999999997</c:v>
                </c:pt>
                <c:pt idx="190">
                  <c:v>-0.69199999999999995</c:v>
                </c:pt>
                <c:pt idx="191">
                  <c:v>-0.7</c:v>
                </c:pt>
                <c:pt idx="192">
                  <c:v>-0.7</c:v>
                </c:pt>
                <c:pt idx="193">
                  <c:v>-0.7</c:v>
                </c:pt>
                <c:pt idx="194">
                  <c:v>-0.70199999999999996</c:v>
                </c:pt>
                <c:pt idx="195">
                  <c:v>-0.70599999999999996</c:v>
                </c:pt>
                <c:pt idx="196">
                  <c:v>-0.67400000000000004</c:v>
                </c:pt>
                <c:pt idx="197">
                  <c:v>-0.59399999999999997</c:v>
                </c:pt>
                <c:pt idx="198">
                  <c:v>-0.63800000000000001</c:v>
                </c:pt>
                <c:pt idx="199">
                  <c:v>-0.63800000000000001</c:v>
                </c:pt>
                <c:pt idx="200">
                  <c:v>-0.63800000000000001</c:v>
                </c:pt>
                <c:pt idx="201">
                  <c:v>-0.58499999999999996</c:v>
                </c:pt>
                <c:pt idx="202">
                  <c:v>-0.54700000000000004</c:v>
                </c:pt>
                <c:pt idx="203">
                  <c:v>-0.56399999999999995</c:v>
                </c:pt>
                <c:pt idx="204">
                  <c:v>-0.51600000000000001</c:v>
                </c:pt>
                <c:pt idx="205">
                  <c:v>-0.44900000000000001</c:v>
                </c:pt>
                <c:pt idx="206">
                  <c:v>-0.44900000000000001</c:v>
                </c:pt>
                <c:pt idx="207">
                  <c:v>-0.44900000000000001</c:v>
                </c:pt>
                <c:pt idx="208">
                  <c:v>-0.48</c:v>
                </c:pt>
                <c:pt idx="209">
                  <c:v>-0.47399999999999998</c:v>
                </c:pt>
                <c:pt idx="210">
                  <c:v>-0.51</c:v>
                </c:pt>
                <c:pt idx="211">
                  <c:v>-0.50700000000000001</c:v>
                </c:pt>
                <c:pt idx="212">
                  <c:v>-0.52100000000000002</c:v>
                </c:pt>
                <c:pt idx="213">
                  <c:v>-0.52100000000000002</c:v>
                </c:pt>
                <c:pt idx="214">
                  <c:v>-0.52100000000000002</c:v>
                </c:pt>
                <c:pt idx="215">
                  <c:v>-0.58099999999999996</c:v>
                </c:pt>
                <c:pt idx="216">
                  <c:v>-0.6</c:v>
                </c:pt>
                <c:pt idx="217">
                  <c:v>-0.57499999999999996</c:v>
                </c:pt>
                <c:pt idx="218">
                  <c:v>-0.58199999999999996</c:v>
                </c:pt>
                <c:pt idx="219">
                  <c:v>-0.57299999999999995</c:v>
                </c:pt>
                <c:pt idx="220">
                  <c:v>-0.57299999999999995</c:v>
                </c:pt>
                <c:pt idx="221">
                  <c:v>-0.57299999999999995</c:v>
                </c:pt>
                <c:pt idx="222">
                  <c:v>-0.57099999999999995</c:v>
                </c:pt>
                <c:pt idx="223">
                  <c:v>-0.56399999999999995</c:v>
                </c:pt>
                <c:pt idx="224">
                  <c:v>-0.54600000000000004</c:v>
                </c:pt>
                <c:pt idx="225">
                  <c:v>-0.59</c:v>
                </c:pt>
                <c:pt idx="226">
                  <c:v>-0.58599999999999997</c:v>
                </c:pt>
                <c:pt idx="227">
                  <c:v>-0.58599999999999997</c:v>
                </c:pt>
                <c:pt idx="228">
                  <c:v>-0.58599999999999997</c:v>
                </c:pt>
                <c:pt idx="229">
                  <c:v>-0.57499999999999996</c:v>
                </c:pt>
                <c:pt idx="230">
                  <c:v>-0.59399999999999997</c:v>
                </c:pt>
                <c:pt idx="231">
                  <c:v>-0.54800000000000004</c:v>
                </c:pt>
                <c:pt idx="232">
                  <c:v>-0.46899999999999997</c:v>
                </c:pt>
                <c:pt idx="233">
                  <c:v>-0.442</c:v>
                </c:pt>
                <c:pt idx="234">
                  <c:v>-0.442</c:v>
                </c:pt>
                <c:pt idx="235">
                  <c:v>-0.442</c:v>
                </c:pt>
                <c:pt idx="236">
                  <c:v>-0.45700000000000002</c:v>
                </c:pt>
                <c:pt idx="237">
                  <c:v>-0.41699999999999998</c:v>
                </c:pt>
                <c:pt idx="238">
                  <c:v>-0.38700000000000001</c:v>
                </c:pt>
                <c:pt idx="239">
                  <c:v>-0.40799999999999997</c:v>
                </c:pt>
                <c:pt idx="240">
                  <c:v>-0.38200000000000001</c:v>
                </c:pt>
                <c:pt idx="241">
                  <c:v>-0.38200000000000001</c:v>
                </c:pt>
                <c:pt idx="242">
                  <c:v>-0.38200000000000001</c:v>
                </c:pt>
                <c:pt idx="243">
                  <c:v>-0.34399999999999997</c:v>
                </c:pt>
                <c:pt idx="244">
                  <c:v>-0.36799999999999999</c:v>
                </c:pt>
                <c:pt idx="245">
                  <c:v>-0.39400000000000002</c:v>
                </c:pt>
                <c:pt idx="246">
                  <c:v>-0.40400000000000003</c:v>
                </c:pt>
                <c:pt idx="247">
                  <c:v>-0.36199999999999999</c:v>
                </c:pt>
                <c:pt idx="248">
                  <c:v>-0.36199999999999999</c:v>
                </c:pt>
                <c:pt idx="249">
                  <c:v>-0.36199999999999999</c:v>
                </c:pt>
                <c:pt idx="250">
                  <c:v>-0.33200000000000002</c:v>
                </c:pt>
                <c:pt idx="251">
                  <c:v>-0.35099999999999998</c:v>
                </c:pt>
                <c:pt idx="252">
                  <c:v>-0.35399999999999998</c:v>
                </c:pt>
                <c:pt idx="253">
                  <c:v>-0.40699999999999997</c:v>
                </c:pt>
                <c:pt idx="254">
                  <c:v>-0.38200000000000001</c:v>
                </c:pt>
                <c:pt idx="255">
                  <c:v>-0.38200000000000001</c:v>
                </c:pt>
                <c:pt idx="256">
                  <c:v>-0.38200000000000001</c:v>
                </c:pt>
                <c:pt idx="257">
                  <c:v>-0.35099999999999998</c:v>
                </c:pt>
                <c:pt idx="258">
                  <c:v>-0.309</c:v>
                </c:pt>
                <c:pt idx="259">
                  <c:v>-0.33300000000000002</c:v>
                </c:pt>
                <c:pt idx="260">
                  <c:v>-0.23300000000000001</c:v>
                </c:pt>
                <c:pt idx="261">
                  <c:v>-0.26300000000000001</c:v>
                </c:pt>
                <c:pt idx="262">
                  <c:v>-0.26300000000000001</c:v>
                </c:pt>
                <c:pt idx="263">
                  <c:v>-0.26300000000000001</c:v>
                </c:pt>
                <c:pt idx="264">
                  <c:v>-0.245</c:v>
                </c:pt>
                <c:pt idx="265">
                  <c:v>-0.252</c:v>
                </c:pt>
                <c:pt idx="266">
                  <c:v>-0.3</c:v>
                </c:pt>
                <c:pt idx="267">
                  <c:v>-0.35099999999999998</c:v>
                </c:pt>
                <c:pt idx="268">
                  <c:v>-0.33400000000000002</c:v>
                </c:pt>
                <c:pt idx="269">
                  <c:v>-0.33400000000000002</c:v>
                </c:pt>
                <c:pt idx="270">
                  <c:v>-0.33400000000000002</c:v>
                </c:pt>
                <c:pt idx="271">
                  <c:v>-0.33600000000000002</c:v>
                </c:pt>
                <c:pt idx="272">
                  <c:v>-0.33900000000000002</c:v>
                </c:pt>
                <c:pt idx="273">
                  <c:v>-0.34699999999999998</c:v>
                </c:pt>
                <c:pt idx="274">
                  <c:v>-0.32500000000000001</c:v>
                </c:pt>
                <c:pt idx="275">
                  <c:v>-0.35899999999999999</c:v>
                </c:pt>
                <c:pt idx="276">
                  <c:v>-0.35899999999999999</c:v>
                </c:pt>
                <c:pt idx="277">
                  <c:v>-0.35899999999999999</c:v>
                </c:pt>
                <c:pt idx="278">
                  <c:v>-0.34899999999999998</c:v>
                </c:pt>
                <c:pt idx="279">
                  <c:v>-0.372</c:v>
                </c:pt>
                <c:pt idx="280">
                  <c:v>-0.372</c:v>
                </c:pt>
                <c:pt idx="281">
                  <c:v>-0.36099999999999999</c:v>
                </c:pt>
                <c:pt idx="282">
                  <c:v>-0.36</c:v>
                </c:pt>
                <c:pt idx="283">
                  <c:v>-0.36</c:v>
                </c:pt>
                <c:pt idx="284">
                  <c:v>-0.36</c:v>
                </c:pt>
                <c:pt idx="285">
                  <c:v>-0.28100000000000003</c:v>
                </c:pt>
                <c:pt idx="286">
                  <c:v>-0.34799999999999998</c:v>
                </c:pt>
                <c:pt idx="287">
                  <c:v>-0.315</c:v>
                </c:pt>
                <c:pt idx="288">
                  <c:v>-0.29399999999999998</c:v>
                </c:pt>
                <c:pt idx="289">
                  <c:v>-0.28599999999999998</c:v>
                </c:pt>
                <c:pt idx="290">
                  <c:v>-0.28599999999999998</c:v>
                </c:pt>
                <c:pt idx="291">
                  <c:v>-0.28599999999999998</c:v>
                </c:pt>
                <c:pt idx="292">
                  <c:v>-0.307</c:v>
                </c:pt>
                <c:pt idx="293">
                  <c:v>-0.29499999999999998</c:v>
                </c:pt>
                <c:pt idx="294">
                  <c:v>-0.32100000000000001</c:v>
                </c:pt>
                <c:pt idx="295">
                  <c:v>-0.26900000000000002</c:v>
                </c:pt>
                <c:pt idx="296">
                  <c:v>-0.28899999999999998</c:v>
                </c:pt>
                <c:pt idx="297">
                  <c:v>-0.28899999999999998</c:v>
                </c:pt>
                <c:pt idx="298">
                  <c:v>-0.28899999999999998</c:v>
                </c:pt>
                <c:pt idx="299">
                  <c:v>-0.27700000000000002</c:v>
                </c:pt>
                <c:pt idx="300">
                  <c:v>-0.29499999999999998</c:v>
                </c:pt>
                <c:pt idx="301">
                  <c:v>-0.249</c:v>
                </c:pt>
                <c:pt idx="302">
                  <c:v>-0.23499999999999999</c:v>
                </c:pt>
                <c:pt idx="303">
                  <c:v>-0.252</c:v>
                </c:pt>
                <c:pt idx="304">
                  <c:v>-0.252</c:v>
                </c:pt>
                <c:pt idx="305">
                  <c:v>-0.252</c:v>
                </c:pt>
                <c:pt idx="306">
                  <c:v>-0.24199999999999999</c:v>
                </c:pt>
                <c:pt idx="307">
                  <c:v>-0.24199999999999999</c:v>
                </c:pt>
                <c:pt idx="308">
                  <c:v>-0.24199999999999999</c:v>
                </c:pt>
                <c:pt idx="309">
                  <c:v>-0.24199999999999999</c:v>
                </c:pt>
                <c:pt idx="310">
                  <c:v>-0.25600000000000001</c:v>
                </c:pt>
                <c:pt idx="311">
                  <c:v>-0.25600000000000001</c:v>
                </c:pt>
                <c:pt idx="312">
                  <c:v>-0.25600000000000001</c:v>
                </c:pt>
                <c:pt idx="313">
                  <c:v>-0.185</c:v>
                </c:pt>
                <c:pt idx="314">
                  <c:v>-0.185</c:v>
                </c:pt>
                <c:pt idx="315">
                  <c:v>-0.186</c:v>
                </c:pt>
                <c:pt idx="316">
                  <c:v>-0.223</c:v>
                </c:pt>
                <c:pt idx="317">
                  <c:v>-0.27800000000000002</c:v>
                </c:pt>
                <c:pt idx="318">
                  <c:v>-0.27800000000000002</c:v>
                </c:pt>
                <c:pt idx="319">
                  <c:v>-0.27800000000000002</c:v>
                </c:pt>
                <c:pt idx="320">
                  <c:v>-0.28699999999999998</c:v>
                </c:pt>
                <c:pt idx="321">
                  <c:v>-0.28499999999999998</c:v>
                </c:pt>
                <c:pt idx="322">
                  <c:v>-0.20699999999999999</c:v>
                </c:pt>
                <c:pt idx="323">
                  <c:v>-0.17899999999999999</c:v>
                </c:pt>
                <c:pt idx="324">
                  <c:v>-0.19900000000000001</c:v>
                </c:pt>
                <c:pt idx="325">
                  <c:v>-0.19900000000000001</c:v>
                </c:pt>
                <c:pt idx="326">
                  <c:v>-0.19900000000000001</c:v>
                </c:pt>
                <c:pt idx="327">
                  <c:v>-0.159</c:v>
                </c:pt>
                <c:pt idx="328">
                  <c:v>-0.17100000000000001</c:v>
                </c:pt>
                <c:pt idx="329">
                  <c:v>-0.2</c:v>
                </c:pt>
                <c:pt idx="330">
                  <c:v>-0.219</c:v>
                </c:pt>
                <c:pt idx="331">
                  <c:v>-0.215</c:v>
                </c:pt>
                <c:pt idx="332">
                  <c:v>-0.215</c:v>
                </c:pt>
                <c:pt idx="333">
                  <c:v>-0.215</c:v>
                </c:pt>
                <c:pt idx="334">
                  <c:v>-0.218</c:v>
                </c:pt>
                <c:pt idx="335">
                  <c:v>-0.248</c:v>
                </c:pt>
                <c:pt idx="336">
                  <c:v>-0.26</c:v>
                </c:pt>
                <c:pt idx="337">
                  <c:v>-0.308</c:v>
                </c:pt>
                <c:pt idx="338">
                  <c:v>-0.33500000000000002</c:v>
                </c:pt>
                <c:pt idx="339">
                  <c:v>-0.33500000000000002</c:v>
                </c:pt>
                <c:pt idx="340">
                  <c:v>-0.33500000000000002</c:v>
                </c:pt>
                <c:pt idx="341">
                  <c:v>-0.38500000000000001</c:v>
                </c:pt>
                <c:pt idx="342">
                  <c:v>-0.34100000000000003</c:v>
                </c:pt>
                <c:pt idx="343">
                  <c:v>-0.377</c:v>
                </c:pt>
                <c:pt idx="344">
                  <c:v>-0.40600000000000003</c:v>
                </c:pt>
                <c:pt idx="345">
                  <c:v>-0.434</c:v>
                </c:pt>
                <c:pt idx="346">
                  <c:v>-0.434</c:v>
                </c:pt>
                <c:pt idx="347">
                  <c:v>-0.434</c:v>
                </c:pt>
                <c:pt idx="348">
                  <c:v>-0.442</c:v>
                </c:pt>
                <c:pt idx="349">
                  <c:v>-0.39900000000000002</c:v>
                </c:pt>
                <c:pt idx="350">
                  <c:v>-0.35899999999999999</c:v>
                </c:pt>
                <c:pt idx="351">
                  <c:v>-0.37</c:v>
                </c:pt>
                <c:pt idx="352">
                  <c:v>-0.38600000000000001</c:v>
                </c:pt>
                <c:pt idx="353">
                  <c:v>-0.38600000000000001</c:v>
                </c:pt>
                <c:pt idx="354">
                  <c:v>-0.38600000000000001</c:v>
                </c:pt>
                <c:pt idx="355">
                  <c:v>-0.41099999999999998</c:v>
                </c:pt>
                <c:pt idx="356">
                  <c:v>-0.39100000000000001</c:v>
                </c:pt>
                <c:pt idx="357">
                  <c:v>-0.378</c:v>
                </c:pt>
                <c:pt idx="358">
                  <c:v>-0.38600000000000001</c:v>
                </c:pt>
                <c:pt idx="359">
                  <c:v>-0.40100000000000002</c:v>
                </c:pt>
                <c:pt idx="360">
                  <c:v>-0.40100000000000002</c:v>
                </c:pt>
                <c:pt idx="361">
                  <c:v>-0.40100000000000002</c:v>
                </c:pt>
                <c:pt idx="362">
                  <c:v>-0.40100000000000002</c:v>
                </c:pt>
                <c:pt idx="363">
                  <c:v>-0.40699999999999997</c:v>
                </c:pt>
                <c:pt idx="364">
                  <c:v>-0.41799999999999998</c:v>
                </c:pt>
                <c:pt idx="365">
                  <c:v>-0.44400000000000001</c:v>
                </c:pt>
                <c:pt idx="366">
                  <c:v>-0.43099999999999999</c:v>
                </c:pt>
                <c:pt idx="367">
                  <c:v>-0.43099999999999999</c:v>
                </c:pt>
                <c:pt idx="368">
                  <c:v>-0.43099999999999999</c:v>
                </c:pt>
                <c:pt idx="369">
                  <c:v>-0.48099999999999998</c:v>
                </c:pt>
                <c:pt idx="370">
                  <c:v>-0.51200000000000001</c:v>
                </c:pt>
                <c:pt idx="371">
                  <c:v>-0.505</c:v>
                </c:pt>
                <c:pt idx="372">
                  <c:v>-0.54300000000000004</c:v>
                </c:pt>
                <c:pt idx="373">
                  <c:v>-0.60699999999999998</c:v>
                </c:pt>
                <c:pt idx="374">
                  <c:v>-0.60699999999999998</c:v>
                </c:pt>
                <c:pt idx="375">
                  <c:v>-0.60699999999999998</c:v>
                </c:pt>
                <c:pt idx="376">
                  <c:v>-0.624</c:v>
                </c:pt>
                <c:pt idx="377">
                  <c:v>-0.625</c:v>
                </c:pt>
                <c:pt idx="378">
                  <c:v>-0.63800000000000001</c:v>
                </c:pt>
                <c:pt idx="379">
                  <c:v>-0.68600000000000005</c:v>
                </c:pt>
                <c:pt idx="380">
                  <c:v>-0.71</c:v>
                </c:pt>
                <c:pt idx="381">
                  <c:v>-0.71</c:v>
                </c:pt>
                <c:pt idx="382">
                  <c:v>-0.71</c:v>
                </c:pt>
                <c:pt idx="383">
                  <c:v>-0.85599999999999998</c:v>
                </c:pt>
                <c:pt idx="384">
                  <c:v>-0.79</c:v>
                </c:pt>
                <c:pt idx="385">
                  <c:v>-0.74199999999999999</c:v>
                </c:pt>
                <c:pt idx="386">
                  <c:v>-0.74099999999999999</c:v>
                </c:pt>
                <c:pt idx="387">
                  <c:v>-0.54400000000000004</c:v>
                </c:pt>
                <c:pt idx="388">
                  <c:v>-0.54400000000000004</c:v>
                </c:pt>
                <c:pt idx="389">
                  <c:v>-0.54400000000000004</c:v>
                </c:pt>
                <c:pt idx="390">
                  <c:v>-0.46100000000000002</c:v>
                </c:pt>
                <c:pt idx="391">
                  <c:v>-0.434</c:v>
                </c:pt>
                <c:pt idx="392">
                  <c:v>-0.23499999999999999</c:v>
                </c:pt>
                <c:pt idx="393">
                  <c:v>-0.193</c:v>
                </c:pt>
                <c:pt idx="394">
                  <c:v>-0.32100000000000001</c:v>
                </c:pt>
                <c:pt idx="395">
                  <c:v>-0.32100000000000001</c:v>
                </c:pt>
                <c:pt idx="396">
                  <c:v>-0.32100000000000001</c:v>
                </c:pt>
                <c:pt idx="397">
                  <c:v>-0.375</c:v>
                </c:pt>
                <c:pt idx="398">
                  <c:v>-0.32200000000000001</c:v>
                </c:pt>
                <c:pt idx="399">
                  <c:v>-0.26200000000000001</c:v>
                </c:pt>
                <c:pt idx="400">
                  <c:v>-0.36099999999999999</c:v>
                </c:pt>
                <c:pt idx="401">
                  <c:v>-0.47399999999999998</c:v>
                </c:pt>
                <c:pt idx="402">
                  <c:v>-0.47399999999999998</c:v>
                </c:pt>
                <c:pt idx="403">
                  <c:v>-0.47399999999999998</c:v>
                </c:pt>
                <c:pt idx="404">
                  <c:v>-0.49</c:v>
                </c:pt>
                <c:pt idx="405">
                  <c:v>-0.47099999999999997</c:v>
                </c:pt>
                <c:pt idx="406">
                  <c:v>-0.45800000000000002</c:v>
                </c:pt>
                <c:pt idx="407">
                  <c:v>-0.433</c:v>
                </c:pt>
                <c:pt idx="408">
                  <c:v>-0.441</c:v>
                </c:pt>
                <c:pt idx="409">
                  <c:v>-0.441</c:v>
                </c:pt>
                <c:pt idx="410">
                  <c:v>-0.441</c:v>
                </c:pt>
                <c:pt idx="411">
                  <c:v>-0.42499999999999999</c:v>
                </c:pt>
                <c:pt idx="412">
                  <c:v>-0.309</c:v>
                </c:pt>
                <c:pt idx="413">
                  <c:v>-0.30599999999999999</c:v>
                </c:pt>
                <c:pt idx="414">
                  <c:v>-0.34699999999999998</c:v>
                </c:pt>
                <c:pt idx="415">
                  <c:v>-0.34699999999999998</c:v>
                </c:pt>
                <c:pt idx="416">
                  <c:v>-0.34699999999999998</c:v>
                </c:pt>
                <c:pt idx="417">
                  <c:v>-0.34699999999999998</c:v>
                </c:pt>
                <c:pt idx="418">
                  <c:v>-0.34699999999999998</c:v>
                </c:pt>
                <c:pt idx="419">
                  <c:v>-0.377</c:v>
                </c:pt>
                <c:pt idx="420">
                  <c:v>-0.46500000000000002</c:v>
                </c:pt>
                <c:pt idx="421">
                  <c:v>-0.47399999999999998</c:v>
                </c:pt>
                <c:pt idx="422">
                  <c:v>-0.47199999999999998</c:v>
                </c:pt>
                <c:pt idx="423">
                  <c:v>-0.47199999999999998</c:v>
                </c:pt>
                <c:pt idx="424">
                  <c:v>-0.47199999999999998</c:v>
                </c:pt>
                <c:pt idx="425">
                  <c:v>-0.44800000000000001</c:v>
                </c:pt>
                <c:pt idx="426">
                  <c:v>-0.47699999999999998</c:v>
                </c:pt>
                <c:pt idx="427">
                  <c:v>-0.40699999999999997</c:v>
                </c:pt>
                <c:pt idx="428">
                  <c:v>-0.42399999999999999</c:v>
                </c:pt>
                <c:pt idx="429">
                  <c:v>-0.47299999999999998</c:v>
                </c:pt>
                <c:pt idx="430">
                  <c:v>-0.47299999999999998</c:v>
                </c:pt>
                <c:pt idx="431">
                  <c:v>-0.47299999999999998</c:v>
                </c:pt>
                <c:pt idx="432">
                  <c:v>-0.45300000000000001</c:v>
                </c:pt>
                <c:pt idx="433">
                  <c:v>-0.46899999999999997</c:v>
                </c:pt>
                <c:pt idx="434">
                  <c:v>-0.495</c:v>
                </c:pt>
                <c:pt idx="435">
                  <c:v>-0.58599999999999997</c:v>
                </c:pt>
                <c:pt idx="436">
                  <c:v>-0.58599999999999997</c:v>
                </c:pt>
                <c:pt idx="437">
                  <c:v>-0.58599999999999997</c:v>
                </c:pt>
                <c:pt idx="438">
                  <c:v>-0.58599999999999997</c:v>
                </c:pt>
                <c:pt idx="439">
                  <c:v>-0.56299999999999994</c:v>
                </c:pt>
                <c:pt idx="440">
                  <c:v>-0.57799999999999996</c:v>
                </c:pt>
                <c:pt idx="441">
                  <c:v>-0.50700000000000001</c:v>
                </c:pt>
                <c:pt idx="442">
                  <c:v>-0.54500000000000004</c:v>
                </c:pt>
                <c:pt idx="443">
                  <c:v>-0.53700000000000003</c:v>
                </c:pt>
                <c:pt idx="444">
                  <c:v>-0.53700000000000003</c:v>
                </c:pt>
                <c:pt idx="445">
                  <c:v>-0.53700000000000003</c:v>
                </c:pt>
                <c:pt idx="446">
                  <c:v>-0.51200000000000001</c:v>
                </c:pt>
                <c:pt idx="447">
                  <c:v>-0.505</c:v>
                </c:pt>
                <c:pt idx="448">
                  <c:v>-0.53</c:v>
                </c:pt>
                <c:pt idx="449">
                  <c:v>-0.54300000000000004</c:v>
                </c:pt>
                <c:pt idx="450">
                  <c:v>-0.53100000000000003</c:v>
                </c:pt>
                <c:pt idx="451">
                  <c:v>-0.53100000000000003</c:v>
                </c:pt>
                <c:pt idx="452">
                  <c:v>-0.53100000000000003</c:v>
                </c:pt>
                <c:pt idx="453">
                  <c:v>-0.46700000000000003</c:v>
                </c:pt>
                <c:pt idx="454">
                  <c:v>-0.46400000000000002</c:v>
                </c:pt>
                <c:pt idx="455">
                  <c:v>-0.46800000000000003</c:v>
                </c:pt>
                <c:pt idx="456">
                  <c:v>-0.495</c:v>
                </c:pt>
                <c:pt idx="457">
                  <c:v>-0.48699999999999999</c:v>
                </c:pt>
                <c:pt idx="458">
                  <c:v>-0.48699999999999999</c:v>
                </c:pt>
                <c:pt idx="459">
                  <c:v>-0.48699999999999999</c:v>
                </c:pt>
                <c:pt idx="460">
                  <c:v>-0.49399999999999999</c:v>
                </c:pt>
                <c:pt idx="461">
                  <c:v>-0.42899999999999999</c:v>
                </c:pt>
                <c:pt idx="462">
                  <c:v>-0.41399999999999998</c:v>
                </c:pt>
                <c:pt idx="463">
                  <c:v>-0.41899999999999998</c:v>
                </c:pt>
                <c:pt idx="464">
                  <c:v>-0.44700000000000001</c:v>
                </c:pt>
                <c:pt idx="465">
                  <c:v>-0.44700000000000001</c:v>
                </c:pt>
                <c:pt idx="466">
                  <c:v>-0.44700000000000001</c:v>
                </c:pt>
                <c:pt idx="467">
                  <c:v>-0.40200000000000002</c:v>
                </c:pt>
                <c:pt idx="468">
                  <c:v>-0.41499999999999998</c:v>
                </c:pt>
                <c:pt idx="469">
                  <c:v>-0.35399999999999998</c:v>
                </c:pt>
                <c:pt idx="470">
                  <c:v>-0.32</c:v>
                </c:pt>
                <c:pt idx="471">
                  <c:v>-0.27700000000000002</c:v>
                </c:pt>
                <c:pt idx="472">
                  <c:v>-0.27700000000000002</c:v>
                </c:pt>
                <c:pt idx="473">
                  <c:v>-0.27700000000000002</c:v>
                </c:pt>
                <c:pt idx="474">
                  <c:v>-0.31900000000000001</c:v>
                </c:pt>
                <c:pt idx="475">
                  <c:v>-0.309</c:v>
                </c:pt>
                <c:pt idx="476">
                  <c:v>-0.33100000000000002</c:v>
                </c:pt>
                <c:pt idx="477">
                  <c:v>-0.41399999999999998</c:v>
                </c:pt>
                <c:pt idx="478">
                  <c:v>-0.439</c:v>
                </c:pt>
                <c:pt idx="479">
                  <c:v>-0.439</c:v>
                </c:pt>
                <c:pt idx="480">
                  <c:v>-0.439</c:v>
                </c:pt>
                <c:pt idx="481">
                  <c:v>-0.44600000000000001</c:v>
                </c:pt>
                <c:pt idx="482">
                  <c:v>-0.42699999999999999</c:v>
                </c:pt>
                <c:pt idx="483">
                  <c:v>-0.39200000000000002</c:v>
                </c:pt>
                <c:pt idx="484">
                  <c:v>-0.40699999999999997</c:v>
                </c:pt>
                <c:pt idx="485">
                  <c:v>-0.41499999999999998</c:v>
                </c:pt>
                <c:pt idx="486">
                  <c:v>-0.41499999999999998</c:v>
                </c:pt>
                <c:pt idx="487">
                  <c:v>-0.41499999999999998</c:v>
                </c:pt>
                <c:pt idx="488">
                  <c:v>-0.439</c:v>
                </c:pt>
                <c:pt idx="489">
                  <c:v>-0.40799999999999997</c:v>
                </c:pt>
                <c:pt idx="490">
                  <c:v>-0.44</c:v>
                </c:pt>
                <c:pt idx="491">
                  <c:v>-0.46800000000000003</c:v>
                </c:pt>
                <c:pt idx="492">
                  <c:v>-0.48199999999999998</c:v>
                </c:pt>
                <c:pt idx="493">
                  <c:v>-0.48199999999999998</c:v>
                </c:pt>
                <c:pt idx="494">
                  <c:v>-0.48199999999999998</c:v>
                </c:pt>
                <c:pt idx="495">
                  <c:v>-0.47</c:v>
                </c:pt>
                <c:pt idx="496">
                  <c:v>-0.45400000000000001</c:v>
                </c:pt>
                <c:pt idx="497">
                  <c:v>-0.39500000000000002</c:v>
                </c:pt>
                <c:pt idx="498">
                  <c:v>-0.42799999999999999</c:v>
                </c:pt>
                <c:pt idx="499">
                  <c:v>-0.432</c:v>
                </c:pt>
                <c:pt idx="500">
                  <c:v>-0.432</c:v>
                </c:pt>
                <c:pt idx="501">
                  <c:v>-0.432</c:v>
                </c:pt>
                <c:pt idx="502">
                  <c:v>-0.43099999999999999</c:v>
                </c:pt>
                <c:pt idx="503">
                  <c:v>-0.42899999999999999</c:v>
                </c:pt>
                <c:pt idx="504">
                  <c:v>-0.44</c:v>
                </c:pt>
                <c:pt idx="505">
                  <c:v>-0.46300000000000002</c:v>
                </c:pt>
                <c:pt idx="506">
                  <c:v>-0.46500000000000002</c:v>
                </c:pt>
                <c:pt idx="507">
                  <c:v>-0.46500000000000002</c:v>
                </c:pt>
                <c:pt idx="508">
                  <c:v>-0.46500000000000002</c:v>
                </c:pt>
                <c:pt idx="509">
                  <c:v>-0.41699999999999998</c:v>
                </c:pt>
                <c:pt idx="510">
                  <c:v>-0.44700000000000001</c:v>
                </c:pt>
                <c:pt idx="511">
                  <c:v>-0.44400000000000001</c:v>
                </c:pt>
                <c:pt idx="512">
                  <c:v>-0.46500000000000002</c:v>
                </c:pt>
                <c:pt idx="513">
                  <c:v>-0.44700000000000001</c:v>
                </c:pt>
                <c:pt idx="514">
                  <c:v>-0.44700000000000001</c:v>
                </c:pt>
                <c:pt idx="515">
                  <c:v>-0.44700000000000001</c:v>
                </c:pt>
                <c:pt idx="516">
                  <c:v>-0.46</c:v>
                </c:pt>
                <c:pt idx="517">
                  <c:v>-0.46</c:v>
                </c:pt>
                <c:pt idx="518">
                  <c:v>-0.49</c:v>
                </c:pt>
                <c:pt idx="519">
                  <c:v>-0.48099999999999998</c:v>
                </c:pt>
                <c:pt idx="520">
                  <c:v>-0.44800000000000001</c:v>
                </c:pt>
                <c:pt idx="521">
                  <c:v>-0.44800000000000001</c:v>
                </c:pt>
                <c:pt idx="522">
                  <c:v>-0.44800000000000001</c:v>
                </c:pt>
                <c:pt idx="523">
                  <c:v>-0.49099999999999999</c:v>
                </c:pt>
                <c:pt idx="524">
                  <c:v>-0.50800000000000001</c:v>
                </c:pt>
                <c:pt idx="525">
                  <c:v>-0.498</c:v>
                </c:pt>
                <c:pt idx="526">
                  <c:v>-0.54200000000000004</c:v>
                </c:pt>
                <c:pt idx="527">
                  <c:v>-0.52400000000000002</c:v>
                </c:pt>
                <c:pt idx="528">
                  <c:v>-0.52400000000000002</c:v>
                </c:pt>
                <c:pt idx="529">
                  <c:v>-0.52400000000000002</c:v>
                </c:pt>
                <c:pt idx="530">
                  <c:v>-0.52300000000000002</c:v>
                </c:pt>
                <c:pt idx="531">
                  <c:v>-0.55300000000000005</c:v>
                </c:pt>
                <c:pt idx="532">
                  <c:v>-0.50600000000000001</c:v>
                </c:pt>
                <c:pt idx="533">
                  <c:v>-0.53100000000000003</c:v>
                </c:pt>
                <c:pt idx="534">
                  <c:v>-0.50900000000000001</c:v>
                </c:pt>
                <c:pt idx="535">
                  <c:v>-0.50900000000000001</c:v>
                </c:pt>
                <c:pt idx="536">
                  <c:v>-0.50900000000000001</c:v>
                </c:pt>
                <c:pt idx="537">
                  <c:v>-0.52600000000000002</c:v>
                </c:pt>
                <c:pt idx="538">
                  <c:v>-0.47799999999999998</c:v>
                </c:pt>
                <c:pt idx="539">
                  <c:v>-0.44700000000000001</c:v>
                </c:pt>
                <c:pt idx="540">
                  <c:v>-0.41199999999999998</c:v>
                </c:pt>
                <c:pt idx="541">
                  <c:v>-0.42099999999999999</c:v>
                </c:pt>
                <c:pt idx="542">
                  <c:v>-0.42099999999999999</c:v>
                </c:pt>
                <c:pt idx="543">
                  <c:v>-0.42099999999999999</c:v>
                </c:pt>
                <c:pt idx="544">
                  <c:v>-0.45100000000000001</c:v>
                </c:pt>
                <c:pt idx="545">
                  <c:v>-0.46300000000000002</c:v>
                </c:pt>
                <c:pt idx="546">
                  <c:v>-0.47199999999999998</c:v>
                </c:pt>
                <c:pt idx="547">
                  <c:v>-0.496</c:v>
                </c:pt>
                <c:pt idx="548">
                  <c:v>-0.50700000000000001</c:v>
                </c:pt>
                <c:pt idx="549">
                  <c:v>-0.50700000000000001</c:v>
                </c:pt>
                <c:pt idx="550">
                  <c:v>-0.50700000000000001</c:v>
                </c:pt>
                <c:pt idx="551">
                  <c:v>-0.49099999999999999</c:v>
                </c:pt>
                <c:pt idx="552">
                  <c:v>-0.43099999999999999</c:v>
                </c:pt>
                <c:pt idx="553">
                  <c:v>-0.41499999999999998</c:v>
                </c:pt>
                <c:pt idx="554">
                  <c:v>-0.40699999999999997</c:v>
                </c:pt>
                <c:pt idx="555">
                  <c:v>-0.40899999999999997</c:v>
                </c:pt>
                <c:pt idx="556">
                  <c:v>-0.40899999999999997</c:v>
                </c:pt>
                <c:pt idx="557">
                  <c:v>-0.40899999999999997</c:v>
                </c:pt>
                <c:pt idx="558">
                  <c:v>-0.39700000000000002</c:v>
                </c:pt>
                <c:pt idx="559">
                  <c:v>-0.42</c:v>
                </c:pt>
                <c:pt idx="560">
                  <c:v>-0.47299999999999998</c:v>
                </c:pt>
                <c:pt idx="561">
                  <c:v>-0.48799999999999999</c:v>
                </c:pt>
                <c:pt idx="562">
                  <c:v>-0.47199999999999998</c:v>
                </c:pt>
                <c:pt idx="563">
                  <c:v>-0.47199999999999998</c:v>
                </c:pt>
                <c:pt idx="564">
                  <c:v>-0.47199999999999998</c:v>
                </c:pt>
                <c:pt idx="565">
                  <c:v>-0.46300000000000002</c:v>
                </c:pt>
                <c:pt idx="566">
                  <c:v>-0.495</c:v>
                </c:pt>
                <c:pt idx="567">
                  <c:v>-0.46200000000000002</c:v>
                </c:pt>
                <c:pt idx="568">
                  <c:v>-0.433</c:v>
                </c:pt>
                <c:pt idx="569">
                  <c:v>-0.48099999999999998</c:v>
                </c:pt>
                <c:pt idx="570">
                  <c:v>-0.48099999999999998</c:v>
                </c:pt>
                <c:pt idx="571">
                  <c:v>-0.48099999999999998</c:v>
                </c:pt>
                <c:pt idx="572">
                  <c:v>-0.48</c:v>
                </c:pt>
                <c:pt idx="573">
                  <c:v>-0.47899999999999998</c:v>
                </c:pt>
                <c:pt idx="574">
                  <c:v>-0.48399999999999999</c:v>
                </c:pt>
                <c:pt idx="575">
                  <c:v>-0.49099999999999999</c:v>
                </c:pt>
                <c:pt idx="576">
                  <c:v>-0.48499999999999999</c:v>
                </c:pt>
                <c:pt idx="577">
                  <c:v>-0.48499999999999999</c:v>
                </c:pt>
                <c:pt idx="578">
                  <c:v>-0.48499999999999999</c:v>
                </c:pt>
                <c:pt idx="579">
                  <c:v>-0.53</c:v>
                </c:pt>
                <c:pt idx="580">
                  <c:v>-0.505</c:v>
                </c:pt>
                <c:pt idx="581">
                  <c:v>-0.505</c:v>
                </c:pt>
                <c:pt idx="582">
                  <c:v>-0.501</c:v>
                </c:pt>
                <c:pt idx="583">
                  <c:v>-0.52900000000000003</c:v>
                </c:pt>
                <c:pt idx="584">
                  <c:v>-0.52900000000000003</c:v>
                </c:pt>
                <c:pt idx="585">
                  <c:v>-0.52900000000000003</c:v>
                </c:pt>
                <c:pt idx="586">
                  <c:v>-0.52800000000000002</c:v>
                </c:pt>
                <c:pt idx="587">
                  <c:v>-0.54500000000000004</c:v>
                </c:pt>
                <c:pt idx="588">
                  <c:v>-0.52200000000000002</c:v>
                </c:pt>
                <c:pt idx="589">
                  <c:v>-0.53600000000000003</c:v>
                </c:pt>
                <c:pt idx="590">
                  <c:v>-0.53600000000000003</c:v>
                </c:pt>
                <c:pt idx="591">
                  <c:v>-0.53600000000000003</c:v>
                </c:pt>
                <c:pt idx="592">
                  <c:v>-0.53600000000000003</c:v>
                </c:pt>
                <c:pt idx="593">
                  <c:v>-0.51</c:v>
                </c:pt>
                <c:pt idx="594">
                  <c:v>-0.50700000000000001</c:v>
                </c:pt>
                <c:pt idx="595">
                  <c:v>-0.49299999999999999</c:v>
                </c:pt>
                <c:pt idx="596">
                  <c:v>-0.52300000000000002</c:v>
                </c:pt>
                <c:pt idx="597">
                  <c:v>-0.52700000000000002</c:v>
                </c:pt>
                <c:pt idx="598">
                  <c:v>-0.52700000000000002</c:v>
                </c:pt>
                <c:pt idx="599">
                  <c:v>-0.52700000000000002</c:v>
                </c:pt>
                <c:pt idx="600">
                  <c:v>-0.54500000000000004</c:v>
                </c:pt>
                <c:pt idx="601">
                  <c:v>-0.55600000000000005</c:v>
                </c:pt>
                <c:pt idx="602">
                  <c:v>-0.58099999999999996</c:v>
                </c:pt>
                <c:pt idx="603">
                  <c:v>-0.61</c:v>
                </c:pt>
                <c:pt idx="604">
                  <c:v>-0.622</c:v>
                </c:pt>
                <c:pt idx="605">
                  <c:v>-0.622</c:v>
                </c:pt>
                <c:pt idx="606">
                  <c:v>-0.622</c:v>
                </c:pt>
                <c:pt idx="607">
                  <c:v>-0.628</c:v>
                </c:pt>
                <c:pt idx="608">
                  <c:v>-0.60599999999999998</c:v>
                </c:pt>
                <c:pt idx="609">
                  <c:v>-0.58799999999999997</c:v>
                </c:pt>
                <c:pt idx="610">
                  <c:v>-0.56599999999999995</c:v>
                </c:pt>
                <c:pt idx="611">
                  <c:v>-0.57399999999999995</c:v>
                </c:pt>
                <c:pt idx="612">
                  <c:v>-0.57399999999999995</c:v>
                </c:pt>
                <c:pt idx="613">
                  <c:v>-0.57399999999999995</c:v>
                </c:pt>
                <c:pt idx="614">
                  <c:v>-0.57999999999999996</c:v>
                </c:pt>
                <c:pt idx="615">
                  <c:v>-0.61499999999999999</c:v>
                </c:pt>
                <c:pt idx="616">
                  <c:v>-0.625</c:v>
                </c:pt>
                <c:pt idx="617">
                  <c:v>-0.63600000000000001</c:v>
                </c:pt>
                <c:pt idx="618">
                  <c:v>-0.627</c:v>
                </c:pt>
                <c:pt idx="619">
                  <c:v>-0.627</c:v>
                </c:pt>
                <c:pt idx="620">
                  <c:v>-0.627</c:v>
                </c:pt>
                <c:pt idx="621">
                  <c:v>-0.64</c:v>
                </c:pt>
                <c:pt idx="622">
                  <c:v>-0.62</c:v>
                </c:pt>
                <c:pt idx="623">
                  <c:v>-0.63800000000000001</c:v>
                </c:pt>
                <c:pt idx="624">
                  <c:v>-0.63700000000000001</c:v>
                </c:pt>
                <c:pt idx="625">
                  <c:v>-0.621</c:v>
                </c:pt>
                <c:pt idx="626">
                  <c:v>-0.621</c:v>
                </c:pt>
                <c:pt idx="627">
                  <c:v>-0.621</c:v>
                </c:pt>
                <c:pt idx="628">
                  <c:v>-0.50900000000000001</c:v>
                </c:pt>
                <c:pt idx="629">
                  <c:v>-0.48499999999999999</c:v>
                </c:pt>
                <c:pt idx="630">
                  <c:v>-0.50700000000000001</c:v>
                </c:pt>
                <c:pt idx="631">
                  <c:v>-0.53600000000000003</c:v>
                </c:pt>
                <c:pt idx="632">
                  <c:v>-0.54700000000000004</c:v>
                </c:pt>
                <c:pt idx="633">
                  <c:v>-0.54700000000000004</c:v>
                </c:pt>
                <c:pt idx="634">
                  <c:v>-0.54700000000000004</c:v>
                </c:pt>
                <c:pt idx="635">
                  <c:v>-0.54500000000000004</c:v>
                </c:pt>
                <c:pt idx="636">
                  <c:v>-0.56299999999999994</c:v>
                </c:pt>
                <c:pt idx="637">
                  <c:v>-0.55400000000000005</c:v>
                </c:pt>
                <c:pt idx="638">
                  <c:v>-0.57099999999999995</c:v>
                </c:pt>
                <c:pt idx="639">
                  <c:v>-0.58299999999999996</c:v>
                </c:pt>
                <c:pt idx="640">
                  <c:v>-0.58299999999999996</c:v>
                </c:pt>
                <c:pt idx="641">
                  <c:v>-0.58299999999999996</c:v>
                </c:pt>
                <c:pt idx="642">
                  <c:v>-0.58099999999999996</c:v>
                </c:pt>
                <c:pt idx="643">
                  <c:v>-0.56299999999999994</c:v>
                </c:pt>
                <c:pt idx="644">
                  <c:v>-0.56799999999999995</c:v>
                </c:pt>
                <c:pt idx="645">
                  <c:v>-0.58799999999999997</c:v>
                </c:pt>
                <c:pt idx="646">
                  <c:v>-0.58799999999999997</c:v>
                </c:pt>
                <c:pt idx="647">
                  <c:v>-0.58799999999999997</c:v>
                </c:pt>
                <c:pt idx="648">
                  <c:v>-0.58799999999999997</c:v>
                </c:pt>
                <c:pt idx="649">
                  <c:v>-0.57099999999999995</c:v>
                </c:pt>
                <c:pt idx="650">
                  <c:v>-0.52800000000000002</c:v>
                </c:pt>
                <c:pt idx="651">
                  <c:v>-0.51900000000000002</c:v>
                </c:pt>
                <c:pt idx="652">
                  <c:v>-0.55600000000000005</c:v>
                </c:pt>
                <c:pt idx="653">
                  <c:v>-0.54700000000000004</c:v>
                </c:pt>
                <c:pt idx="654">
                  <c:v>-0.54700000000000004</c:v>
                </c:pt>
                <c:pt idx="655">
                  <c:v>-0.54700000000000004</c:v>
                </c:pt>
                <c:pt idx="656">
                  <c:v>-0.58199999999999996</c:v>
                </c:pt>
                <c:pt idx="657">
                  <c:v>-0.60699999999999998</c:v>
                </c:pt>
                <c:pt idx="658">
                  <c:v>-0.60499999999999998</c:v>
                </c:pt>
                <c:pt idx="659">
                  <c:v>-0.60299999999999998</c:v>
                </c:pt>
                <c:pt idx="660">
                  <c:v>-0.63600000000000001</c:v>
                </c:pt>
                <c:pt idx="661">
                  <c:v>-0.63600000000000001</c:v>
                </c:pt>
                <c:pt idx="662">
                  <c:v>-0.63600000000000001</c:v>
                </c:pt>
                <c:pt idx="663">
                  <c:v>-0.62</c:v>
                </c:pt>
                <c:pt idx="664">
                  <c:v>-0.61099999999999999</c:v>
                </c:pt>
                <c:pt idx="665">
                  <c:v>-0.56699999999999995</c:v>
                </c:pt>
                <c:pt idx="666">
                  <c:v>-0.56999999999999995</c:v>
                </c:pt>
                <c:pt idx="667">
                  <c:v>-0.57099999999999995</c:v>
                </c:pt>
                <c:pt idx="668">
                  <c:v>-0.57099999999999995</c:v>
                </c:pt>
                <c:pt idx="669">
                  <c:v>-0.57099999999999995</c:v>
                </c:pt>
                <c:pt idx="670">
                  <c:v>-0.57999999999999996</c:v>
                </c:pt>
                <c:pt idx="671">
                  <c:v>-0.59499999999999997</c:v>
                </c:pt>
                <c:pt idx="672">
                  <c:v>-0.54700000000000004</c:v>
                </c:pt>
                <c:pt idx="673">
                  <c:v>-0.54800000000000004</c:v>
                </c:pt>
                <c:pt idx="674">
                  <c:v>-0.54800000000000004</c:v>
                </c:pt>
                <c:pt idx="675">
                  <c:v>-0.54800000000000004</c:v>
                </c:pt>
                <c:pt idx="676">
                  <c:v>-0.54800000000000004</c:v>
                </c:pt>
                <c:pt idx="677">
                  <c:v>-0.56499999999999995</c:v>
                </c:pt>
                <c:pt idx="678">
                  <c:v>-0.57099999999999995</c:v>
                </c:pt>
                <c:pt idx="679">
                  <c:v>-0.56899999999999995</c:v>
                </c:pt>
                <c:pt idx="680">
                  <c:v>-0.56899999999999995</c:v>
                </c:pt>
                <c:pt idx="681">
                  <c:v>-0.56899999999999995</c:v>
                </c:pt>
                <c:pt idx="682">
                  <c:v>-0.56899999999999995</c:v>
                </c:pt>
                <c:pt idx="683">
                  <c:v>-0.56899999999999995</c:v>
                </c:pt>
                <c:pt idx="684">
                  <c:v>-0.60399999999999998</c:v>
                </c:pt>
                <c:pt idx="685">
                  <c:v>-0.57699999999999996</c:v>
                </c:pt>
                <c:pt idx="686">
                  <c:v>-0.52</c:v>
                </c:pt>
                <c:pt idx="687">
                  <c:v>-0.52200000000000002</c:v>
                </c:pt>
                <c:pt idx="688">
                  <c:v>-0.51900000000000002</c:v>
                </c:pt>
                <c:pt idx="689">
                  <c:v>-0.51900000000000002</c:v>
                </c:pt>
                <c:pt idx="690">
                  <c:v>-0.51900000000000002</c:v>
                </c:pt>
                <c:pt idx="691">
                  <c:v>-0.496</c:v>
                </c:pt>
                <c:pt idx="692">
                  <c:v>-0.46800000000000003</c:v>
                </c:pt>
                <c:pt idx="693">
                  <c:v>-0.52200000000000002</c:v>
                </c:pt>
                <c:pt idx="694">
                  <c:v>-0.55000000000000004</c:v>
                </c:pt>
                <c:pt idx="695">
                  <c:v>-0.54300000000000004</c:v>
                </c:pt>
                <c:pt idx="696">
                  <c:v>-0.54300000000000004</c:v>
                </c:pt>
                <c:pt idx="697">
                  <c:v>-0.54300000000000004</c:v>
                </c:pt>
                <c:pt idx="698">
                  <c:v>-0.52700000000000002</c:v>
                </c:pt>
                <c:pt idx="699">
                  <c:v>-0.52600000000000002</c:v>
                </c:pt>
                <c:pt idx="700">
                  <c:v>-0.52900000000000003</c:v>
                </c:pt>
                <c:pt idx="701">
                  <c:v>-0.496</c:v>
                </c:pt>
                <c:pt idx="702">
                  <c:v>-0.51200000000000001</c:v>
                </c:pt>
                <c:pt idx="703">
                  <c:v>-0.51200000000000001</c:v>
                </c:pt>
                <c:pt idx="704">
                  <c:v>-0.51200000000000001</c:v>
                </c:pt>
                <c:pt idx="705">
                  <c:v>-0.55000000000000004</c:v>
                </c:pt>
                <c:pt idx="706">
                  <c:v>-0.53300000000000003</c:v>
                </c:pt>
                <c:pt idx="707">
                  <c:v>-0.54600000000000004</c:v>
                </c:pt>
                <c:pt idx="708">
                  <c:v>-0.53900000000000003</c:v>
                </c:pt>
                <c:pt idx="709">
                  <c:v>-0.51800000000000002</c:v>
                </c:pt>
                <c:pt idx="710">
                  <c:v>-0.51800000000000002</c:v>
                </c:pt>
                <c:pt idx="711">
                  <c:v>-0.51800000000000002</c:v>
                </c:pt>
                <c:pt idx="712">
                  <c:v>-0.51600000000000001</c:v>
                </c:pt>
                <c:pt idx="713">
                  <c:v>-0.48899999999999999</c:v>
                </c:pt>
                <c:pt idx="714">
                  <c:v>-0.46400000000000002</c:v>
                </c:pt>
                <c:pt idx="715">
                  <c:v>-0.45400000000000001</c:v>
                </c:pt>
                <c:pt idx="716">
                  <c:v>-0.44800000000000001</c:v>
                </c:pt>
                <c:pt idx="717">
                  <c:v>-0.44800000000000001</c:v>
                </c:pt>
                <c:pt idx="718">
                  <c:v>-0.44800000000000001</c:v>
                </c:pt>
                <c:pt idx="719">
                  <c:v>-0.44500000000000001</c:v>
                </c:pt>
                <c:pt idx="720">
                  <c:v>-0.44600000000000001</c:v>
                </c:pt>
                <c:pt idx="721">
                  <c:v>-0.437</c:v>
                </c:pt>
                <c:pt idx="722">
                  <c:v>-0.45800000000000002</c:v>
                </c:pt>
                <c:pt idx="723">
                  <c:v>-0.42799999999999999</c:v>
                </c:pt>
                <c:pt idx="724">
                  <c:v>-0.42799999999999999</c:v>
                </c:pt>
                <c:pt idx="725">
                  <c:v>-0.42799999999999999</c:v>
                </c:pt>
                <c:pt idx="726">
                  <c:v>-0.38100000000000001</c:v>
                </c:pt>
                <c:pt idx="727">
                  <c:v>-0.34799999999999998</c:v>
                </c:pt>
                <c:pt idx="728">
                  <c:v>-0.36799999999999999</c:v>
                </c:pt>
                <c:pt idx="729">
                  <c:v>-0.34599999999999997</c:v>
                </c:pt>
                <c:pt idx="730">
                  <c:v>-0.43099999999999999</c:v>
                </c:pt>
                <c:pt idx="731">
                  <c:v>-0.43099999999999999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E7-4FA9-9D03-6538ED9FE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in val="43496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At val="-1"/>
        <c:auto val="0"/>
        <c:lblOffset val="100"/>
        <c:baseTimeUnit val="days"/>
      </c:dateAx>
      <c:valAx>
        <c:axId val="22717683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dirty="0"/>
              <a:t>איור </a:t>
            </a:r>
            <a:r>
              <a:rPr lang="he-IL" sz="1800" dirty="0" smtClean="0"/>
              <a:t>18: </a:t>
            </a:r>
            <a:r>
              <a:rPr lang="he-IL" sz="1800" dirty="0"/>
              <a:t>ריבית ריאלית לחמש שנים ולעשר שנים</a:t>
            </a:r>
          </a:p>
          <a:p>
            <a:pPr>
              <a:defRPr sz="1200"/>
            </a:pPr>
            <a:r>
              <a:rPr lang="he-IL" sz="1400" b="0" dirty="0"/>
              <a:t> השוואה בינלאומית, </a:t>
            </a:r>
            <a:r>
              <a:rPr lang="he-IL" sz="1400" b="0" dirty="0" smtClean="0"/>
              <a:t>פברואר 2021</a:t>
            </a:r>
            <a:endParaRPr lang="he-IL" sz="1400" b="0" dirty="0"/>
          </a:p>
          <a:p>
            <a:pPr>
              <a:defRPr sz="1200"/>
            </a:pPr>
            <a:endParaRPr lang="he-IL" sz="1200" dirty="0"/>
          </a:p>
        </c:rich>
      </c:tx>
      <c:layout>
        <c:manualLayout>
          <c:xMode val="edge"/>
          <c:yMode val="edge"/>
          <c:x val="0.29548016568616081"/>
          <c:y val="2.4033116400177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6862171833219185E-2"/>
          <c:y val="0.15623236807892588"/>
          <c:w val="0.8669075451937962"/>
          <c:h val="0.71098348035806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'קובץ מרכז'!$E$22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'קובץ מרכז'!$F$21:$H$21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  <c:extLst/>
            </c:strRef>
          </c:cat>
          <c:val>
            <c:numRef>
              <c:f>'קובץ מרכז'!$F$22:$H$22</c:f>
              <c:numCache>
                <c:formatCode>0.0</c:formatCode>
                <c:ptCount val="2"/>
                <c:pt idx="0">
                  <c:v>-1.1000000000000001</c:v>
                </c:pt>
                <c:pt idx="1">
                  <c:v>-0.4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D2A-4E80-B9C9-4D77EDEC729E}"/>
            </c:ext>
          </c:extLst>
        </c:ser>
        <c:ser>
          <c:idx val="1"/>
          <c:order val="1"/>
          <c:tx>
            <c:strRef>
              <c:f>'קובץ מרכז'!$E$23</c:f>
              <c:strCache>
                <c:ptCount val="1"/>
                <c:pt idx="0">
                  <c:v>ארה"ב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'קובץ מרכז'!$F$21:$H$21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  <c:extLst/>
            </c:strRef>
          </c:cat>
          <c:val>
            <c:numRef>
              <c:f>'קובץ מרכז'!$F$23:$H$23</c:f>
              <c:numCache>
                <c:formatCode>0.0</c:formatCode>
                <c:ptCount val="2"/>
                <c:pt idx="0">
                  <c:v>-1.7911000000000001</c:v>
                </c:pt>
                <c:pt idx="1">
                  <c:v>-0.81969999999999998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D2A-4E80-B9C9-4D77EDEC729E}"/>
            </c:ext>
          </c:extLst>
        </c:ser>
        <c:ser>
          <c:idx val="2"/>
          <c:order val="2"/>
          <c:tx>
            <c:strRef>
              <c:f>'קובץ מרכז'!$E$24</c:f>
              <c:strCache>
                <c:ptCount val="1"/>
                <c:pt idx="0">
                  <c:v>גרמניה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'קובץ מרכז'!$F$21:$H$21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  <c:extLst/>
            </c:strRef>
          </c:cat>
          <c:val>
            <c:numRef>
              <c:f>'קובץ מרכז'!$F$24:$H$24</c:f>
              <c:numCache>
                <c:formatCode>0.0</c:formatCode>
                <c:ptCount val="2"/>
                <c:pt idx="0">
                  <c:v>-1.4590000000000001</c:v>
                </c:pt>
                <c:pt idx="1">
                  <c:v>-1.365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D2A-4E80-B9C9-4D77EDEC729E}"/>
            </c:ext>
          </c:extLst>
        </c:ser>
        <c:ser>
          <c:idx val="3"/>
          <c:order val="3"/>
          <c:tx>
            <c:strRef>
              <c:f>'קובץ מרכז'!$E$25</c:f>
              <c:strCache>
                <c:ptCount val="1"/>
                <c:pt idx="0">
                  <c:v>שבדיה</c:v>
                </c:pt>
              </c:strCache>
            </c:strRef>
          </c:tx>
          <c:spPr>
            <a:solidFill>
              <a:srgbClr val="F097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'קובץ מרכז'!$F$21:$H$21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  <c:extLst/>
            </c:strRef>
          </c:cat>
          <c:val>
            <c:numRef>
              <c:f>'קובץ מרכז'!$F$25:$H$25</c:f>
              <c:numCache>
                <c:formatCode>0.0</c:formatCode>
                <c:ptCount val="2"/>
                <c:pt idx="0">
                  <c:v>-1.7490000000000001</c:v>
                </c:pt>
                <c:pt idx="1">
                  <c:v>-1.587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D2A-4E80-B9C9-4D77EDEC729E}"/>
            </c:ext>
          </c:extLst>
        </c:ser>
        <c:ser>
          <c:idx val="5"/>
          <c:order val="5"/>
          <c:tx>
            <c:strRef>
              <c:f>'קובץ מרכז'!$E$27</c:f>
              <c:strCache>
                <c:ptCount val="1"/>
                <c:pt idx="0">
                  <c:v>יפן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'קובץ מרכז'!$F$21:$H$21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  <c:extLst/>
            </c:strRef>
          </c:cat>
          <c:val>
            <c:numRef>
              <c:f>'קובץ מרכז'!$F$27:$H$27</c:f>
              <c:numCache>
                <c:formatCode>0.0</c:formatCode>
                <c:ptCount val="2"/>
                <c:pt idx="0">
                  <c:v>-0.115</c:v>
                </c:pt>
                <c:pt idx="1">
                  <c:v>-0.10199999999999999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D2A-4E80-B9C9-4D77EDEC7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05928"/>
        <c:axId val="78340986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'קובץ מרכז'!$E$26</c15:sqref>
                        </c15:formulaRef>
                      </c:ext>
                    </c:extLst>
                    <c:strCache>
                      <c:ptCount val="1"/>
                      <c:pt idx="0">
                        <c:v>אנגליה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defRPr>
                      </a:pPr>
                      <a:endParaRPr lang="he-I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'קובץ מרכז'!$F$21:$H$21</c15:sqref>
                        </c15:formulaRef>
                      </c:ext>
                    </c:extLst>
                    <c:strCache>
                      <c:ptCount val="2"/>
                      <c:pt idx="0">
                        <c:v>5Y</c:v>
                      </c:pt>
                      <c:pt idx="1">
                        <c:v>10Y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'קובץ מרכז'!$F$26:$H$26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-2.9249999999999998</c:v>
                      </c:pt>
                      <c:pt idx="1">
                        <c:v>-2.5960000000000001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CD2A-4E80-B9C9-4D77EDEC729E}"/>
                  </c:ext>
                </c:extLst>
              </c15:ser>
            </c15:filteredBarSeries>
          </c:ext>
        </c:extLst>
      </c:barChart>
      <c:catAx>
        <c:axId val="78340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83409864"/>
        <c:crossesAt val="0"/>
        <c:auto val="1"/>
        <c:lblAlgn val="ctr"/>
        <c:lblOffset val="100"/>
        <c:noMultiLvlLbl val="0"/>
      </c:catAx>
      <c:valAx>
        <c:axId val="783409864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ריבית </a:t>
                </a:r>
                <a:r>
                  <a:rPr lang="en-US"/>
                  <a:t/>
                </a:r>
                <a:br>
                  <a:rPr lang="en-US"/>
                </a:br>
                <a:r>
                  <a:rPr lang="he-IL"/>
                  <a:t>(%)</a:t>
                </a:r>
              </a:p>
            </c:rich>
          </c:tx>
          <c:layout>
            <c:manualLayout>
              <c:xMode val="edge"/>
              <c:yMode val="edge"/>
              <c:x val="2.0411927196450411E-2"/>
              <c:y val="2.10559208863522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8340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87719436256688"/>
          <c:y val="0.93984971149351249"/>
          <c:w val="0.45155306646070786"/>
          <c:h val="5.1181261613311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dirty="0"/>
              <a:t>איור </a:t>
            </a:r>
            <a:r>
              <a:rPr lang="he-IL" sz="1800" dirty="0" smtClean="0"/>
              <a:t>3: </a:t>
            </a:r>
            <a:r>
              <a:rPr lang="he-IL" sz="1800" dirty="0"/>
              <a:t>סקר החברות והמאזן המצרפי של הסקטור העסקי מסקר המגמות
</a:t>
            </a:r>
            <a:r>
              <a:rPr lang="he-IL" sz="1800" b="0" dirty="0"/>
              <a:t>נתונים מנוכי עונתיות, ינואר 2013 עד דצמבר 2020</a:t>
            </a:r>
            <a:endParaRPr lang="he-IL" sz="2000" b="0" dirty="0"/>
          </a:p>
        </c:rich>
      </c:tx>
      <c:layout>
        <c:manualLayout>
          <c:xMode val="edge"/>
          <c:yMode val="edge"/>
          <c:x val="0.12725063729449926"/>
          <c:y val="5.49180231394842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67413438791003133"/>
        </c:manualLayout>
      </c:layout>
      <c:lineChart>
        <c:grouping val="standard"/>
        <c:varyColors val="0"/>
        <c:ser>
          <c:idx val="1"/>
          <c:order val="1"/>
          <c:tx>
            <c:strRef>
              <c:f>'איור 36 נתונים'!$C$3</c:f>
              <c:strCache>
                <c:ptCount val="1"/>
                <c:pt idx="0">
                  <c:v>מאזן נטו של סקר חברות, רבעוני, מנוכה עונתיות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36 נתונים'!$A$4:$A$100</c:f>
              <c:numCache>
                <c:formatCode>m/d/yyyy</c:formatCode>
                <c:ptCount val="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</c:numCache>
            </c:numRef>
          </c:cat>
          <c:val>
            <c:numRef>
              <c:f>'איור 36 נתונים'!$C$4:$C$100</c:f>
              <c:numCache>
                <c:formatCode>0.00</c:formatCode>
                <c:ptCount val="97"/>
                <c:pt idx="0">
                  <c:v>1.7204902172088623</c:v>
                </c:pt>
                <c:pt idx="1">
                  <c:v>1.7204902172088623</c:v>
                </c:pt>
                <c:pt idx="2">
                  <c:v>1.7204902172088623</c:v>
                </c:pt>
                <c:pt idx="3">
                  <c:v>11.316359519958496</c:v>
                </c:pt>
                <c:pt idx="4">
                  <c:v>11.316359519958496</c:v>
                </c:pt>
                <c:pt idx="5">
                  <c:v>11.316359519958496</c:v>
                </c:pt>
                <c:pt idx="6">
                  <c:v>6.5661892890930176</c:v>
                </c:pt>
                <c:pt idx="7">
                  <c:v>6.5661892890930176</c:v>
                </c:pt>
                <c:pt idx="8">
                  <c:v>6.5661892890930176</c:v>
                </c:pt>
                <c:pt idx="9">
                  <c:v>5.0106115341186523</c:v>
                </c:pt>
                <c:pt idx="10">
                  <c:v>5.0106115341186523</c:v>
                </c:pt>
                <c:pt idx="11">
                  <c:v>5.0106115341186523</c:v>
                </c:pt>
                <c:pt idx="12">
                  <c:v>6.7376284599304199</c:v>
                </c:pt>
                <c:pt idx="13">
                  <c:v>6.7376284599304199</c:v>
                </c:pt>
                <c:pt idx="14">
                  <c:v>6.7376284599304199</c:v>
                </c:pt>
                <c:pt idx="15">
                  <c:v>-5.2251148223876953</c:v>
                </c:pt>
                <c:pt idx="16">
                  <c:v>-5.2251148223876953</c:v>
                </c:pt>
                <c:pt idx="17">
                  <c:v>-5.2251148223876953</c:v>
                </c:pt>
                <c:pt idx="18">
                  <c:v>-14.176899909973145</c:v>
                </c:pt>
                <c:pt idx="19">
                  <c:v>-14.176899909973145</c:v>
                </c:pt>
                <c:pt idx="20">
                  <c:v>-14.176899909973145</c:v>
                </c:pt>
                <c:pt idx="21">
                  <c:v>2.5813376903533936</c:v>
                </c:pt>
                <c:pt idx="22">
                  <c:v>2.5813376903533936</c:v>
                </c:pt>
                <c:pt idx="23">
                  <c:v>2.5813376903533936</c:v>
                </c:pt>
                <c:pt idx="24">
                  <c:v>-1.8313179016113281</c:v>
                </c:pt>
                <c:pt idx="25">
                  <c:v>-1.8313179016113281</c:v>
                </c:pt>
                <c:pt idx="26">
                  <c:v>-1.8313179016113281</c:v>
                </c:pt>
                <c:pt idx="27">
                  <c:v>1.8281872272491455</c:v>
                </c:pt>
                <c:pt idx="28">
                  <c:v>1.8281872272491455</c:v>
                </c:pt>
                <c:pt idx="29">
                  <c:v>1.8281872272491455</c:v>
                </c:pt>
                <c:pt idx="30">
                  <c:v>-2.380016565322876</c:v>
                </c:pt>
                <c:pt idx="31">
                  <c:v>-2.380016565322876</c:v>
                </c:pt>
                <c:pt idx="32">
                  <c:v>-2.380016565322876</c:v>
                </c:pt>
                <c:pt idx="33">
                  <c:v>4.3397183418273926</c:v>
                </c:pt>
                <c:pt idx="34">
                  <c:v>4.3397183418273926</c:v>
                </c:pt>
                <c:pt idx="35">
                  <c:v>4.3397183418273926</c:v>
                </c:pt>
                <c:pt idx="36">
                  <c:v>-4.2802438735961914</c:v>
                </c:pt>
                <c:pt idx="37">
                  <c:v>-4.2802438735961914</c:v>
                </c:pt>
                <c:pt idx="38">
                  <c:v>-4.2802438735961914</c:v>
                </c:pt>
                <c:pt idx="39">
                  <c:v>11.632717132568359</c:v>
                </c:pt>
                <c:pt idx="40">
                  <c:v>11.632717132568359</c:v>
                </c:pt>
                <c:pt idx="41">
                  <c:v>11.632717132568359</c:v>
                </c:pt>
                <c:pt idx="42">
                  <c:v>19.332935333251953</c:v>
                </c:pt>
                <c:pt idx="43">
                  <c:v>19.332935333251953</c:v>
                </c:pt>
                <c:pt idx="44">
                  <c:v>19.332935333251953</c:v>
                </c:pt>
                <c:pt idx="45">
                  <c:v>5.3592190742492676</c:v>
                </c:pt>
                <c:pt idx="46">
                  <c:v>5.3592190742492676</c:v>
                </c:pt>
                <c:pt idx="47">
                  <c:v>5.3592190742492676</c:v>
                </c:pt>
                <c:pt idx="48">
                  <c:v>19.653007507324219</c:v>
                </c:pt>
                <c:pt idx="49">
                  <c:v>19.653007507324219</c:v>
                </c:pt>
                <c:pt idx="50">
                  <c:v>19.653007507324219</c:v>
                </c:pt>
                <c:pt idx="51">
                  <c:v>12.787275314331055</c:v>
                </c:pt>
                <c:pt idx="52">
                  <c:v>12.787275314331055</c:v>
                </c:pt>
                <c:pt idx="53">
                  <c:v>12.787275314331055</c:v>
                </c:pt>
                <c:pt idx="54">
                  <c:v>13.068242073059082</c:v>
                </c:pt>
                <c:pt idx="55">
                  <c:v>13.068242073059082</c:v>
                </c:pt>
                <c:pt idx="56">
                  <c:v>13.068242073059082</c:v>
                </c:pt>
                <c:pt idx="57">
                  <c:v>5.538175106048584</c:v>
                </c:pt>
                <c:pt idx="58">
                  <c:v>5.538175106048584</c:v>
                </c:pt>
                <c:pt idx="59">
                  <c:v>5.538175106048584</c:v>
                </c:pt>
                <c:pt idx="60">
                  <c:v>18.624637603759766</c:v>
                </c:pt>
                <c:pt idx="61">
                  <c:v>18.624637603759766</c:v>
                </c:pt>
                <c:pt idx="62">
                  <c:v>18.624637603759766</c:v>
                </c:pt>
                <c:pt idx="63">
                  <c:v>16.142658233642578</c:v>
                </c:pt>
                <c:pt idx="64">
                  <c:v>16.142658233642578</c:v>
                </c:pt>
                <c:pt idx="65">
                  <c:v>16.142658233642578</c:v>
                </c:pt>
                <c:pt idx="66">
                  <c:v>12.362970352172852</c:v>
                </c:pt>
                <c:pt idx="67">
                  <c:v>12.362970352172852</c:v>
                </c:pt>
                <c:pt idx="68">
                  <c:v>12.362970352172852</c:v>
                </c:pt>
                <c:pt idx="69">
                  <c:v>6.7581100463867188</c:v>
                </c:pt>
                <c:pt idx="70">
                  <c:v>6.7581100463867188</c:v>
                </c:pt>
                <c:pt idx="71">
                  <c:v>6.7581100463867188</c:v>
                </c:pt>
                <c:pt idx="72">
                  <c:v>2.2031712532043457</c:v>
                </c:pt>
                <c:pt idx="73">
                  <c:v>2.2031712532043457</c:v>
                </c:pt>
                <c:pt idx="74">
                  <c:v>2.2031712532043457</c:v>
                </c:pt>
                <c:pt idx="75">
                  <c:v>10.014501571655273</c:v>
                </c:pt>
                <c:pt idx="76">
                  <c:v>10.014501571655273</c:v>
                </c:pt>
                <c:pt idx="77">
                  <c:v>10.014501571655273</c:v>
                </c:pt>
                <c:pt idx="78">
                  <c:v>5.5495805740356445</c:v>
                </c:pt>
                <c:pt idx="79">
                  <c:v>5.5495805740356445</c:v>
                </c:pt>
                <c:pt idx="80">
                  <c:v>5.5495805740356445</c:v>
                </c:pt>
                <c:pt idx="81">
                  <c:v>2.2810430526733398</c:v>
                </c:pt>
                <c:pt idx="82">
                  <c:v>2.2810430526733398</c:v>
                </c:pt>
                <c:pt idx="83">
                  <c:v>2.2810430526733398</c:v>
                </c:pt>
                <c:pt idx="84">
                  <c:v>-30.083774566650391</c:v>
                </c:pt>
                <c:pt idx="85">
                  <c:v>-30.083774566650391</c:v>
                </c:pt>
                <c:pt idx="86">
                  <c:v>-30.083774566650391</c:v>
                </c:pt>
                <c:pt idx="87">
                  <c:v>-45.936641693115234</c:v>
                </c:pt>
                <c:pt idx="88">
                  <c:v>-45.936641693115234</c:v>
                </c:pt>
                <c:pt idx="89">
                  <c:v>-45.936641693115234</c:v>
                </c:pt>
                <c:pt idx="90">
                  <c:v>-17.840538024902344</c:v>
                </c:pt>
                <c:pt idx="91">
                  <c:v>-17.840538024902344</c:v>
                </c:pt>
                <c:pt idx="92">
                  <c:v>-17.840538024902344</c:v>
                </c:pt>
                <c:pt idx="93">
                  <c:v>-6.5410618782043457</c:v>
                </c:pt>
                <c:pt idx="94">
                  <c:v>-6.5410618782043457</c:v>
                </c:pt>
                <c:pt idx="95">
                  <c:v>-6.5410618782043457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A4-4FD0-85EC-F46B94B1E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13888"/>
        <c:axId val="232240256"/>
      </c:lineChart>
      <c:lineChart>
        <c:grouping val="standard"/>
        <c:varyColors val="0"/>
        <c:ser>
          <c:idx val="2"/>
          <c:order val="0"/>
          <c:tx>
            <c:strRef>
              <c:f>'איור 36 נתונים'!$B$3</c:f>
              <c:strCache>
                <c:ptCount val="1"/>
                <c:pt idx="0">
                  <c:v>המאזן המצרפי מתוך סקר המגמות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36 נתונים'!$A$4:$A$100</c:f>
              <c:numCache>
                <c:formatCode>m/d/yyyy</c:formatCode>
                <c:ptCount val="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</c:numCache>
            </c:numRef>
          </c:cat>
          <c:val>
            <c:numRef>
              <c:f>'איור 36 נתונים'!$B$4:$B$100</c:f>
              <c:numCache>
                <c:formatCode>0.00</c:formatCode>
                <c:ptCount val="97"/>
                <c:pt idx="0">
                  <c:v>4.2956611403</c:v>
                </c:pt>
                <c:pt idx="1">
                  <c:v>3.3160164003000001</c:v>
                </c:pt>
                <c:pt idx="2">
                  <c:v>3.3552886893</c:v>
                </c:pt>
                <c:pt idx="3">
                  <c:v>2.9175714397000001</c:v>
                </c:pt>
                <c:pt idx="4">
                  <c:v>2.6942345625000002</c:v>
                </c:pt>
                <c:pt idx="5">
                  <c:v>2.7223248083999998</c:v>
                </c:pt>
                <c:pt idx="6">
                  <c:v>2.3965332696999999</c:v>
                </c:pt>
                <c:pt idx="7">
                  <c:v>4.5576599835999998</c:v>
                </c:pt>
                <c:pt idx="8">
                  <c:v>4.3552282359000003</c:v>
                </c:pt>
                <c:pt idx="9">
                  <c:v>4.9894086028000002</c:v>
                </c:pt>
                <c:pt idx="10">
                  <c:v>5.0174548770999996</c:v>
                </c:pt>
                <c:pt idx="11">
                  <c:v>3.7303687692</c:v>
                </c:pt>
                <c:pt idx="12">
                  <c:v>4.7929703413000002</c:v>
                </c:pt>
                <c:pt idx="13">
                  <c:v>2.3354288678000001</c:v>
                </c:pt>
                <c:pt idx="14">
                  <c:v>1.6446418962</c:v>
                </c:pt>
                <c:pt idx="15">
                  <c:v>2.0900581583000002</c:v>
                </c:pt>
                <c:pt idx="16">
                  <c:v>2.3457291773</c:v>
                </c:pt>
                <c:pt idx="17">
                  <c:v>4.5194272203999999</c:v>
                </c:pt>
                <c:pt idx="18">
                  <c:v>1.899850093</c:v>
                </c:pt>
                <c:pt idx="19">
                  <c:v>-4.1410555069999999</c:v>
                </c:pt>
                <c:pt idx="20">
                  <c:v>-1.1083224220000001</c:v>
                </c:pt>
                <c:pt idx="21">
                  <c:v>0.86043646659999995</c:v>
                </c:pt>
                <c:pt idx="22">
                  <c:v>0.33924833840000002</c:v>
                </c:pt>
                <c:pt idx="23">
                  <c:v>0.73870941079999997</c:v>
                </c:pt>
                <c:pt idx="24">
                  <c:v>0.74729121519999997</c:v>
                </c:pt>
                <c:pt idx="25">
                  <c:v>1.6744989646999999</c:v>
                </c:pt>
                <c:pt idx="26">
                  <c:v>0.78351769719999997</c:v>
                </c:pt>
                <c:pt idx="27">
                  <c:v>0.65853309760000001</c:v>
                </c:pt>
                <c:pt idx="28">
                  <c:v>2.1050388967</c:v>
                </c:pt>
                <c:pt idx="29">
                  <c:v>2.0722840697999998</c:v>
                </c:pt>
                <c:pt idx="30">
                  <c:v>3.585667849</c:v>
                </c:pt>
                <c:pt idx="31">
                  <c:v>3.4894212462</c:v>
                </c:pt>
                <c:pt idx="32">
                  <c:v>4.4669899802000002</c:v>
                </c:pt>
                <c:pt idx="33">
                  <c:v>1.0375823367999999</c:v>
                </c:pt>
                <c:pt idx="34">
                  <c:v>1.9161578328</c:v>
                </c:pt>
                <c:pt idx="35">
                  <c:v>2.2660279546000002</c:v>
                </c:pt>
                <c:pt idx="36">
                  <c:v>2.2294361881000002</c:v>
                </c:pt>
                <c:pt idx="37">
                  <c:v>1.4535659506</c:v>
                </c:pt>
                <c:pt idx="38">
                  <c:v>2.9880600058</c:v>
                </c:pt>
                <c:pt idx="39">
                  <c:v>3.7987595541000001</c:v>
                </c:pt>
                <c:pt idx="40">
                  <c:v>3.2459597578000001</c:v>
                </c:pt>
                <c:pt idx="41">
                  <c:v>3.0950575649999998</c:v>
                </c:pt>
                <c:pt idx="42">
                  <c:v>3.3749408285000002</c:v>
                </c:pt>
                <c:pt idx="43">
                  <c:v>2.2417898205000002</c:v>
                </c:pt>
                <c:pt idx="44">
                  <c:v>3.6772479416000001</c:v>
                </c:pt>
                <c:pt idx="45">
                  <c:v>2.2431252103000001</c:v>
                </c:pt>
                <c:pt idx="46">
                  <c:v>-0.25862687899999998</c:v>
                </c:pt>
                <c:pt idx="47">
                  <c:v>3.1236480055000002</c:v>
                </c:pt>
                <c:pt idx="48">
                  <c:v>3.2608129720000001</c:v>
                </c:pt>
                <c:pt idx="49">
                  <c:v>3.7718420695999999</c:v>
                </c:pt>
                <c:pt idx="50">
                  <c:v>4.0112740025000004</c:v>
                </c:pt>
                <c:pt idx="51">
                  <c:v>4.7244000590999997</c:v>
                </c:pt>
                <c:pt idx="52">
                  <c:v>4.2286859519000002</c:v>
                </c:pt>
                <c:pt idx="53">
                  <c:v>5.3099889896999999</c:v>
                </c:pt>
                <c:pt idx="54">
                  <c:v>5.1518554501000002</c:v>
                </c:pt>
                <c:pt idx="55">
                  <c:v>4.3008130723000004</c:v>
                </c:pt>
                <c:pt idx="56">
                  <c:v>3.6774996797999999</c:v>
                </c:pt>
                <c:pt idx="57">
                  <c:v>4.8162993863999999</c:v>
                </c:pt>
                <c:pt idx="58">
                  <c:v>5.4007027696999996</c:v>
                </c:pt>
                <c:pt idx="59">
                  <c:v>3.6686592067000001</c:v>
                </c:pt>
                <c:pt idx="60">
                  <c:v>2.8482350875</c:v>
                </c:pt>
                <c:pt idx="61">
                  <c:v>3.9192108147</c:v>
                </c:pt>
                <c:pt idx="62">
                  <c:v>3.7320916191000002</c:v>
                </c:pt>
                <c:pt idx="63">
                  <c:v>4.4531314316000001</c:v>
                </c:pt>
                <c:pt idx="64">
                  <c:v>4.7890533362000003</c:v>
                </c:pt>
                <c:pt idx="65">
                  <c:v>5.1468965045999999</c:v>
                </c:pt>
                <c:pt idx="66">
                  <c:v>4.3487838354999999</c:v>
                </c:pt>
                <c:pt idx="67">
                  <c:v>4.2050002546999998</c:v>
                </c:pt>
                <c:pt idx="68">
                  <c:v>3.1211079409</c:v>
                </c:pt>
                <c:pt idx="69">
                  <c:v>3.5867667003000001</c:v>
                </c:pt>
                <c:pt idx="70">
                  <c:v>5.7292003918000001</c:v>
                </c:pt>
                <c:pt idx="71">
                  <c:v>3.0048910814999998</c:v>
                </c:pt>
                <c:pt idx="72">
                  <c:v>2.8213184487</c:v>
                </c:pt>
                <c:pt idx="73">
                  <c:v>4.0546151076000001</c:v>
                </c:pt>
                <c:pt idx="74">
                  <c:v>4.5635725418000002</c:v>
                </c:pt>
                <c:pt idx="75">
                  <c:v>5.4838259975000003</c:v>
                </c:pt>
                <c:pt idx="76">
                  <c:v>5.9095690218000003</c:v>
                </c:pt>
                <c:pt idx="77">
                  <c:v>5.0835551181999996</c:v>
                </c:pt>
                <c:pt idx="78">
                  <c:v>5.0256916714999997</c:v>
                </c:pt>
                <c:pt idx="79">
                  <c:v>5.1237615486000001</c:v>
                </c:pt>
                <c:pt idx="80">
                  <c:v>4.4537617852000002</c:v>
                </c:pt>
                <c:pt idx="81">
                  <c:v>3.4100383245999999</c:v>
                </c:pt>
                <c:pt idx="82">
                  <c:v>2.042278735</c:v>
                </c:pt>
                <c:pt idx="83">
                  <c:v>1.8361428353</c:v>
                </c:pt>
                <c:pt idx="84">
                  <c:v>3.1549151766999999</c:v>
                </c:pt>
                <c:pt idx="85">
                  <c:v>3.4781551419999999</c:v>
                </c:pt>
                <c:pt idx="86">
                  <c:v>-6.3442343360000004</c:v>
                </c:pt>
                <c:pt idx="87">
                  <c:v>-23.907646750000001</c:v>
                </c:pt>
                <c:pt idx="88">
                  <c:v>-25.907734260000002</c:v>
                </c:pt>
                <c:pt idx="89">
                  <c:v>-13.49305573</c:v>
                </c:pt>
                <c:pt idx="90">
                  <c:v>-7.8740472290000003</c:v>
                </c:pt>
                <c:pt idx="91">
                  <c:v>-6.2031975700000004</c:v>
                </c:pt>
                <c:pt idx="92">
                  <c:v>-7.7685685180000004</c:v>
                </c:pt>
                <c:pt idx="93">
                  <c:v>-10.52443392</c:v>
                </c:pt>
                <c:pt idx="94">
                  <c:v>-9.770771431</c:v>
                </c:pt>
                <c:pt idx="95">
                  <c:v>-7.5684550499999999</c:v>
                </c:pt>
                <c:pt idx="96">
                  <c:v>-6.1329741599999998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4-4FD0-85EC-F46B94B1E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940832"/>
        <c:axId val="779941160"/>
      </c:lineChart>
      <c:dateAx>
        <c:axId val="232213888"/>
        <c:scaling>
          <c:orientation val="minMax"/>
          <c:min val="41305"/>
        </c:scaling>
        <c:delete val="0"/>
        <c:axPos val="b"/>
        <c:numFmt formatCode="mm/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C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13888"/>
        <c:crosses val="autoZero"/>
        <c:crossBetween val="between"/>
      </c:valAx>
      <c:valAx>
        <c:axId val="779941160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4472C4"/>
                </a:solidFill>
              </a:defRPr>
            </a:pPr>
            <a:endParaRPr lang="he-IL"/>
          </a:p>
        </c:txPr>
        <c:crossAx val="779940832"/>
        <c:crosses val="max"/>
        <c:crossBetween val="between"/>
      </c:valAx>
      <c:dateAx>
        <c:axId val="7799408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79941160"/>
        <c:crosses val="autoZero"/>
        <c:auto val="1"/>
        <c:lblOffset val="100"/>
        <c:baseTimeUnit val="month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ayout/>
      <c:overlay val="0"/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en-US" sz="1800" dirty="0" smtClean="0"/>
              <a:t>19</a:t>
            </a:r>
            <a:r>
              <a:rPr lang="he-IL" sz="1800" dirty="0" smtClean="0"/>
              <a:t>: </a:t>
            </a:r>
            <a:r>
              <a:rPr lang="he-IL" sz="1800" dirty="0"/>
              <a:t>הממוצע המשוקלל של המרווחים בין התשואות על אג"ח חברות צמודות מדד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דרוגים
</a:t>
            </a:r>
            <a:r>
              <a:rPr lang="he-IL" sz="1800" b="0" dirty="0"/>
              <a:t>ממוצע חודשי, ינואר 2016 עד </a:t>
            </a:r>
            <a:r>
              <a:rPr lang="he-IL" sz="1800" b="0" i="0" u="none" strike="noStrike" baseline="0" dirty="0">
                <a:effectLst/>
              </a:rPr>
              <a:t>פברואר</a:t>
            </a:r>
            <a:r>
              <a:rPr lang="he-IL" sz="1800" b="0" dirty="0"/>
              <a:t> 2021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89778661417322847"/>
          <c:h val="0.55240604694259166"/>
        </c:manualLayout>
      </c:layou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32"/>
              <c:layout>
                <c:manualLayout>
                  <c:x val="1.42857142857142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B5-4AD7-BF5F-BA9ACF3A9C7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  <c:pt idx="107">
                  <c:v>2.9936561550692176</c:v>
                </c:pt>
                <c:pt idx="108">
                  <c:v>2.7749267616471491</c:v>
                </c:pt>
                <c:pt idx="109">
                  <c:v>2.8777665763681499</c:v>
                </c:pt>
                <c:pt idx="110">
                  <c:v>2.7438050233541498</c:v>
                </c:pt>
                <c:pt idx="111">
                  <c:v>2.7596007884780001</c:v>
                </c:pt>
                <c:pt idx="112">
                  <c:v>2.6070516172347995</c:v>
                </c:pt>
                <c:pt idx="113">
                  <c:v>2.417553581389956</c:v>
                </c:pt>
                <c:pt idx="114">
                  <c:v>2.3777744673845502</c:v>
                </c:pt>
                <c:pt idx="115">
                  <c:v>2.0991331248003688</c:v>
                </c:pt>
                <c:pt idx="116">
                  <c:v>2.0168416126256248</c:v>
                </c:pt>
                <c:pt idx="117">
                  <c:v>1.9478970102503503</c:v>
                </c:pt>
                <c:pt idx="118">
                  <c:v>1.9093878715613044</c:v>
                </c:pt>
                <c:pt idx="119">
                  <c:v>1.7879940411926365</c:v>
                </c:pt>
                <c:pt idx="120">
                  <c:v>1.8577235659396496</c:v>
                </c:pt>
                <c:pt idx="121">
                  <c:v>4.0399756322365716</c:v>
                </c:pt>
                <c:pt idx="122">
                  <c:v>3.5308490246568751</c:v>
                </c:pt>
                <c:pt idx="123">
                  <c:v>3.2309654135762997</c:v>
                </c:pt>
                <c:pt idx="124">
                  <c:v>3.609986340701429</c:v>
                </c:pt>
                <c:pt idx="125">
                  <c:v>3.4521620397788091</c:v>
                </c:pt>
                <c:pt idx="126">
                  <c:v>3.0669427808320004</c:v>
                </c:pt>
                <c:pt idx="127">
                  <c:v>2.955783251252579</c:v>
                </c:pt>
                <c:pt idx="128">
                  <c:v>2.4433815318098575</c:v>
                </c:pt>
                <c:pt idx="129">
                  <c:v>2.1713059593034552</c:v>
                </c:pt>
                <c:pt idx="130">
                  <c:v>2.0443969589380435</c:v>
                </c:pt>
                <c:pt idx="131">
                  <c:v>1.9209582777687142</c:v>
                </c:pt>
                <c:pt idx="132">
                  <c:v>1.7995282492941536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6A-45D2-B32B-C844B5C63B9D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3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B5-4AD7-BF5F-BA9ACF3A9C7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  <c:pt idx="107">
                  <c:v>1.4586515254705654</c:v>
                </c:pt>
                <c:pt idx="108">
                  <c:v>1.3423291045415502</c:v>
                </c:pt>
                <c:pt idx="109">
                  <c:v>1.2132567334282998</c:v>
                </c:pt>
                <c:pt idx="110">
                  <c:v>1.19685484275925</c:v>
                </c:pt>
                <c:pt idx="111">
                  <c:v>1.2664505294165</c:v>
                </c:pt>
                <c:pt idx="112">
                  <c:v>1.1549013741021499</c:v>
                </c:pt>
                <c:pt idx="113">
                  <c:v>1.0383406088828264</c:v>
                </c:pt>
                <c:pt idx="114">
                  <c:v>1.1475750150428501</c:v>
                </c:pt>
                <c:pt idx="115">
                  <c:v>1.0741667120858949</c:v>
                </c:pt>
                <c:pt idx="116">
                  <c:v>1.0644811449356248</c:v>
                </c:pt>
                <c:pt idx="117">
                  <c:v>1.0242424445088498</c:v>
                </c:pt>
                <c:pt idx="118">
                  <c:v>1.0179445901435218</c:v>
                </c:pt>
                <c:pt idx="119">
                  <c:v>1.0362696710933637</c:v>
                </c:pt>
                <c:pt idx="120">
                  <c:v>1.1403521319149001</c:v>
                </c:pt>
                <c:pt idx="121">
                  <c:v>2.4316629918853336</c:v>
                </c:pt>
                <c:pt idx="122">
                  <c:v>1.8645423999763127</c:v>
                </c:pt>
                <c:pt idx="123">
                  <c:v>1.57672649878675</c:v>
                </c:pt>
                <c:pt idx="124">
                  <c:v>1.7998808607849519</c:v>
                </c:pt>
                <c:pt idx="125">
                  <c:v>1.7210587411778573</c:v>
                </c:pt>
                <c:pt idx="126">
                  <c:v>1.5202769591161818</c:v>
                </c:pt>
                <c:pt idx="127">
                  <c:v>1.5635431245670526</c:v>
                </c:pt>
                <c:pt idx="128">
                  <c:v>1.4629239374014762</c:v>
                </c:pt>
                <c:pt idx="129">
                  <c:v>1.3959881691846361</c:v>
                </c:pt>
                <c:pt idx="130">
                  <c:v>1.3737505644979999</c:v>
                </c:pt>
                <c:pt idx="131">
                  <c:v>1.3401776011793334</c:v>
                </c:pt>
                <c:pt idx="132">
                  <c:v>1.2759460163387693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6A-45D2-B32B-C844B5C63B9D}"/>
            </c:ext>
          </c:extLst>
        </c:ser>
        <c:ser>
          <c:idx val="5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32"/>
              <c:layout>
                <c:manualLayout>
                  <c:x val="1.4285714285714286E-3"/>
                  <c:y val="-0.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B5-4AD7-BF5F-BA9ACF3A9C7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</c:numCache>
            </c:numRef>
          </c:cat>
          <c:val>
            <c:numRef>
              <c:f>'איור 8 נתונים'!$D$4:$D$301</c:f>
              <c:numCache>
                <c:formatCode>0.00</c:formatCode>
                <c:ptCount val="298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  <c:pt idx="107">
                  <c:v>2.497873126840565</c:v>
                </c:pt>
                <c:pt idx="108">
                  <c:v>2.2128221839591999</c:v>
                </c:pt>
                <c:pt idx="109">
                  <c:v>1.9789263971431996</c:v>
                </c:pt>
                <c:pt idx="110">
                  <c:v>1.9000827465482999</c:v>
                </c:pt>
                <c:pt idx="111">
                  <c:v>1.9547921243670499</c:v>
                </c:pt>
                <c:pt idx="112">
                  <c:v>1.9052708645175502</c:v>
                </c:pt>
                <c:pt idx="113">
                  <c:v>1.8215232963330432</c:v>
                </c:pt>
                <c:pt idx="114">
                  <c:v>2.2488402909056502</c:v>
                </c:pt>
                <c:pt idx="115">
                  <c:v>2.2017630034063682</c:v>
                </c:pt>
                <c:pt idx="116">
                  <c:v>2.0237665725768124</c:v>
                </c:pt>
                <c:pt idx="117">
                  <c:v>1.8792220885524498</c:v>
                </c:pt>
                <c:pt idx="118">
                  <c:v>1.9069390874508698</c:v>
                </c:pt>
                <c:pt idx="119">
                  <c:v>1.8849875259793636</c:v>
                </c:pt>
                <c:pt idx="120">
                  <c:v>2.0871743663209497</c:v>
                </c:pt>
                <c:pt idx="121">
                  <c:v>7.176808076307382</c:v>
                </c:pt>
                <c:pt idx="122">
                  <c:v>4.0304253202721876</c:v>
                </c:pt>
                <c:pt idx="123">
                  <c:v>3.5335070461963505</c:v>
                </c:pt>
                <c:pt idx="124">
                  <c:v>4.2584506771192379</c:v>
                </c:pt>
                <c:pt idx="125">
                  <c:v>3.9336767913586668</c:v>
                </c:pt>
                <c:pt idx="126">
                  <c:v>3.0563559160349545</c:v>
                </c:pt>
                <c:pt idx="127">
                  <c:v>2.904957295874842</c:v>
                </c:pt>
                <c:pt idx="128">
                  <c:v>2.623043876883143</c:v>
                </c:pt>
                <c:pt idx="129">
                  <c:v>2.3585730877391815</c:v>
                </c:pt>
                <c:pt idx="130">
                  <c:v>2.1868256964526087</c:v>
                </c:pt>
                <c:pt idx="131">
                  <c:v>2.1079756585058096</c:v>
                </c:pt>
                <c:pt idx="132">
                  <c:v>1.9645144235273846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6A-45D2-B32B-C844B5C63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367872"/>
        <c:axId val="236369408"/>
      </c:lineChart>
      <c:dateAx>
        <c:axId val="236367872"/>
        <c:scaling>
          <c:orientation val="minMax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36369408"/>
        <c:crosses val="autoZero"/>
        <c:auto val="1"/>
        <c:lblOffset val="100"/>
        <c:baseTimeUnit val="months"/>
      </c:dateAx>
      <c:valAx>
        <c:axId val="236369408"/>
        <c:scaling>
          <c:orientation val="minMax"/>
          <c:max val="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36367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4936445444319466E-2"/>
          <c:y val="0.86143188976377949"/>
          <c:w val="0.79325695810231311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20: </a:t>
            </a:r>
            <a:r>
              <a:rPr lang="he-IL" sz="1800" dirty="0"/>
              <a:t>הממוצע המשוקלל של המרווחים בין התשואות על אג"ח חברות שקליות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ענפים
</a:t>
            </a:r>
            <a:r>
              <a:rPr lang="he-IL" sz="1800" b="0" dirty="0"/>
              <a:t>ממוצע שבועי ינואר 2018 עד פברואר 2021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63171852405564199"/>
        </c:manualLayout>
      </c:layout>
      <c:lineChart>
        <c:grouping val="standard"/>
        <c:varyColors val="0"/>
        <c:ser>
          <c:idx val="3"/>
          <c:order val="0"/>
          <c:tx>
            <c:strRef>
              <c:f>'איור 37 נתונים'!$B$3</c:f>
              <c:strCache>
                <c:ptCount val="1"/>
                <c:pt idx="0">
                  <c:v>בנקים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</c:numCache>
            </c:numRef>
          </c:cat>
          <c:val>
            <c:numRef>
              <c:f>'איור 37 נתונים'!$B$4:$B$301</c:f>
              <c:numCache>
                <c:formatCode>0.00</c:formatCode>
                <c:ptCount val="298"/>
                <c:pt idx="0">
                  <c:v>0.5210951318</c:v>
                </c:pt>
                <c:pt idx="1">
                  <c:v>0.51678680499999996</c:v>
                </c:pt>
                <c:pt idx="2">
                  <c:v>0.54234478039999989</c:v>
                </c:pt>
                <c:pt idx="3">
                  <c:v>0.57004966379999988</c:v>
                </c:pt>
                <c:pt idx="4">
                  <c:v>0.66624034060000004</c:v>
                </c:pt>
                <c:pt idx="5">
                  <c:v>0.67019887940000011</c:v>
                </c:pt>
                <c:pt idx="6">
                  <c:v>0.63594629680000003</c:v>
                </c:pt>
                <c:pt idx="7">
                  <c:v>0.68519667449999999</c:v>
                </c:pt>
                <c:pt idx="8">
                  <c:v>0.65563322899999998</c:v>
                </c:pt>
                <c:pt idx="9">
                  <c:v>0.61863604900000002</c:v>
                </c:pt>
                <c:pt idx="10">
                  <c:v>0.59481468020000006</c:v>
                </c:pt>
                <c:pt idx="11">
                  <c:v>0.63211003080000006</c:v>
                </c:pt>
                <c:pt idx="12">
                  <c:v>0.60676525074999998</c:v>
                </c:pt>
                <c:pt idx="13">
                  <c:v>0.60067157979999997</c:v>
                </c:pt>
                <c:pt idx="14">
                  <c:v>0.58588689533333338</c:v>
                </c:pt>
                <c:pt idx="15">
                  <c:v>0.60211799379999997</c:v>
                </c:pt>
                <c:pt idx="16">
                  <c:v>0.60651742399999997</c:v>
                </c:pt>
                <c:pt idx="17">
                  <c:v>0.63726957360000003</c:v>
                </c:pt>
                <c:pt idx="18">
                  <c:v>0.66026865200000007</c:v>
                </c:pt>
                <c:pt idx="19">
                  <c:v>0.69831951349999999</c:v>
                </c:pt>
                <c:pt idx="20">
                  <c:v>0.67273343380000006</c:v>
                </c:pt>
                <c:pt idx="21">
                  <c:v>0.62777602599999993</c:v>
                </c:pt>
                <c:pt idx="22">
                  <c:v>0.6226050808000001</c:v>
                </c:pt>
                <c:pt idx="23">
                  <c:v>0.59740177839999997</c:v>
                </c:pt>
                <c:pt idx="24">
                  <c:v>0.61196916160000003</c:v>
                </c:pt>
                <c:pt idx="25">
                  <c:v>0.63018420899999994</c:v>
                </c:pt>
                <c:pt idx="26">
                  <c:v>0.67043343940000011</c:v>
                </c:pt>
                <c:pt idx="27">
                  <c:v>0.6545122966000001</c:v>
                </c:pt>
                <c:pt idx="28">
                  <c:v>0.66087037949999994</c:v>
                </c:pt>
                <c:pt idx="29">
                  <c:v>0.6353693936</c:v>
                </c:pt>
                <c:pt idx="30">
                  <c:v>0.62571966038299998</c:v>
                </c:pt>
                <c:pt idx="31">
                  <c:v>0.59831555712259998</c:v>
                </c:pt>
                <c:pt idx="32">
                  <c:v>0.58748621679080004</c:v>
                </c:pt>
                <c:pt idx="33">
                  <c:v>0.57050779835819998</c:v>
                </c:pt>
                <c:pt idx="34">
                  <c:v>0.58562275205879999</c:v>
                </c:pt>
                <c:pt idx="35">
                  <c:v>0.62265332466000001</c:v>
                </c:pt>
                <c:pt idx="36">
                  <c:v>0.57235845346500003</c:v>
                </c:pt>
                <c:pt idx="37">
                  <c:v>0.53757798175033333</c:v>
                </c:pt>
                <c:pt idx="38">
                  <c:v>0.53213629875333346</c:v>
                </c:pt>
                <c:pt idx="39">
                  <c:v>0.58958102664980006</c:v>
                </c:pt>
                <c:pt idx="40">
                  <c:v>0.5907986849986</c:v>
                </c:pt>
                <c:pt idx="41">
                  <c:v>0.60216087164700005</c:v>
                </c:pt>
                <c:pt idx="42">
                  <c:v>0.56910837031850003</c:v>
                </c:pt>
                <c:pt idx="43">
                  <c:v>0.54632576881599992</c:v>
                </c:pt>
                <c:pt idx="44">
                  <c:v>0.54564177288579996</c:v>
                </c:pt>
                <c:pt idx="45">
                  <c:v>0.51578349363959997</c:v>
                </c:pt>
                <c:pt idx="46">
                  <c:v>0.52275654642140013</c:v>
                </c:pt>
                <c:pt idx="47">
                  <c:v>0.55173125200059991</c:v>
                </c:pt>
                <c:pt idx="48">
                  <c:v>0.59847132290719995</c:v>
                </c:pt>
                <c:pt idx="49">
                  <c:v>0.65680241301300002</c:v>
                </c:pt>
                <c:pt idx="50">
                  <c:v>0.82702857408300012</c:v>
                </c:pt>
                <c:pt idx="51">
                  <c:v>0.68099026080640013</c:v>
                </c:pt>
                <c:pt idx="52">
                  <c:v>0.6274716984134</c:v>
                </c:pt>
                <c:pt idx="53">
                  <c:v>0.62323850361059996</c:v>
                </c:pt>
                <c:pt idx="54">
                  <c:v>0.60347399136500002</c:v>
                </c:pt>
                <c:pt idx="55">
                  <c:v>0.62749480724220008</c:v>
                </c:pt>
                <c:pt idx="56">
                  <c:v>0.57767446982259996</c:v>
                </c:pt>
                <c:pt idx="57">
                  <c:v>0.58834762252079997</c:v>
                </c:pt>
                <c:pt idx="58">
                  <c:v>0.56670157121039999</c:v>
                </c:pt>
                <c:pt idx="59">
                  <c:v>0.57352496543240006</c:v>
                </c:pt>
                <c:pt idx="60">
                  <c:v>0.53430132341479997</c:v>
                </c:pt>
                <c:pt idx="61">
                  <c:v>0.54805277209020009</c:v>
                </c:pt>
                <c:pt idx="62">
                  <c:v>0.53843451174400003</c:v>
                </c:pt>
                <c:pt idx="63">
                  <c:v>0.56115746033760006</c:v>
                </c:pt>
                <c:pt idx="64">
                  <c:v>0.52476041513259997</c:v>
                </c:pt>
                <c:pt idx="65">
                  <c:v>0.54715949430825006</c:v>
                </c:pt>
                <c:pt idx="66">
                  <c:v>0.522956383734</c:v>
                </c:pt>
                <c:pt idx="67">
                  <c:v>0.49771349030025003</c:v>
                </c:pt>
                <c:pt idx="68">
                  <c:v>0.48426777116600006</c:v>
                </c:pt>
                <c:pt idx="69">
                  <c:v>0.49934104990800005</c:v>
                </c:pt>
                <c:pt idx="70">
                  <c:v>0.56819372741740004</c:v>
                </c:pt>
                <c:pt idx="71">
                  <c:v>0.51574230616780004</c:v>
                </c:pt>
                <c:pt idx="72">
                  <c:v>0.49088635278080001</c:v>
                </c:pt>
                <c:pt idx="73">
                  <c:v>0.47979472888660002</c:v>
                </c:pt>
                <c:pt idx="74">
                  <c:v>0.428411480347</c:v>
                </c:pt>
                <c:pt idx="75">
                  <c:v>0.43705954269640002</c:v>
                </c:pt>
                <c:pt idx="76">
                  <c:v>0.45382096649879999</c:v>
                </c:pt>
                <c:pt idx="77">
                  <c:v>0.44371965665459995</c:v>
                </c:pt>
                <c:pt idx="78">
                  <c:v>0.41494425913499999</c:v>
                </c:pt>
                <c:pt idx="79">
                  <c:v>0.37354911821459996</c:v>
                </c:pt>
                <c:pt idx="80">
                  <c:v>0.38779709781920002</c:v>
                </c:pt>
                <c:pt idx="81">
                  <c:v>0.40457138556560002</c:v>
                </c:pt>
                <c:pt idx="82">
                  <c:v>0.40409094397580009</c:v>
                </c:pt>
                <c:pt idx="83">
                  <c:v>0.41909195326999998</c:v>
                </c:pt>
                <c:pt idx="84">
                  <c:v>0.39043339380680003</c:v>
                </c:pt>
                <c:pt idx="85">
                  <c:v>0.39261910580860004</c:v>
                </c:pt>
                <c:pt idx="86">
                  <c:v>0.38472754172560009</c:v>
                </c:pt>
                <c:pt idx="87">
                  <c:v>0.41040069582200001</c:v>
                </c:pt>
                <c:pt idx="88">
                  <c:v>0.41068363174225003</c:v>
                </c:pt>
                <c:pt idx="89">
                  <c:v>0.40595236709999999</c:v>
                </c:pt>
                <c:pt idx="90">
                  <c:v>0.42432451585100001</c:v>
                </c:pt>
                <c:pt idx="91">
                  <c:v>0.43693452211599998</c:v>
                </c:pt>
                <c:pt idx="92">
                  <c:v>0.40506086533466662</c:v>
                </c:pt>
                <c:pt idx="93">
                  <c:v>0.41157433864666665</c:v>
                </c:pt>
                <c:pt idx="94">
                  <c:v>0.42362981459259996</c:v>
                </c:pt>
                <c:pt idx="95">
                  <c:v>0.41378558483100003</c:v>
                </c:pt>
                <c:pt idx="96">
                  <c:v>0.42863083991059997</c:v>
                </c:pt>
                <c:pt idx="97">
                  <c:v>0.42874351719700005</c:v>
                </c:pt>
                <c:pt idx="98">
                  <c:v>0.42789536399579997</c:v>
                </c:pt>
                <c:pt idx="99">
                  <c:v>0.50397396362439995</c:v>
                </c:pt>
                <c:pt idx="100">
                  <c:v>0.52679910139359998</c:v>
                </c:pt>
                <c:pt idx="101">
                  <c:v>0.50990404853640003</c:v>
                </c:pt>
                <c:pt idx="102">
                  <c:v>0.509090386447</c:v>
                </c:pt>
                <c:pt idx="103">
                  <c:v>0.48602208576379996</c:v>
                </c:pt>
                <c:pt idx="104">
                  <c:v>0.48532557405240001</c:v>
                </c:pt>
                <c:pt idx="105">
                  <c:v>0.46677387938420001</c:v>
                </c:pt>
                <c:pt idx="106">
                  <c:v>0.45339216243019997</c:v>
                </c:pt>
                <c:pt idx="107">
                  <c:v>0.45652274385999991</c:v>
                </c:pt>
                <c:pt idx="108">
                  <c:v>0.50496300761339996</c:v>
                </c:pt>
                <c:pt idx="109">
                  <c:v>0.48040172604419995</c:v>
                </c:pt>
                <c:pt idx="110">
                  <c:v>0.44936054875259995</c:v>
                </c:pt>
                <c:pt idx="111">
                  <c:v>0.51704989719639993</c:v>
                </c:pt>
                <c:pt idx="112">
                  <c:v>0.63589029524399998</c:v>
                </c:pt>
                <c:pt idx="113">
                  <c:v>1.25969807708625</c:v>
                </c:pt>
                <c:pt idx="114">
                  <c:v>1.3288368601573999</c:v>
                </c:pt>
                <c:pt idx="115">
                  <c:v>1.0879862337602</c:v>
                </c:pt>
                <c:pt idx="116">
                  <c:v>1.0003950371134001</c:v>
                </c:pt>
                <c:pt idx="117">
                  <c:v>0.94585974094133329</c:v>
                </c:pt>
                <c:pt idx="118">
                  <c:v>0.72680996746399995</c:v>
                </c:pt>
                <c:pt idx="119">
                  <c:v>0.74743637535599994</c:v>
                </c:pt>
                <c:pt idx="120">
                  <c:v>0.68410587740333328</c:v>
                </c:pt>
                <c:pt idx="121">
                  <c:v>0.67014469280099997</c:v>
                </c:pt>
                <c:pt idx="122">
                  <c:v>0.61629805070600008</c:v>
                </c:pt>
                <c:pt idx="123">
                  <c:v>0.61412797609940006</c:v>
                </c:pt>
                <c:pt idx="124">
                  <c:v>0.63464223140550002</c:v>
                </c:pt>
                <c:pt idx="125">
                  <c:v>0.64803074286059992</c:v>
                </c:pt>
                <c:pt idx="126">
                  <c:v>0.59642859694600003</c:v>
                </c:pt>
                <c:pt idx="127">
                  <c:v>0.63216719647320008</c:v>
                </c:pt>
                <c:pt idx="128">
                  <c:v>0.62117068667279995</c:v>
                </c:pt>
                <c:pt idx="129">
                  <c:v>0.6406860165164</c:v>
                </c:pt>
                <c:pt idx="130">
                  <c:v>0.52174058770660003</c:v>
                </c:pt>
                <c:pt idx="131">
                  <c:v>0.50393910486760007</c:v>
                </c:pt>
                <c:pt idx="132">
                  <c:v>0.49383034391299996</c:v>
                </c:pt>
                <c:pt idx="133">
                  <c:v>0.46547671845475003</c:v>
                </c:pt>
                <c:pt idx="134">
                  <c:v>0.44783258240399998</c:v>
                </c:pt>
                <c:pt idx="135">
                  <c:v>0.45542177183800003</c:v>
                </c:pt>
                <c:pt idx="136">
                  <c:v>0.43613305765499993</c:v>
                </c:pt>
                <c:pt idx="137">
                  <c:v>0.45158376294399999</c:v>
                </c:pt>
                <c:pt idx="138">
                  <c:v>0.49390246924359998</c:v>
                </c:pt>
                <c:pt idx="139">
                  <c:v>0.54094656666759999</c:v>
                </c:pt>
                <c:pt idx="140">
                  <c:v>0.51048207941779999</c:v>
                </c:pt>
                <c:pt idx="141">
                  <c:v>0.47770914962224997</c:v>
                </c:pt>
                <c:pt idx="142">
                  <c:v>0.52359467748066668</c:v>
                </c:pt>
                <c:pt idx="143">
                  <c:v>0.48697918621460001</c:v>
                </c:pt>
                <c:pt idx="144">
                  <c:v>0.48322030070380001</c:v>
                </c:pt>
                <c:pt idx="145">
                  <c:v>0.48575270571840001</c:v>
                </c:pt>
                <c:pt idx="146">
                  <c:v>0.50255285759300006</c:v>
                </c:pt>
                <c:pt idx="147">
                  <c:v>0.52623174013660001</c:v>
                </c:pt>
                <c:pt idx="148">
                  <c:v>0.4647000295464</c:v>
                </c:pt>
                <c:pt idx="149">
                  <c:v>0.46983257448259996</c:v>
                </c:pt>
                <c:pt idx="150">
                  <c:v>0.43924765184160003</c:v>
                </c:pt>
                <c:pt idx="151">
                  <c:v>0.50027305710540004</c:v>
                </c:pt>
                <c:pt idx="152">
                  <c:v>0.46501629165520003</c:v>
                </c:pt>
                <c:pt idx="153" formatCode="m/d/yyyy">
                  <c:v>0.4580586882862</c:v>
                </c:pt>
                <c:pt idx="154" formatCode="m/d/yyyy">
                  <c:v>0.49978686299359998</c:v>
                </c:pt>
                <c:pt idx="155" formatCode="m/d/yyyy">
                  <c:v>0.44733782655420001</c:v>
                </c:pt>
                <c:pt idx="156" formatCode="General">
                  <c:v>0.43409138151800003</c:v>
                </c:pt>
                <c:pt idx="157" formatCode="General">
                  <c:v>0.4489952620812</c:v>
                </c:pt>
                <c:pt idx="158" formatCode="General">
                  <c:v>0.38842721703220001</c:v>
                </c:pt>
                <c:pt idx="159" formatCode="General">
                  <c:v>0.42614735796019998</c:v>
                </c:pt>
                <c:pt idx="160" formatCode="General">
                  <c:v>0.43885414887899998</c:v>
                </c:pt>
                <c:pt idx="161" formatCode="General">
                  <c:v>0.38108937096200002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68-44A1-AB80-09599F3BCAC9}"/>
            </c:ext>
          </c:extLst>
        </c:ser>
        <c:ser>
          <c:idx val="4"/>
          <c:order val="1"/>
          <c:tx>
            <c:strRef>
              <c:f>'איור 37 נתונים'!$C$3</c:f>
              <c:strCache>
                <c:ptCount val="1"/>
                <c:pt idx="0">
                  <c:v>תעשייה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</c:numCache>
            </c:numRef>
          </c:cat>
          <c:val>
            <c:numRef>
              <c:f>'איור 37 נתונים'!$C$4:$C$301</c:f>
              <c:numCache>
                <c:formatCode>0.00</c:formatCode>
                <c:ptCount val="298"/>
                <c:pt idx="0">
                  <c:v>1.0835801688</c:v>
                </c:pt>
                <c:pt idx="1">
                  <c:v>1.0804658149999999</c:v>
                </c:pt>
                <c:pt idx="2">
                  <c:v>1.1159061198</c:v>
                </c:pt>
                <c:pt idx="3">
                  <c:v>1.1272114827999999</c:v>
                </c:pt>
                <c:pt idx="4">
                  <c:v>1.2842699376</c:v>
                </c:pt>
                <c:pt idx="5">
                  <c:v>1.3012996842</c:v>
                </c:pt>
                <c:pt idx="6">
                  <c:v>1.2830640500000001</c:v>
                </c:pt>
                <c:pt idx="7">
                  <c:v>1.3165838882500001</c:v>
                </c:pt>
                <c:pt idx="8">
                  <c:v>1.3055076744</c:v>
                </c:pt>
                <c:pt idx="9">
                  <c:v>1.2817547976000001</c:v>
                </c:pt>
                <c:pt idx="10">
                  <c:v>1.2719558151999999</c:v>
                </c:pt>
                <c:pt idx="11">
                  <c:v>1.3269802608000001</c:v>
                </c:pt>
                <c:pt idx="12">
                  <c:v>1.2751990282499999</c:v>
                </c:pt>
                <c:pt idx="13">
                  <c:v>1.2671531579999999</c:v>
                </c:pt>
                <c:pt idx="14">
                  <c:v>1.2502931759999998</c:v>
                </c:pt>
                <c:pt idx="15">
                  <c:v>1.2557994997999999</c:v>
                </c:pt>
                <c:pt idx="16">
                  <c:v>1.2953936302</c:v>
                </c:pt>
                <c:pt idx="17">
                  <c:v>1.3240165045999999</c:v>
                </c:pt>
                <c:pt idx="18">
                  <c:v>1.3794939964000001</c:v>
                </c:pt>
                <c:pt idx="19">
                  <c:v>1.38570793575</c:v>
                </c:pt>
                <c:pt idx="20">
                  <c:v>1.3918500208</c:v>
                </c:pt>
                <c:pt idx="21">
                  <c:v>1.3543210318000001</c:v>
                </c:pt>
                <c:pt idx="22">
                  <c:v>1.3010845174000001</c:v>
                </c:pt>
                <c:pt idx="23">
                  <c:v>1.2213655706</c:v>
                </c:pt>
                <c:pt idx="24">
                  <c:v>1.2776409998</c:v>
                </c:pt>
                <c:pt idx="25">
                  <c:v>1.3680048503999998</c:v>
                </c:pt>
                <c:pt idx="26">
                  <c:v>1.4340107094000003</c:v>
                </c:pt>
                <c:pt idx="27">
                  <c:v>1.4012726178000001</c:v>
                </c:pt>
                <c:pt idx="28">
                  <c:v>1.4212374562500001</c:v>
                </c:pt>
                <c:pt idx="29">
                  <c:v>1.4060587686000001</c:v>
                </c:pt>
                <c:pt idx="30">
                  <c:v>1.3868463024391999</c:v>
                </c:pt>
                <c:pt idx="31">
                  <c:v>1.3435191079347999</c:v>
                </c:pt>
                <c:pt idx="32">
                  <c:v>1.3013046698671999</c:v>
                </c:pt>
                <c:pt idx="33">
                  <c:v>1.2377504947147997</c:v>
                </c:pt>
                <c:pt idx="34">
                  <c:v>1.2366102814939999</c:v>
                </c:pt>
                <c:pt idx="35">
                  <c:v>1.3192894725870001</c:v>
                </c:pt>
                <c:pt idx="36">
                  <c:v>1.2456225590249999</c:v>
                </c:pt>
                <c:pt idx="37">
                  <c:v>1.2079419497076667</c:v>
                </c:pt>
                <c:pt idx="38">
                  <c:v>1.1600836801733332</c:v>
                </c:pt>
                <c:pt idx="39">
                  <c:v>1.2470603050920002</c:v>
                </c:pt>
                <c:pt idx="40">
                  <c:v>1.261865553796</c:v>
                </c:pt>
                <c:pt idx="41">
                  <c:v>1.318070174554</c:v>
                </c:pt>
                <c:pt idx="42">
                  <c:v>1.2969589971355</c:v>
                </c:pt>
                <c:pt idx="43">
                  <c:v>1.2184737597321997</c:v>
                </c:pt>
                <c:pt idx="44">
                  <c:v>1.2441829847879999</c:v>
                </c:pt>
                <c:pt idx="45">
                  <c:v>1.2400645645213999</c:v>
                </c:pt>
                <c:pt idx="46">
                  <c:v>1.2412537922637998</c:v>
                </c:pt>
                <c:pt idx="47">
                  <c:v>1.256795318322</c:v>
                </c:pt>
                <c:pt idx="48">
                  <c:v>1.3921420559422</c:v>
                </c:pt>
                <c:pt idx="49">
                  <c:v>1.4971883841233999</c:v>
                </c:pt>
                <c:pt idx="50">
                  <c:v>1.7220505408690001</c:v>
                </c:pt>
                <c:pt idx="51">
                  <c:v>1.472991025187</c:v>
                </c:pt>
                <c:pt idx="52">
                  <c:v>1.3750648669482</c:v>
                </c:pt>
                <c:pt idx="53">
                  <c:v>1.3612670389820001</c:v>
                </c:pt>
                <c:pt idx="54">
                  <c:v>1.3293850757970003</c:v>
                </c:pt>
                <c:pt idx="55">
                  <c:v>1.3100861630164</c:v>
                </c:pt>
                <c:pt idx="56">
                  <c:v>1.2460764757479998</c:v>
                </c:pt>
                <c:pt idx="57">
                  <c:v>1.2360442128133999</c:v>
                </c:pt>
                <c:pt idx="58">
                  <c:v>1.2629774027676</c:v>
                </c:pt>
                <c:pt idx="59">
                  <c:v>1.3060744733294001</c:v>
                </c:pt>
                <c:pt idx="60">
                  <c:v>1.2578730289378002</c:v>
                </c:pt>
                <c:pt idx="61">
                  <c:v>1.2151513136187999</c:v>
                </c:pt>
                <c:pt idx="62">
                  <c:v>1.1787714722157501</c:v>
                </c:pt>
                <c:pt idx="63">
                  <c:v>1.1955358177447999</c:v>
                </c:pt>
                <c:pt idx="64">
                  <c:v>1.1248585573595999</c:v>
                </c:pt>
                <c:pt idx="65">
                  <c:v>1.1702618803645</c:v>
                </c:pt>
                <c:pt idx="66">
                  <c:v>1.1537114671222</c:v>
                </c:pt>
                <c:pt idx="67">
                  <c:v>1.1184289355445001</c:v>
                </c:pt>
                <c:pt idx="68">
                  <c:v>1.1249186630951999</c:v>
                </c:pt>
                <c:pt idx="69">
                  <c:v>1.1716095316463333</c:v>
                </c:pt>
                <c:pt idx="70">
                  <c:v>1.2778033203226</c:v>
                </c:pt>
                <c:pt idx="71">
                  <c:v>1.2541643178663999</c:v>
                </c:pt>
                <c:pt idx="72">
                  <c:v>1.2142989612590001</c:v>
                </c:pt>
                <c:pt idx="73">
                  <c:v>1.1754963549704001</c:v>
                </c:pt>
                <c:pt idx="74">
                  <c:v>1.0774773224927499</c:v>
                </c:pt>
                <c:pt idx="75">
                  <c:v>1.0524828153864001</c:v>
                </c:pt>
                <c:pt idx="76">
                  <c:v>1.0514472923314</c:v>
                </c:pt>
                <c:pt idx="77">
                  <c:v>1.044066090479</c:v>
                </c:pt>
                <c:pt idx="78">
                  <c:v>1.0043056558885999</c:v>
                </c:pt>
                <c:pt idx="79">
                  <c:v>0.96862587300839986</c:v>
                </c:pt>
                <c:pt idx="80">
                  <c:v>0.99366931674359993</c:v>
                </c:pt>
                <c:pt idx="81">
                  <c:v>0.98036191063740008</c:v>
                </c:pt>
                <c:pt idx="82">
                  <c:v>0.98734880429960015</c:v>
                </c:pt>
                <c:pt idx="83">
                  <c:v>1.06989633782875</c:v>
                </c:pt>
                <c:pt idx="84">
                  <c:v>1.0658036083092</c:v>
                </c:pt>
                <c:pt idx="85">
                  <c:v>1.0342237009999999</c:v>
                </c:pt>
                <c:pt idx="86">
                  <c:v>1.0067180556223998</c:v>
                </c:pt>
                <c:pt idx="87">
                  <c:v>1.0069838915666001</c:v>
                </c:pt>
                <c:pt idx="88">
                  <c:v>1.027424610375</c:v>
                </c:pt>
                <c:pt idx="89">
                  <c:v>1.0492203180016</c:v>
                </c:pt>
                <c:pt idx="90">
                  <c:v>1.053906757549</c:v>
                </c:pt>
                <c:pt idx="91">
                  <c:v>1.0653133412776665</c:v>
                </c:pt>
                <c:pt idx="92">
                  <c:v>1.0552530962526667</c:v>
                </c:pt>
                <c:pt idx="93">
                  <c:v>0.99458765794233328</c:v>
                </c:pt>
                <c:pt idx="94">
                  <c:v>0.9714900795432001</c:v>
                </c:pt>
                <c:pt idx="95">
                  <c:v>0.97117844258179997</c:v>
                </c:pt>
                <c:pt idx="96">
                  <c:v>0.97537113765660011</c:v>
                </c:pt>
                <c:pt idx="97">
                  <c:v>0.9642407761306</c:v>
                </c:pt>
                <c:pt idx="98">
                  <c:v>0.97562820765659986</c:v>
                </c:pt>
                <c:pt idx="99">
                  <c:v>1.0243169473687999</c:v>
                </c:pt>
                <c:pt idx="100">
                  <c:v>1.0350100343238</c:v>
                </c:pt>
                <c:pt idx="101">
                  <c:v>1.0550340867685999</c:v>
                </c:pt>
                <c:pt idx="102">
                  <c:v>1.0757219128214</c:v>
                </c:pt>
                <c:pt idx="103">
                  <c:v>1.0185365320713999</c:v>
                </c:pt>
                <c:pt idx="104">
                  <c:v>1.044230459849</c:v>
                </c:pt>
                <c:pt idx="105">
                  <c:v>1.028433537887</c:v>
                </c:pt>
                <c:pt idx="106">
                  <c:v>1.0020017948464</c:v>
                </c:pt>
                <c:pt idx="107">
                  <c:v>1.0492675041092001</c:v>
                </c:pt>
                <c:pt idx="108">
                  <c:v>1.127585308684</c:v>
                </c:pt>
                <c:pt idx="109">
                  <c:v>1.1000049818219999</c:v>
                </c:pt>
                <c:pt idx="110">
                  <c:v>1.0695343892289999</c:v>
                </c:pt>
                <c:pt idx="111">
                  <c:v>1.2177832686594001</c:v>
                </c:pt>
                <c:pt idx="112">
                  <c:v>1.4676422735420001</c:v>
                </c:pt>
                <c:pt idx="113">
                  <c:v>3.0142005385980002</c:v>
                </c:pt>
                <c:pt idx="114">
                  <c:v>3.9738377277811998</c:v>
                </c:pt>
                <c:pt idx="115">
                  <c:v>3.2085059216970002</c:v>
                </c:pt>
                <c:pt idx="116">
                  <c:v>2.3689272173010001</c:v>
                </c:pt>
                <c:pt idx="117">
                  <c:v>2.1474914665619997</c:v>
                </c:pt>
                <c:pt idx="118">
                  <c:v>1.8262204246269997</c:v>
                </c:pt>
                <c:pt idx="119">
                  <c:v>1.7293570937080003</c:v>
                </c:pt>
                <c:pt idx="120">
                  <c:v>1.5876049769386666</c:v>
                </c:pt>
                <c:pt idx="121">
                  <c:v>1.5531795106697999</c:v>
                </c:pt>
                <c:pt idx="122">
                  <c:v>1.4748969566186001</c:v>
                </c:pt>
                <c:pt idx="123">
                  <c:v>1.4916862383848</c:v>
                </c:pt>
                <c:pt idx="124">
                  <c:v>1.47157858505725</c:v>
                </c:pt>
                <c:pt idx="125">
                  <c:v>1.5264468195916001</c:v>
                </c:pt>
                <c:pt idx="126">
                  <c:v>1.51356411727675</c:v>
                </c:pt>
                <c:pt idx="127">
                  <c:v>1.5746794124079999</c:v>
                </c:pt>
                <c:pt idx="128">
                  <c:v>1.5603370363863998</c:v>
                </c:pt>
                <c:pt idx="129">
                  <c:v>1.8975180062463999</c:v>
                </c:pt>
                <c:pt idx="130">
                  <c:v>1.4569604995306</c:v>
                </c:pt>
                <c:pt idx="131">
                  <c:v>1.4198349321946</c:v>
                </c:pt>
                <c:pt idx="132">
                  <c:v>1.3875147521008002</c:v>
                </c:pt>
                <c:pt idx="133">
                  <c:v>1.30621886501775</c:v>
                </c:pt>
                <c:pt idx="134">
                  <c:v>1.2750741129945999</c:v>
                </c:pt>
                <c:pt idx="135">
                  <c:v>1.2036040669851999</c:v>
                </c:pt>
                <c:pt idx="136">
                  <c:v>1.1784614284864001</c:v>
                </c:pt>
                <c:pt idx="137">
                  <c:v>1.1363388104809999</c:v>
                </c:pt>
                <c:pt idx="138">
                  <c:v>1.1502659660307999</c:v>
                </c:pt>
                <c:pt idx="139">
                  <c:v>1.1824702186831999</c:v>
                </c:pt>
                <c:pt idx="140">
                  <c:v>1.1738669483794</c:v>
                </c:pt>
                <c:pt idx="141">
                  <c:v>1.1681344036635</c:v>
                </c:pt>
                <c:pt idx="142">
                  <c:v>1.1888698460243332</c:v>
                </c:pt>
                <c:pt idx="143">
                  <c:v>1.117285703801</c:v>
                </c:pt>
                <c:pt idx="144">
                  <c:v>1.1003472888897998</c:v>
                </c:pt>
                <c:pt idx="145">
                  <c:v>1.0888185802618</c:v>
                </c:pt>
                <c:pt idx="146">
                  <c:v>1.1112853838132</c:v>
                </c:pt>
                <c:pt idx="147">
                  <c:v>1.1054826519206</c:v>
                </c:pt>
                <c:pt idx="148">
                  <c:v>1.0135356342412001</c:v>
                </c:pt>
                <c:pt idx="149">
                  <c:v>0.96913112274500013</c:v>
                </c:pt>
                <c:pt idx="150">
                  <c:v>0.93163166072999992</c:v>
                </c:pt>
                <c:pt idx="151">
                  <c:v>0.98683580934539994</c:v>
                </c:pt>
                <c:pt idx="152">
                  <c:v>0.99390936250999995</c:v>
                </c:pt>
                <c:pt idx="153" formatCode="General">
                  <c:v>0.97870576800980003</c:v>
                </c:pt>
                <c:pt idx="154" formatCode="General">
                  <c:v>0.97810837279960006</c:v>
                </c:pt>
                <c:pt idx="155" formatCode="General">
                  <c:v>0.93452848640939989</c:v>
                </c:pt>
                <c:pt idx="156" formatCode="General">
                  <c:v>0.89661654449060002</c:v>
                </c:pt>
                <c:pt idx="157" formatCode="General">
                  <c:v>0.90078580296880006</c:v>
                </c:pt>
                <c:pt idx="158" formatCode="General">
                  <c:v>0.85802286012739992</c:v>
                </c:pt>
                <c:pt idx="159" formatCode="General">
                  <c:v>0.88101847845379999</c:v>
                </c:pt>
                <c:pt idx="160" formatCode="General">
                  <c:v>0.91248990838940003</c:v>
                </c:pt>
                <c:pt idx="161" formatCode="General">
                  <c:v>0.83523098877039992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68-44A1-AB80-09599F3BCAC9}"/>
            </c:ext>
          </c:extLst>
        </c:ser>
        <c:ser>
          <c:idx val="5"/>
          <c:order val="2"/>
          <c:tx>
            <c:strRef>
              <c:f>'איור 37 נתונים'!$D$3</c:f>
              <c:strCache>
                <c:ptCount val="1"/>
                <c:pt idx="0">
                  <c:v>מסחר ושירותים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</c:numCache>
            </c:numRef>
          </c:cat>
          <c:val>
            <c:numRef>
              <c:f>'איור 37 נתונים'!$D$4:$D$301</c:f>
              <c:numCache>
                <c:formatCode>0.00</c:formatCode>
                <c:ptCount val="298"/>
                <c:pt idx="0">
                  <c:v>1.3790049914000002</c:v>
                </c:pt>
                <c:pt idx="1">
                  <c:v>1.3828888769999998</c:v>
                </c:pt>
                <c:pt idx="2">
                  <c:v>1.4513802704000001</c:v>
                </c:pt>
                <c:pt idx="3">
                  <c:v>1.4568016830000001</c:v>
                </c:pt>
                <c:pt idx="4">
                  <c:v>1.6450315360000001</c:v>
                </c:pt>
                <c:pt idx="5">
                  <c:v>1.7130578927999998</c:v>
                </c:pt>
                <c:pt idx="6">
                  <c:v>1.6682826662000001</c:v>
                </c:pt>
                <c:pt idx="7">
                  <c:v>1.70864623975</c:v>
                </c:pt>
                <c:pt idx="8">
                  <c:v>1.7299866372000001</c:v>
                </c:pt>
                <c:pt idx="9">
                  <c:v>1.7566071298000001</c:v>
                </c:pt>
                <c:pt idx="10">
                  <c:v>1.7775375363999999</c:v>
                </c:pt>
                <c:pt idx="11">
                  <c:v>1.8340316332</c:v>
                </c:pt>
                <c:pt idx="12">
                  <c:v>1.85984019675</c:v>
                </c:pt>
                <c:pt idx="13">
                  <c:v>1.8273113840000001</c:v>
                </c:pt>
                <c:pt idx="14">
                  <c:v>1.8267882240000002</c:v>
                </c:pt>
                <c:pt idx="15">
                  <c:v>1.8653714209999996</c:v>
                </c:pt>
                <c:pt idx="16">
                  <c:v>1.8983341786000001</c:v>
                </c:pt>
                <c:pt idx="17">
                  <c:v>1.9460034281999998</c:v>
                </c:pt>
                <c:pt idx="18">
                  <c:v>2.0413830279999998</c:v>
                </c:pt>
                <c:pt idx="19">
                  <c:v>2.1233574367500001</c:v>
                </c:pt>
                <c:pt idx="20">
                  <c:v>2.1453105782000002</c:v>
                </c:pt>
                <c:pt idx="21">
                  <c:v>2.1414098382000004</c:v>
                </c:pt>
                <c:pt idx="22">
                  <c:v>2.1069547194</c:v>
                </c:pt>
                <c:pt idx="23">
                  <c:v>2.0298058193999999</c:v>
                </c:pt>
                <c:pt idx="24">
                  <c:v>2.0535012712</c:v>
                </c:pt>
                <c:pt idx="25">
                  <c:v>2.1514056058</c:v>
                </c:pt>
                <c:pt idx="26">
                  <c:v>2.3032841292000001</c:v>
                </c:pt>
                <c:pt idx="27">
                  <c:v>2.2619660490000002</c:v>
                </c:pt>
                <c:pt idx="28">
                  <c:v>2.3998887605000001</c:v>
                </c:pt>
                <c:pt idx="29">
                  <c:v>2.4717040645999999</c:v>
                </c:pt>
                <c:pt idx="30">
                  <c:v>2.3911149424574001</c:v>
                </c:pt>
                <c:pt idx="31">
                  <c:v>2.3602807259167995</c:v>
                </c:pt>
                <c:pt idx="32">
                  <c:v>2.2601503981777999</c:v>
                </c:pt>
                <c:pt idx="33">
                  <c:v>2.0722633380930002</c:v>
                </c:pt>
                <c:pt idx="34">
                  <c:v>2.0880633547728005</c:v>
                </c:pt>
                <c:pt idx="35">
                  <c:v>2.1803459445315001</c:v>
                </c:pt>
                <c:pt idx="36">
                  <c:v>2.0476930475959998</c:v>
                </c:pt>
                <c:pt idx="37">
                  <c:v>1.9876872447996667</c:v>
                </c:pt>
                <c:pt idx="38">
                  <c:v>1.9519907188620003</c:v>
                </c:pt>
                <c:pt idx="39">
                  <c:v>2.0569124584442</c:v>
                </c:pt>
                <c:pt idx="40">
                  <c:v>2.0997255941348003</c:v>
                </c:pt>
                <c:pt idx="41">
                  <c:v>2.1771414176581998</c:v>
                </c:pt>
                <c:pt idx="42">
                  <c:v>2.1504209862685002</c:v>
                </c:pt>
                <c:pt idx="43">
                  <c:v>2.0650414252114002</c:v>
                </c:pt>
                <c:pt idx="44">
                  <c:v>2.0319098329562002</c:v>
                </c:pt>
                <c:pt idx="45">
                  <c:v>2.0600028927822001</c:v>
                </c:pt>
                <c:pt idx="46">
                  <c:v>2.0613473608554003</c:v>
                </c:pt>
                <c:pt idx="47">
                  <c:v>2.1049600719511998</c:v>
                </c:pt>
                <c:pt idx="48">
                  <c:v>2.2956581158868001</c:v>
                </c:pt>
                <c:pt idx="49">
                  <c:v>2.5394879875721998</c:v>
                </c:pt>
                <c:pt idx="50">
                  <c:v>3.0254907119571999</c:v>
                </c:pt>
                <c:pt idx="51">
                  <c:v>2.5166705197180002</c:v>
                </c:pt>
                <c:pt idx="52">
                  <c:v>2.3756034966990001</c:v>
                </c:pt>
                <c:pt idx="53">
                  <c:v>2.5756911313619995</c:v>
                </c:pt>
                <c:pt idx="54">
                  <c:v>2.4514155314293999</c:v>
                </c:pt>
                <c:pt idx="55">
                  <c:v>2.5669452140144</c:v>
                </c:pt>
                <c:pt idx="56">
                  <c:v>2.461392872462</c:v>
                </c:pt>
                <c:pt idx="57">
                  <c:v>2.435795465749</c:v>
                </c:pt>
                <c:pt idx="58">
                  <c:v>2.4594157359730002</c:v>
                </c:pt>
                <c:pt idx="59">
                  <c:v>2.4808800407413996</c:v>
                </c:pt>
                <c:pt idx="60">
                  <c:v>2.3114678065718</c:v>
                </c:pt>
                <c:pt idx="61">
                  <c:v>2.3031144569461999</c:v>
                </c:pt>
                <c:pt idx="62">
                  <c:v>2.3881887018625001</c:v>
                </c:pt>
                <c:pt idx="63">
                  <c:v>2.6802980291396006</c:v>
                </c:pt>
                <c:pt idx="64">
                  <c:v>2.6567863463128001</c:v>
                </c:pt>
                <c:pt idx="65">
                  <c:v>2.6660930349804999</c:v>
                </c:pt>
                <c:pt idx="66">
                  <c:v>2.5256908115706005</c:v>
                </c:pt>
                <c:pt idx="67">
                  <c:v>2.40969800570325</c:v>
                </c:pt>
                <c:pt idx="68">
                  <c:v>2.4411474486833997</c:v>
                </c:pt>
                <c:pt idx="69">
                  <c:v>2.4737101700643334</c:v>
                </c:pt>
                <c:pt idx="70">
                  <c:v>2.5022372454992001</c:v>
                </c:pt>
                <c:pt idx="71">
                  <c:v>2.4875545350976003</c:v>
                </c:pt>
                <c:pt idx="72">
                  <c:v>2.5494303172666002</c:v>
                </c:pt>
                <c:pt idx="73">
                  <c:v>2.6143029770938</c:v>
                </c:pt>
                <c:pt idx="74">
                  <c:v>2.4770462975865</c:v>
                </c:pt>
                <c:pt idx="75">
                  <c:v>2.5123151250478002</c:v>
                </c:pt>
                <c:pt idx="76">
                  <c:v>2.3746633283169998</c:v>
                </c:pt>
                <c:pt idx="77">
                  <c:v>2.3792023165109999</c:v>
                </c:pt>
                <c:pt idx="78">
                  <c:v>2.3936864104839999</c:v>
                </c:pt>
                <c:pt idx="79">
                  <c:v>2.3533802221864</c:v>
                </c:pt>
                <c:pt idx="80">
                  <c:v>2.4243966471839995</c:v>
                </c:pt>
                <c:pt idx="81">
                  <c:v>2.4763932874641998</c:v>
                </c:pt>
                <c:pt idx="82">
                  <c:v>2.687288317913</c:v>
                </c:pt>
                <c:pt idx="83">
                  <c:v>3.0382432743072498</c:v>
                </c:pt>
                <c:pt idx="84">
                  <c:v>3.2106188226545997</c:v>
                </c:pt>
                <c:pt idx="85">
                  <c:v>3.3561546899592001</c:v>
                </c:pt>
                <c:pt idx="86">
                  <c:v>3.3427583310949998</c:v>
                </c:pt>
                <c:pt idx="87">
                  <c:v>3.3520555729465995</c:v>
                </c:pt>
                <c:pt idx="88">
                  <c:v>3.2081480701709997</c:v>
                </c:pt>
                <c:pt idx="89">
                  <c:v>3.0630088236731998</c:v>
                </c:pt>
                <c:pt idx="90">
                  <c:v>3.0089585707184998</c:v>
                </c:pt>
                <c:pt idx="91">
                  <c:v>3.0848808043929998</c:v>
                </c:pt>
                <c:pt idx="92">
                  <c:v>2.9591350110273331</c:v>
                </c:pt>
                <c:pt idx="93">
                  <c:v>2.8949718515746667</c:v>
                </c:pt>
                <c:pt idx="94">
                  <c:v>2.9064875104268002</c:v>
                </c:pt>
                <c:pt idx="95">
                  <c:v>2.9096338032151996</c:v>
                </c:pt>
                <c:pt idx="96">
                  <c:v>2.6955942716407999</c:v>
                </c:pt>
                <c:pt idx="97">
                  <c:v>2.5495211041801999</c:v>
                </c:pt>
                <c:pt idx="98">
                  <c:v>2.3210968480377998</c:v>
                </c:pt>
                <c:pt idx="99">
                  <c:v>2.2669341230673998</c:v>
                </c:pt>
                <c:pt idx="100">
                  <c:v>2.3072798057611998</c:v>
                </c:pt>
                <c:pt idx="101">
                  <c:v>2.3671350572714003</c:v>
                </c:pt>
                <c:pt idx="102">
                  <c:v>2.4520002752484</c:v>
                </c:pt>
                <c:pt idx="103">
                  <c:v>2.2605000997068001</c:v>
                </c:pt>
                <c:pt idx="104">
                  <c:v>2.2114662288533999</c:v>
                </c:pt>
                <c:pt idx="105">
                  <c:v>2.2056252510938004</c:v>
                </c:pt>
                <c:pt idx="106">
                  <c:v>2.1615583045240001</c:v>
                </c:pt>
                <c:pt idx="107">
                  <c:v>2.2157447794156</c:v>
                </c:pt>
                <c:pt idx="108">
                  <c:v>2.3314342577440001</c:v>
                </c:pt>
                <c:pt idx="109">
                  <c:v>2.2160409348779999</c:v>
                </c:pt>
                <c:pt idx="110">
                  <c:v>2.1388857713157998</c:v>
                </c:pt>
                <c:pt idx="111">
                  <c:v>2.3840076455738002</c:v>
                </c:pt>
                <c:pt idx="112">
                  <c:v>2.9153830776682499</c:v>
                </c:pt>
                <c:pt idx="113">
                  <c:v>5.9703070622935002</c:v>
                </c:pt>
                <c:pt idx="114">
                  <c:v>10.4239176383174</c:v>
                </c:pt>
                <c:pt idx="115">
                  <c:v>10.023783544297199</c:v>
                </c:pt>
                <c:pt idx="116">
                  <c:v>7.6089631326558003</c:v>
                </c:pt>
                <c:pt idx="117">
                  <c:v>6.9030761300076664</c:v>
                </c:pt>
                <c:pt idx="118">
                  <c:v>5.8561975865410005</c:v>
                </c:pt>
                <c:pt idx="119">
                  <c:v>5.8388153686913995</c:v>
                </c:pt>
                <c:pt idx="120">
                  <c:v>5.0416328713530003</c:v>
                </c:pt>
                <c:pt idx="121">
                  <c:v>4.5710079978360003</c:v>
                </c:pt>
                <c:pt idx="122">
                  <c:v>4.2855258280844</c:v>
                </c:pt>
                <c:pt idx="123">
                  <c:v>4.5633826559280006</c:v>
                </c:pt>
                <c:pt idx="124">
                  <c:v>4.6514915932092498</c:v>
                </c:pt>
                <c:pt idx="125">
                  <c:v>4.6875181991088004</c:v>
                </c:pt>
                <c:pt idx="126">
                  <c:v>4.5820940978077491</c:v>
                </c:pt>
                <c:pt idx="127">
                  <c:v>4.6948413336948001</c:v>
                </c:pt>
                <c:pt idx="128">
                  <c:v>4.6465873746942004</c:v>
                </c:pt>
                <c:pt idx="129">
                  <c:v>5.1412614213724002</c:v>
                </c:pt>
                <c:pt idx="130">
                  <c:v>4.3019130026808003</c:v>
                </c:pt>
                <c:pt idx="131">
                  <c:v>4.2805112507531993</c:v>
                </c:pt>
                <c:pt idx="132">
                  <c:v>4.3789676051189996</c:v>
                </c:pt>
                <c:pt idx="133">
                  <c:v>4.0671875441185001</c:v>
                </c:pt>
                <c:pt idx="134">
                  <c:v>3.6988542050679998</c:v>
                </c:pt>
                <c:pt idx="135">
                  <c:v>3.3039918391226002</c:v>
                </c:pt>
                <c:pt idx="136">
                  <c:v>3.1198600778802001</c:v>
                </c:pt>
                <c:pt idx="137">
                  <c:v>2.9966975072252002</c:v>
                </c:pt>
                <c:pt idx="138">
                  <c:v>2.9365911841022001</c:v>
                </c:pt>
                <c:pt idx="139">
                  <c:v>3.0201465491697999</c:v>
                </c:pt>
                <c:pt idx="140">
                  <c:v>3.10411867922</c:v>
                </c:pt>
                <c:pt idx="141">
                  <c:v>2.9208250982932502</c:v>
                </c:pt>
                <c:pt idx="142">
                  <c:v>2.9306073500063334</c:v>
                </c:pt>
                <c:pt idx="143">
                  <c:v>2.8212638729280002</c:v>
                </c:pt>
                <c:pt idx="144">
                  <c:v>2.8085502027046001</c:v>
                </c:pt>
                <c:pt idx="145">
                  <c:v>2.8091005093289998</c:v>
                </c:pt>
                <c:pt idx="146">
                  <c:v>2.8174120142466004</c:v>
                </c:pt>
                <c:pt idx="147">
                  <c:v>2.8099419840058002</c:v>
                </c:pt>
                <c:pt idx="148">
                  <c:v>2.4476061918161998</c:v>
                </c:pt>
                <c:pt idx="149">
                  <c:v>2.3462611934022002</c:v>
                </c:pt>
                <c:pt idx="150">
                  <c:v>2.2037658002339997</c:v>
                </c:pt>
                <c:pt idx="151">
                  <c:v>2.3463469217818003</c:v>
                </c:pt>
                <c:pt idx="152">
                  <c:v>2.2808131752180003</c:v>
                </c:pt>
                <c:pt idx="153" formatCode="General">
                  <c:v>2.185353587387</c:v>
                </c:pt>
                <c:pt idx="154" formatCode="General">
                  <c:v>2.2590972701752001</c:v>
                </c:pt>
                <c:pt idx="155" formatCode="General">
                  <c:v>2.1731067151880001</c:v>
                </c:pt>
                <c:pt idx="156" formatCode="General">
                  <c:v>2.1692850688946002</c:v>
                </c:pt>
                <c:pt idx="157" formatCode="General">
                  <c:v>2.0920565544247998</c:v>
                </c:pt>
                <c:pt idx="158" formatCode="General">
                  <c:v>2.0051396823180001</c:v>
                </c:pt>
                <c:pt idx="159" formatCode="General">
                  <c:v>2.0289564511871996</c:v>
                </c:pt>
                <c:pt idx="160" formatCode="General">
                  <c:v>2.2180552070979997</c:v>
                </c:pt>
                <c:pt idx="161" formatCode="General">
                  <c:v>2.0897867652451998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68-44A1-AB80-09599F3BCAC9}"/>
            </c:ext>
          </c:extLst>
        </c:ser>
        <c:ser>
          <c:idx val="0"/>
          <c:order val="3"/>
          <c:tx>
            <c:strRef>
              <c:f>'איור 37 נתונים'!$E$3</c:f>
              <c:strCache>
                <c:ptCount val="1"/>
                <c:pt idx="0">
                  <c:v>נדל"ן ובינוי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</c:numCache>
            </c:numRef>
          </c:cat>
          <c:val>
            <c:numRef>
              <c:f>'איור 37 נתונים'!$E$4:$E$301</c:f>
              <c:numCache>
                <c:formatCode>0.00</c:formatCode>
                <c:ptCount val="298"/>
                <c:pt idx="0">
                  <c:v>2.4036081089999999</c:v>
                </c:pt>
                <c:pt idx="1">
                  <c:v>2.3537918674</c:v>
                </c:pt>
                <c:pt idx="2">
                  <c:v>2.4588513496000006</c:v>
                </c:pt>
                <c:pt idx="3">
                  <c:v>2.5144850849999996</c:v>
                </c:pt>
                <c:pt idx="4">
                  <c:v>2.7675245526000003</c:v>
                </c:pt>
                <c:pt idx="5">
                  <c:v>2.8128863547999998</c:v>
                </c:pt>
                <c:pt idx="6">
                  <c:v>2.7343604934000005</c:v>
                </c:pt>
                <c:pt idx="7">
                  <c:v>2.8458605430000001</c:v>
                </c:pt>
                <c:pt idx="8">
                  <c:v>3.0128143908</c:v>
                </c:pt>
                <c:pt idx="9">
                  <c:v>3.1746393738000003</c:v>
                </c:pt>
                <c:pt idx="10">
                  <c:v>3.1559747132</c:v>
                </c:pt>
                <c:pt idx="11">
                  <c:v>3.3117667036</c:v>
                </c:pt>
                <c:pt idx="12">
                  <c:v>3.2354357882500002</c:v>
                </c:pt>
                <c:pt idx="13">
                  <c:v>3.2314312176</c:v>
                </c:pt>
                <c:pt idx="14">
                  <c:v>3.1405038780000001</c:v>
                </c:pt>
                <c:pt idx="15">
                  <c:v>3.2199285421999995</c:v>
                </c:pt>
                <c:pt idx="16">
                  <c:v>3.3191507897999997</c:v>
                </c:pt>
                <c:pt idx="17">
                  <c:v>3.3763720336</c:v>
                </c:pt>
                <c:pt idx="18">
                  <c:v>3.4701350894000003</c:v>
                </c:pt>
                <c:pt idx="19">
                  <c:v>3.4770483195000002</c:v>
                </c:pt>
                <c:pt idx="20">
                  <c:v>3.5745379384000002</c:v>
                </c:pt>
                <c:pt idx="21">
                  <c:v>3.5002561894000004</c:v>
                </c:pt>
                <c:pt idx="22">
                  <c:v>3.3443823363999998</c:v>
                </c:pt>
                <c:pt idx="23">
                  <c:v>3.2292045250000001</c:v>
                </c:pt>
                <c:pt idx="24">
                  <c:v>3.3214867271999999</c:v>
                </c:pt>
                <c:pt idx="25">
                  <c:v>3.4755748390000001</c:v>
                </c:pt>
                <c:pt idx="26">
                  <c:v>3.6319279698000004</c:v>
                </c:pt>
                <c:pt idx="27">
                  <c:v>3.5545414884000004</c:v>
                </c:pt>
                <c:pt idx="28">
                  <c:v>3.8258537454999999</c:v>
                </c:pt>
                <c:pt idx="29">
                  <c:v>3.8836857002</c:v>
                </c:pt>
                <c:pt idx="30">
                  <c:v>3.7724403636380002</c:v>
                </c:pt>
                <c:pt idx="31">
                  <c:v>3.8294805226792001</c:v>
                </c:pt>
                <c:pt idx="32">
                  <c:v>3.7175729386867999</c:v>
                </c:pt>
                <c:pt idx="33">
                  <c:v>3.5045636454404003</c:v>
                </c:pt>
                <c:pt idx="34">
                  <c:v>3.5123990639568001</c:v>
                </c:pt>
                <c:pt idx="35">
                  <c:v>3.5792767090090001</c:v>
                </c:pt>
                <c:pt idx="36">
                  <c:v>3.4480230954939999</c:v>
                </c:pt>
                <c:pt idx="37">
                  <c:v>3.4825958018640004</c:v>
                </c:pt>
                <c:pt idx="38">
                  <c:v>3.3835298880406666</c:v>
                </c:pt>
                <c:pt idx="39">
                  <c:v>3.5275103522019995</c:v>
                </c:pt>
                <c:pt idx="40">
                  <c:v>3.6650009470064</c:v>
                </c:pt>
                <c:pt idx="41">
                  <c:v>3.7266032791264001</c:v>
                </c:pt>
                <c:pt idx="42">
                  <c:v>3.7301787057917499</c:v>
                </c:pt>
                <c:pt idx="43">
                  <c:v>3.5863100475410001</c:v>
                </c:pt>
                <c:pt idx="44">
                  <c:v>3.7588887132304003</c:v>
                </c:pt>
                <c:pt idx="45">
                  <c:v>4.0573001546873995</c:v>
                </c:pt>
                <c:pt idx="46">
                  <c:v>4.2023703567964006</c:v>
                </c:pt>
                <c:pt idx="47">
                  <c:v>4.5305730239284001</c:v>
                </c:pt>
                <c:pt idx="48">
                  <c:v>4.9119279857576004</c:v>
                </c:pt>
                <c:pt idx="49">
                  <c:v>5.2082946700266008</c:v>
                </c:pt>
                <c:pt idx="50">
                  <c:v>6.3390842556800004</c:v>
                </c:pt>
                <c:pt idx="51">
                  <c:v>5.4497717009863997</c:v>
                </c:pt>
                <c:pt idx="52">
                  <c:v>5.5175803796284004</c:v>
                </c:pt>
                <c:pt idx="53">
                  <c:v>6.0984780234200002</c:v>
                </c:pt>
                <c:pt idx="54">
                  <c:v>5.5460915994472</c:v>
                </c:pt>
                <c:pt idx="55">
                  <c:v>5.3935770424410006</c:v>
                </c:pt>
                <c:pt idx="56">
                  <c:v>5.4602946752671997</c:v>
                </c:pt>
                <c:pt idx="57">
                  <c:v>5.6990644684867995</c:v>
                </c:pt>
                <c:pt idx="58">
                  <c:v>5.4857033146310012</c:v>
                </c:pt>
                <c:pt idx="59">
                  <c:v>5.2268069639764008</c:v>
                </c:pt>
                <c:pt idx="60">
                  <c:v>4.9572172420260001</c:v>
                </c:pt>
                <c:pt idx="61">
                  <c:v>4.9072601707772003</c:v>
                </c:pt>
                <c:pt idx="62">
                  <c:v>4.5418566640862501</c:v>
                </c:pt>
                <c:pt idx="63">
                  <c:v>4.6848180465693998</c:v>
                </c:pt>
                <c:pt idx="64">
                  <c:v>4.4121896741820006</c:v>
                </c:pt>
                <c:pt idx="65">
                  <c:v>4.5142283403352499</c:v>
                </c:pt>
                <c:pt idx="66">
                  <c:v>4.4198661740478</c:v>
                </c:pt>
                <c:pt idx="67">
                  <c:v>4.2947527706095006</c:v>
                </c:pt>
                <c:pt idx="68">
                  <c:v>4.3125547899592007</c:v>
                </c:pt>
                <c:pt idx="69">
                  <c:v>4.3634451693380001</c:v>
                </c:pt>
                <c:pt idx="70">
                  <c:v>4.6004955453059999</c:v>
                </c:pt>
                <c:pt idx="71">
                  <c:v>4.5382024063813997</c:v>
                </c:pt>
                <c:pt idx="72">
                  <c:v>4.468787508998</c:v>
                </c:pt>
                <c:pt idx="73">
                  <c:v>4.5638081703579996</c:v>
                </c:pt>
                <c:pt idx="74">
                  <c:v>4.4555915655409999</c:v>
                </c:pt>
                <c:pt idx="75">
                  <c:v>4.4982967061809997</c:v>
                </c:pt>
                <c:pt idx="76">
                  <c:v>4.3965923271043996</c:v>
                </c:pt>
                <c:pt idx="77">
                  <c:v>4.2612967801693999</c:v>
                </c:pt>
                <c:pt idx="78">
                  <c:v>4.1544238141349998</c:v>
                </c:pt>
                <c:pt idx="79">
                  <c:v>4.1337563394760002</c:v>
                </c:pt>
                <c:pt idx="80">
                  <c:v>4.1662209279305999</c:v>
                </c:pt>
                <c:pt idx="81">
                  <c:v>4.0938934616186007</c:v>
                </c:pt>
                <c:pt idx="82">
                  <c:v>4.1476920359030007</c:v>
                </c:pt>
                <c:pt idx="83">
                  <c:v>4.3629909073762505</c:v>
                </c:pt>
                <c:pt idx="84">
                  <c:v>4.4261140311306004</c:v>
                </c:pt>
                <c:pt idx="85">
                  <c:v>4.3973503566760002</c:v>
                </c:pt>
                <c:pt idx="86">
                  <c:v>4.1473472488588001</c:v>
                </c:pt>
                <c:pt idx="87">
                  <c:v>4.0120340540773993</c:v>
                </c:pt>
                <c:pt idx="88">
                  <c:v>3.9586790677475001</c:v>
                </c:pt>
                <c:pt idx="89">
                  <c:v>3.9375581287557999</c:v>
                </c:pt>
                <c:pt idx="90">
                  <c:v>4.0143355135809999</c:v>
                </c:pt>
                <c:pt idx="91">
                  <c:v>4.0264775754113336</c:v>
                </c:pt>
                <c:pt idx="92">
                  <c:v>3.9707617978399998</c:v>
                </c:pt>
                <c:pt idx="93">
                  <c:v>3.9171104942686665</c:v>
                </c:pt>
                <c:pt idx="94">
                  <c:v>3.9129646673124001</c:v>
                </c:pt>
                <c:pt idx="95">
                  <c:v>3.8690403797150004</c:v>
                </c:pt>
                <c:pt idx="96">
                  <c:v>3.8492151176232001</c:v>
                </c:pt>
                <c:pt idx="97">
                  <c:v>3.750698441985</c:v>
                </c:pt>
                <c:pt idx="98">
                  <c:v>3.7640799844325996</c:v>
                </c:pt>
                <c:pt idx="99">
                  <c:v>3.9826958363214002</c:v>
                </c:pt>
                <c:pt idx="100">
                  <c:v>3.9358280355205997</c:v>
                </c:pt>
                <c:pt idx="101">
                  <c:v>3.7945879128189999</c:v>
                </c:pt>
                <c:pt idx="102">
                  <c:v>3.770062185354</c:v>
                </c:pt>
                <c:pt idx="103">
                  <c:v>3.5748290270886001</c:v>
                </c:pt>
                <c:pt idx="104">
                  <c:v>3.5096144826246003</c:v>
                </c:pt>
                <c:pt idx="105">
                  <c:v>3.4071698875649998</c:v>
                </c:pt>
                <c:pt idx="106">
                  <c:v>3.3566053379814003</c:v>
                </c:pt>
                <c:pt idx="107">
                  <c:v>3.4856715199275996</c:v>
                </c:pt>
                <c:pt idx="108">
                  <c:v>3.6137504588502005</c:v>
                </c:pt>
                <c:pt idx="109">
                  <c:v>3.4815804071745999</c:v>
                </c:pt>
                <c:pt idx="110">
                  <c:v>3.2855188873700003</c:v>
                </c:pt>
                <c:pt idx="111">
                  <c:v>3.4549360729277998</c:v>
                </c:pt>
                <c:pt idx="112">
                  <c:v>3.9668897469050002</c:v>
                </c:pt>
                <c:pt idx="113">
                  <c:v>7.1261591928177497</c:v>
                </c:pt>
                <c:pt idx="114">
                  <c:v>10.500261298770202</c:v>
                </c:pt>
                <c:pt idx="115">
                  <c:v>9.6074639808360001</c:v>
                </c:pt>
                <c:pt idx="116">
                  <c:v>8.3397857025502002</c:v>
                </c:pt>
                <c:pt idx="117">
                  <c:v>8.1948736924833323</c:v>
                </c:pt>
                <c:pt idx="118">
                  <c:v>7.1272450979840007</c:v>
                </c:pt>
                <c:pt idx="119">
                  <c:v>6.9081935342858003</c:v>
                </c:pt>
                <c:pt idx="120">
                  <c:v>6.2329947649763335</c:v>
                </c:pt>
                <c:pt idx="121">
                  <c:v>6.101345666088001</c:v>
                </c:pt>
                <c:pt idx="122">
                  <c:v>6.0279900213883995</c:v>
                </c:pt>
                <c:pt idx="123">
                  <c:v>6.2605431795226005</c:v>
                </c:pt>
                <c:pt idx="124">
                  <c:v>6.2939391484374996</c:v>
                </c:pt>
                <c:pt idx="125">
                  <c:v>6.5577642462186008</c:v>
                </c:pt>
                <c:pt idx="126">
                  <c:v>6.6793032802995</c:v>
                </c:pt>
                <c:pt idx="127">
                  <c:v>6.6581798061789996</c:v>
                </c:pt>
                <c:pt idx="128">
                  <c:v>6.7709761086471998</c:v>
                </c:pt>
                <c:pt idx="129">
                  <c:v>7.2206859782458013</c:v>
                </c:pt>
                <c:pt idx="130">
                  <c:v>6.2631012753899995</c:v>
                </c:pt>
                <c:pt idx="131">
                  <c:v>6.1251640198388007</c:v>
                </c:pt>
                <c:pt idx="132">
                  <c:v>6.1846897797193998</c:v>
                </c:pt>
                <c:pt idx="133">
                  <c:v>6.1266587071397502</c:v>
                </c:pt>
                <c:pt idx="134">
                  <c:v>5.9079358143945999</c:v>
                </c:pt>
                <c:pt idx="135">
                  <c:v>5.1910529682367992</c:v>
                </c:pt>
                <c:pt idx="136">
                  <c:v>4.9520231976420011</c:v>
                </c:pt>
                <c:pt idx="137">
                  <c:v>4.8976507320256006</c:v>
                </c:pt>
                <c:pt idx="138">
                  <c:v>5.1815008798009998</c:v>
                </c:pt>
                <c:pt idx="139">
                  <c:v>5.4184349978124002</c:v>
                </c:pt>
                <c:pt idx="140">
                  <c:v>5.419074595364</c:v>
                </c:pt>
                <c:pt idx="141">
                  <c:v>5.2600299488385005</c:v>
                </c:pt>
                <c:pt idx="142">
                  <c:v>5.2852214670596664</c:v>
                </c:pt>
                <c:pt idx="143">
                  <c:v>4.9881015340556001</c:v>
                </c:pt>
                <c:pt idx="144">
                  <c:v>4.9373884403670001</c:v>
                </c:pt>
                <c:pt idx="145">
                  <c:v>4.8422139422376</c:v>
                </c:pt>
                <c:pt idx="146">
                  <c:v>4.8959674328079998</c:v>
                </c:pt>
                <c:pt idx="147">
                  <c:v>4.7918816671498004</c:v>
                </c:pt>
                <c:pt idx="148">
                  <c:v>4.3388025338630003</c:v>
                </c:pt>
                <c:pt idx="149">
                  <c:v>4.1759813178032008</c:v>
                </c:pt>
                <c:pt idx="150">
                  <c:v>4.0868162623846001</c:v>
                </c:pt>
                <c:pt idx="151">
                  <c:v>4.7625578837446003</c:v>
                </c:pt>
                <c:pt idx="152">
                  <c:v>4.6301507951341998</c:v>
                </c:pt>
                <c:pt idx="153" formatCode="General">
                  <c:v>4.4981292085989999</c:v>
                </c:pt>
                <c:pt idx="154" formatCode="General">
                  <c:v>4.4914326855628</c:v>
                </c:pt>
                <c:pt idx="155" formatCode="General">
                  <c:v>4.4148476156916008</c:v>
                </c:pt>
                <c:pt idx="156" formatCode="General">
                  <c:v>3.7417503105438001</c:v>
                </c:pt>
                <c:pt idx="157" formatCode="General">
                  <c:v>3.7098805555108001</c:v>
                </c:pt>
                <c:pt idx="158" formatCode="General">
                  <c:v>3.6343684507786</c:v>
                </c:pt>
                <c:pt idx="159" formatCode="General">
                  <c:v>3.6627290384991995</c:v>
                </c:pt>
                <c:pt idx="160" formatCode="General">
                  <c:v>3.7034525322096004</c:v>
                </c:pt>
                <c:pt idx="161" formatCode="General">
                  <c:v>3.5168846992096001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68-44A1-AB80-09599F3BC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460160"/>
        <c:axId val="222461952"/>
      </c:lineChart>
      <c:dateAx>
        <c:axId val="222460160"/>
        <c:scaling>
          <c:orientation val="minMax"/>
          <c:min val="43841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22461952"/>
        <c:crosses val="autoZero"/>
        <c:auto val="1"/>
        <c:lblOffset val="100"/>
        <c:baseTimeUnit val="days"/>
      </c:dateAx>
      <c:valAx>
        <c:axId val="222461952"/>
        <c:scaling>
          <c:orientation val="minMax"/>
          <c:max val="1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22460160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21: </a:t>
            </a:r>
            <a:r>
              <a:rPr lang="he-IL" sz="2000" b="1" i="0" baseline="0" dirty="0">
                <a:effectLst/>
              </a:rPr>
              <a:t>מחירי הדירות
</a:t>
            </a:r>
            <a:r>
              <a:rPr lang="he-IL" sz="2000" b="0" i="0" baseline="0" dirty="0">
                <a:effectLst/>
              </a:rPr>
              <a:t>ינואר 2014 עד </a:t>
            </a:r>
            <a:r>
              <a:rPr lang="he-IL" sz="2000" b="0" i="0" baseline="0" dirty="0">
                <a:solidFill>
                  <a:schemeClr val="tx1"/>
                </a:solidFill>
                <a:effectLst/>
              </a:rPr>
              <a:t>נובמבר</a:t>
            </a:r>
            <a:r>
              <a:rPr lang="he-IL" sz="2000" b="0" i="0" baseline="0" dirty="0">
                <a:effectLst/>
              </a:rPr>
              <a:t> 2020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7658998875140609"/>
          <c:y val="1.8460433070866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29853740157480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נתונים'!$C$3</c:f>
              <c:strCache>
                <c:ptCount val="1"/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118.82869692532942</c:v>
                </c:pt>
                <c:pt idx="58">
                  <c:v>118.74084919472914</c:v>
                </c:pt>
                <c:pt idx="59">
                  <c:v>118.50658857979502</c:v>
                </c:pt>
                <c:pt idx="60">
                  <c:v>119.56076134699853</c:v>
                </c:pt>
                <c:pt idx="61">
                  <c:v>119.94143484626647</c:v>
                </c:pt>
                <c:pt idx="62">
                  <c:v>120.29282576866764</c:v>
                </c:pt>
                <c:pt idx="63">
                  <c:v>120.9077598828697</c:v>
                </c:pt>
                <c:pt idx="64">
                  <c:v>121.25915080527086</c:v>
                </c:pt>
                <c:pt idx="65">
                  <c:v>121.14202049780381</c:v>
                </c:pt>
                <c:pt idx="66">
                  <c:v>121.49341142020498</c:v>
                </c:pt>
                <c:pt idx="67">
                  <c:v>121.37628111273793</c:v>
                </c:pt>
                <c:pt idx="68">
                  <c:v>121.99121522693997</c:v>
                </c:pt>
                <c:pt idx="69">
                  <c:v>122.60614934114201</c:v>
                </c:pt>
                <c:pt idx="70">
                  <c:v>122.72327964860908</c:v>
                </c:pt>
                <c:pt idx="71">
                  <c:v>123.45534407027819</c:v>
                </c:pt>
                <c:pt idx="72">
                  <c:v>124.07027818448023</c:v>
                </c:pt>
                <c:pt idx="73">
                  <c:v>124.18740849194729</c:v>
                </c:pt>
                <c:pt idx="74">
                  <c:v>124.07027818448023</c:v>
                </c:pt>
                <c:pt idx="75">
                  <c:v>123.19180087847731</c:v>
                </c:pt>
                <c:pt idx="76">
                  <c:v>123.57247437774524</c:v>
                </c:pt>
                <c:pt idx="77">
                  <c:v>124.80234260614934</c:v>
                </c:pt>
                <c:pt idx="78">
                  <c:v>124.80234260614934</c:v>
                </c:pt>
                <c:pt idx="79">
                  <c:v>124.9194729136164</c:v>
                </c:pt>
                <c:pt idx="80">
                  <c:v>125.30014641288433</c:v>
                </c:pt>
                <c:pt idx="81">
                  <c:v>126.44216691068814</c:v>
                </c:pt>
                <c:pt idx="82">
                  <c:v>127.58418740849194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04-4E5C-9430-DF8608DA5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18176"/>
        <c:axId val="214824064"/>
      </c:lineChart>
      <c:dateAx>
        <c:axId val="214818176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4824064"/>
        <c:crosses val="autoZero"/>
        <c:auto val="0"/>
        <c:lblOffset val="100"/>
        <c:baseTimeUnit val="months"/>
      </c:dateAx>
      <c:valAx>
        <c:axId val="214824064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1481817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22: </a:t>
            </a:r>
            <a:r>
              <a:rPr lang="he-IL" sz="2000" dirty="0"/>
              <a:t>המשכנתאות החדשות והריבית המשוקללת
</a:t>
            </a:r>
            <a:r>
              <a:rPr lang="he-IL" sz="2000" b="0" dirty="0"/>
              <a:t>ינואר 2011 עד ינואר 2021</a:t>
            </a:r>
          </a:p>
        </c:rich>
      </c:tx>
      <c:layout>
        <c:manualLayout>
          <c:xMode val="edge"/>
          <c:yMode val="edge"/>
          <c:x val="0.20922980877390326"/>
          <c:y val="1.54535433070866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ser>
          <c:idx val="2"/>
          <c:order val="2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4.4233039999999999</c:v>
                </c:pt>
                <c:pt idx="1">
                  <c:v>4.4958774999999997</c:v>
                </c:pt>
                <c:pt idx="2">
                  <c:v>4.6208055000000003</c:v>
                </c:pt>
                <c:pt idx="3">
                  <c:v>4.0432839999999999</c:v>
                </c:pt>
                <c:pt idx="4">
                  <c:v>4.1397930000000001</c:v>
                </c:pt>
                <c:pt idx="5">
                  <c:v>3.6510674999999999</c:v>
                </c:pt>
                <c:pt idx="6">
                  <c:v>3.6210879999999999</c:v>
                </c:pt>
                <c:pt idx="7">
                  <c:v>3.3085322499999998</c:v>
                </c:pt>
                <c:pt idx="8">
                  <c:v>3.1007370000000001</c:v>
                </c:pt>
                <c:pt idx="9">
                  <c:v>3.1422460000000001</c:v>
                </c:pt>
                <c:pt idx="10">
                  <c:v>3.0206282500000001</c:v>
                </c:pt>
                <c:pt idx="11">
                  <c:v>3.0495182500000002</c:v>
                </c:pt>
                <c:pt idx="12">
                  <c:v>3.205651</c:v>
                </c:pt>
                <c:pt idx="13">
                  <c:v>3.2593074999999998</c:v>
                </c:pt>
                <c:pt idx="14">
                  <c:v>3.3798057500000001</c:v>
                </c:pt>
                <c:pt idx="15">
                  <c:v>3.4477384999999998</c:v>
                </c:pt>
                <c:pt idx="16">
                  <c:v>3.6326895000000001</c:v>
                </c:pt>
                <c:pt idx="17">
                  <c:v>3.6496455000000001</c:v>
                </c:pt>
                <c:pt idx="18">
                  <c:v>4.0251952500000003</c:v>
                </c:pt>
                <c:pt idx="19">
                  <c:v>5.2727124999999999</c:v>
                </c:pt>
                <c:pt idx="20">
                  <c:v>4.08724475</c:v>
                </c:pt>
                <c:pt idx="21">
                  <c:v>3.6303672499999999</c:v>
                </c:pt>
                <c:pt idx="22">
                  <c:v>4.3885315</c:v>
                </c:pt>
                <c:pt idx="23">
                  <c:v>4.3864960000000002</c:v>
                </c:pt>
                <c:pt idx="24">
                  <c:v>4.2056515000000001</c:v>
                </c:pt>
                <c:pt idx="25">
                  <c:v>4.2773705</c:v>
                </c:pt>
                <c:pt idx="26">
                  <c:v>3.9434582499999999</c:v>
                </c:pt>
                <c:pt idx="27">
                  <c:v>4.1684904999999999</c:v>
                </c:pt>
                <c:pt idx="28">
                  <c:v>5.2612604999999997</c:v>
                </c:pt>
                <c:pt idx="29">
                  <c:v>3.9632937500000001</c:v>
                </c:pt>
                <c:pt idx="30">
                  <c:v>4.039282</c:v>
                </c:pt>
                <c:pt idx="31">
                  <c:v>4.4110535000000004</c:v>
                </c:pt>
                <c:pt idx="32">
                  <c:v>4.7324165000000002</c:v>
                </c:pt>
                <c:pt idx="33">
                  <c:v>4.4383140000000001</c:v>
                </c:pt>
                <c:pt idx="34">
                  <c:v>4.01412675</c:v>
                </c:pt>
                <c:pt idx="35">
                  <c:v>4.2219645000000003</c:v>
                </c:pt>
                <c:pt idx="36">
                  <c:v>4.1375437499999999</c:v>
                </c:pt>
                <c:pt idx="37">
                  <c:v>4.6590914999999997</c:v>
                </c:pt>
                <c:pt idx="38">
                  <c:v>4.4956839999999998</c:v>
                </c:pt>
                <c:pt idx="39">
                  <c:v>4.2578430000000003</c:v>
                </c:pt>
                <c:pt idx="40">
                  <c:v>4.2123140000000001</c:v>
                </c:pt>
                <c:pt idx="41">
                  <c:v>4.1164284999999996</c:v>
                </c:pt>
                <c:pt idx="42">
                  <c:v>4.1259515000000002</c:v>
                </c:pt>
                <c:pt idx="43">
                  <c:v>3.935495</c:v>
                </c:pt>
                <c:pt idx="44">
                  <c:v>4.1182922499999997</c:v>
                </c:pt>
                <c:pt idx="45">
                  <c:v>4.4734645000000004</c:v>
                </c:pt>
                <c:pt idx="46">
                  <c:v>4.4014974999999996</c:v>
                </c:pt>
                <c:pt idx="47">
                  <c:v>4.8372235000000003</c:v>
                </c:pt>
                <c:pt idx="48">
                  <c:v>4.9907254999999999</c:v>
                </c:pt>
                <c:pt idx="49">
                  <c:v>5.0550680000000003</c:v>
                </c:pt>
                <c:pt idx="50">
                  <c:v>5.1009510000000002</c:v>
                </c:pt>
                <c:pt idx="51">
                  <c:v>5.3971439999999999</c:v>
                </c:pt>
                <c:pt idx="52">
                  <c:v>5.6852964999999998</c:v>
                </c:pt>
                <c:pt idx="53">
                  <c:v>5.8594759999999999</c:v>
                </c:pt>
                <c:pt idx="54">
                  <c:v>5.7046400000000004</c:v>
                </c:pt>
                <c:pt idx="55">
                  <c:v>5.8633965000000003</c:v>
                </c:pt>
                <c:pt idx="56">
                  <c:v>5.2201905000000002</c:v>
                </c:pt>
                <c:pt idx="57">
                  <c:v>5.1702785000000002</c:v>
                </c:pt>
                <c:pt idx="58">
                  <c:v>5.423438</c:v>
                </c:pt>
                <c:pt idx="59">
                  <c:v>5.0169934999999999</c:v>
                </c:pt>
                <c:pt idx="60">
                  <c:v>5.3021295000000004</c:v>
                </c:pt>
                <c:pt idx="61">
                  <c:v>5.0267774999999997</c:v>
                </c:pt>
                <c:pt idx="62">
                  <c:v>5.0743324999999997</c:v>
                </c:pt>
                <c:pt idx="63">
                  <c:v>5.2294229999999997</c:v>
                </c:pt>
                <c:pt idx="64">
                  <c:v>4.8901124999999999</c:v>
                </c:pt>
                <c:pt idx="65">
                  <c:v>5.1474039999999999</c:v>
                </c:pt>
                <c:pt idx="66">
                  <c:v>5.0199524999999996</c:v>
                </c:pt>
                <c:pt idx="67">
                  <c:v>4.9220645000000003</c:v>
                </c:pt>
                <c:pt idx="68">
                  <c:v>5.1077589999999997</c:v>
                </c:pt>
                <c:pt idx="69">
                  <c:v>3.8396085000000002</c:v>
                </c:pt>
                <c:pt idx="70">
                  <c:v>4.7174250000000004</c:v>
                </c:pt>
                <c:pt idx="71">
                  <c:v>4.3191959999999998</c:v>
                </c:pt>
                <c:pt idx="72">
                  <c:v>4.4880950000000004</c:v>
                </c:pt>
                <c:pt idx="73">
                  <c:v>4.4933794999999996</c:v>
                </c:pt>
                <c:pt idx="74">
                  <c:v>4.3615205000000001</c:v>
                </c:pt>
                <c:pt idx="75">
                  <c:v>4.2866764999999996</c:v>
                </c:pt>
                <c:pt idx="76">
                  <c:v>4.1556240000000004</c:v>
                </c:pt>
                <c:pt idx="77">
                  <c:v>4.4000385</c:v>
                </c:pt>
                <c:pt idx="78">
                  <c:v>4.4944889999999997</c:v>
                </c:pt>
                <c:pt idx="79">
                  <c:v>4.3081129999999996</c:v>
                </c:pt>
                <c:pt idx="80">
                  <c:v>4.6306050000000001</c:v>
                </c:pt>
                <c:pt idx="81">
                  <c:v>4.4707800000000004</c:v>
                </c:pt>
                <c:pt idx="82">
                  <c:v>4.6769245000000002</c:v>
                </c:pt>
                <c:pt idx="83">
                  <c:v>4.7354229999999999</c:v>
                </c:pt>
                <c:pt idx="84">
                  <c:v>4.5616690000000002</c:v>
                </c:pt>
                <c:pt idx="85">
                  <c:v>4.6718590000000004</c:v>
                </c:pt>
                <c:pt idx="86">
                  <c:v>4.8664065000000001</c:v>
                </c:pt>
                <c:pt idx="87">
                  <c:v>4.9176159999999998</c:v>
                </c:pt>
                <c:pt idx="88">
                  <c:v>5.0804245000000003</c:v>
                </c:pt>
                <c:pt idx="89">
                  <c:v>4.8281985000000001</c:v>
                </c:pt>
                <c:pt idx="90">
                  <c:v>4.9423355000000004</c:v>
                </c:pt>
                <c:pt idx="91">
                  <c:v>5.4714239999999998</c:v>
                </c:pt>
                <c:pt idx="92">
                  <c:v>4.430758</c:v>
                </c:pt>
                <c:pt idx="93">
                  <c:v>5.0701555000000003</c:v>
                </c:pt>
                <c:pt idx="94">
                  <c:v>5.1149180000000003</c:v>
                </c:pt>
                <c:pt idx="95">
                  <c:v>5.201282</c:v>
                </c:pt>
                <c:pt idx="96">
                  <c:v>5.2504384999999996</c:v>
                </c:pt>
                <c:pt idx="97">
                  <c:v>5.3529770000000001</c:v>
                </c:pt>
                <c:pt idx="98">
                  <c:v>5.3795310000000001</c:v>
                </c:pt>
                <c:pt idx="99">
                  <c:v>5.3091229999999996</c:v>
                </c:pt>
                <c:pt idx="100">
                  <c:v>5.6613259999999999</c:v>
                </c:pt>
                <c:pt idx="101">
                  <c:v>5.698588</c:v>
                </c:pt>
                <c:pt idx="102">
                  <c:v>5.6750319999999999</c:v>
                </c:pt>
                <c:pt idx="103">
                  <c:v>5.7636634999999998</c:v>
                </c:pt>
                <c:pt idx="104">
                  <c:v>5.729965</c:v>
                </c:pt>
                <c:pt idx="105">
                  <c:v>5.7412669999999997</c:v>
                </c:pt>
                <c:pt idx="106">
                  <c:v>5.7957029999999996</c:v>
                </c:pt>
                <c:pt idx="107">
                  <c:v>6.0065039999999996</c:v>
                </c:pt>
                <c:pt idx="108">
                  <c:v>6.3263449999999999</c:v>
                </c:pt>
                <c:pt idx="109">
                  <c:v>6.4347700000000003</c:v>
                </c:pt>
                <c:pt idx="110">
                  <c:v>7.9125245</c:v>
                </c:pt>
                <c:pt idx="111">
                  <c:v>5.8977690000000003</c:v>
                </c:pt>
                <c:pt idx="112">
                  <c:v>5.2592334999999997</c:v>
                </c:pt>
                <c:pt idx="113">
                  <c:v>5.2582975000000003</c:v>
                </c:pt>
                <c:pt idx="114">
                  <c:v>5.9742305</c:v>
                </c:pt>
                <c:pt idx="115">
                  <c:v>6.4017229999999996</c:v>
                </c:pt>
                <c:pt idx="116">
                  <c:v>7.2081039999999996</c:v>
                </c:pt>
                <c:pt idx="117">
                  <c:v>7.2937364999999996</c:v>
                </c:pt>
                <c:pt idx="118">
                  <c:v>7.1053810000000004</c:v>
                </c:pt>
                <c:pt idx="119">
                  <c:v>6.9855915</c:v>
                </c:pt>
                <c:pt idx="120">
                  <c:v>6.8503280000000002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41728"/>
        <c:axId val="216043520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1.1105547284896378</c:v>
                </c:pt>
                <c:pt idx="58">
                  <c:v>1.1399623065381914</c:v>
                </c:pt>
                <c:pt idx="59">
                  <c:v>1.1684828355278691</c:v>
                </c:pt>
                <c:pt idx="60">
                  <c:v>1.2727673442192247</c:v>
                </c:pt>
                <c:pt idx="61">
                  <c:v>1.2360320022274991</c:v>
                </c:pt>
                <c:pt idx="62">
                  <c:v>1.1769434828198888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1.5029677304402229</c:v>
                </c:pt>
                <c:pt idx="68">
                  <c:v>1.72234992788208</c:v>
                </c:pt>
                <c:pt idx="69">
                  <c:v>1.8211120261225899</c:v>
                </c:pt>
                <c:pt idx="70">
                  <c:v>1.9116198617702627</c:v>
                </c:pt>
                <c:pt idx="71">
                  <c:v>2.0287054125198596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1.7569378478726836</c:v>
                </c:pt>
                <c:pt idx="80">
                  <c:v>1.7953582733114273</c:v>
                </c:pt>
                <c:pt idx="81">
                  <c:v>1.7679037656248164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1.5828387003914499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1.6114457463357463</c:v>
                </c:pt>
                <c:pt idx="90">
                  <c:v>1.6040793950263332</c:v>
                </c:pt>
                <c:pt idx="91">
                  <c:v>1.6711010404242683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  <c:pt idx="95">
                  <c:v>1.8852544683267081</c:v>
                </c:pt>
                <c:pt idx="96">
                  <c:v>1.8940350668278703</c:v>
                </c:pt>
                <c:pt idx="97">
                  <c:v>1.8248055363507538</c:v>
                </c:pt>
                <c:pt idx="98">
                  <c:v>1.7346929244017384</c:v>
                </c:pt>
                <c:pt idx="99">
                  <c:v>1.6915528996206783</c:v>
                </c:pt>
                <c:pt idx="100">
                  <c:v>1.626465613808953</c:v>
                </c:pt>
                <c:pt idx="101">
                  <c:v>1.5559051276021645</c:v>
                </c:pt>
                <c:pt idx="102">
                  <c:v>1.4273719481274723</c:v>
                </c:pt>
                <c:pt idx="103">
                  <c:v>1.3311096957083133</c:v>
                </c:pt>
                <c:pt idx="104">
                  <c:v>1.2544254809894633</c:v>
                </c:pt>
                <c:pt idx="105">
                  <c:v>1.2472047302811975</c:v>
                </c:pt>
                <c:pt idx="106">
                  <c:v>1.2215381116137585</c:v>
                </c:pt>
                <c:pt idx="107">
                  <c:v>1.1691526167525437</c:v>
                </c:pt>
                <c:pt idx="108">
                  <c:v>1.143103135539999</c:v>
                </c:pt>
                <c:pt idx="109">
                  <c:v>1.0956742031518576</c:v>
                </c:pt>
                <c:pt idx="110">
                  <c:v>1.0847276492362719</c:v>
                </c:pt>
                <c:pt idx="111">
                  <c:v>1.3008101675708039</c:v>
                </c:pt>
                <c:pt idx="112">
                  <c:v>1.2199187726565217</c:v>
                </c:pt>
                <c:pt idx="113">
                  <c:v>1.1394519742708673</c:v>
                </c:pt>
                <c:pt idx="114">
                  <c:v>1.0548105600575262</c:v>
                </c:pt>
                <c:pt idx="115">
                  <c:v>1.0071594498123086</c:v>
                </c:pt>
                <c:pt idx="116">
                  <c:v>1.016045405940599</c:v>
                </c:pt>
                <c:pt idx="117">
                  <c:v>1.0152366238212829</c:v>
                </c:pt>
                <c:pt idx="118">
                  <c:v>1.0568657493385287</c:v>
                </c:pt>
                <c:pt idx="119">
                  <c:v>1.0275224192481698</c:v>
                </c:pt>
                <c:pt idx="120">
                  <c:v>1.0003173566822581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55808"/>
        <c:axId val="21604544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4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valAx>
        <c:axId val="216045440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216055808"/>
        <c:crosses val="max"/>
        <c:crossBetween val="between"/>
      </c:valAx>
      <c:dateAx>
        <c:axId val="216055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604544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dirty="0" smtClean="0"/>
              <a:t>איור 23: </a:t>
            </a:r>
            <a:r>
              <a:rPr lang="he-IL" dirty="0"/>
              <a:t>שיעור החברות שדיווחו על </a:t>
            </a:r>
            <a:r>
              <a:rPr lang="he-IL" dirty="0">
                <a:solidFill>
                  <a:schemeClr val="tx1"/>
                </a:solidFill>
              </a:rPr>
              <a:t>קושי</a:t>
            </a:r>
            <a:r>
              <a:rPr lang="he-IL" dirty="0"/>
              <a:t> חמור בגיוס אשראי בנקאי </a:t>
            </a:r>
          </a:p>
          <a:p>
            <a:pPr>
              <a:defRPr/>
            </a:pPr>
            <a:r>
              <a:rPr lang="he-IL" b="0" dirty="0"/>
              <a:t>לפי גודל </a:t>
            </a:r>
            <a:r>
              <a:rPr lang="he-IL" b="0" dirty="0" smtClean="0"/>
              <a:t>חברה, מספר עובדים</a:t>
            </a:r>
            <a:endParaRPr lang="he-IL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9285820343427866E-2"/>
          <c:y val="0.1149316989783235"/>
          <c:w val="0.87597459463226757"/>
          <c:h val="0.56046376971716938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איורים!$E$2</c:f>
              <c:strCache>
                <c:ptCount val="1"/>
                <c:pt idx="0">
                  <c:v>תחילת המשבר</c:v>
                </c:pt>
              </c:strCache>
            </c:strRef>
          </c:tx>
          <c:spPr>
            <a:pattFill prst="dkDnDiag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cat>
            <c:numRef>
              <c:f>איורים!$A$18:$A$29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איורים!$E$18:$E$29</c:f>
              <c:numCache>
                <c:formatCode>General</c:formatCode>
                <c:ptCount val="12"/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9-429E-AED5-CC6B1C91D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386385664"/>
        <c:axId val="1"/>
      </c:barChart>
      <c:lineChart>
        <c:grouping val="standard"/>
        <c:varyColors val="0"/>
        <c:ser>
          <c:idx val="0"/>
          <c:order val="0"/>
          <c:tx>
            <c:strRef>
              <c:f>איורים!$B$2</c:f>
              <c:strCache>
                <c:ptCount val="1"/>
                <c:pt idx="0">
                  <c:v>5-49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numRef>
              <c:f>איורים!$A$18:$A$29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איורים!$B$18:$B$29</c:f>
              <c:numCache>
                <c:formatCode>0.00</c:formatCode>
                <c:ptCount val="12"/>
                <c:pt idx="0">
                  <c:v>11.748490378441804</c:v>
                </c:pt>
                <c:pt idx="1">
                  <c:v>9.7743238252446467</c:v>
                </c:pt>
                <c:pt idx="2">
                  <c:v>14.881740186601389</c:v>
                </c:pt>
                <c:pt idx="3">
                  <c:v>31.765055016249224</c:v>
                </c:pt>
                <c:pt idx="4">
                  <c:v>15.694902079558206</c:v>
                </c:pt>
                <c:pt idx="5">
                  <c:v>19.768172381386016</c:v>
                </c:pt>
                <c:pt idx="6">
                  <c:v>16.895180621190043</c:v>
                </c:pt>
                <c:pt idx="7">
                  <c:v>12.03584503627668</c:v>
                </c:pt>
                <c:pt idx="8">
                  <c:v>15.707467183436766</c:v>
                </c:pt>
                <c:pt idx="9">
                  <c:v>14.616885498195689</c:v>
                </c:pt>
                <c:pt idx="10">
                  <c:v>14.709932199655896</c:v>
                </c:pt>
                <c:pt idx="11">
                  <c:v>20.217007486473893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79-429E-AED5-CC6B1C91DF63}"/>
            </c:ext>
          </c:extLst>
        </c:ser>
        <c:ser>
          <c:idx val="1"/>
          <c:order val="1"/>
          <c:tx>
            <c:strRef>
              <c:f>איורים!$C$2</c:f>
              <c:strCache>
                <c:ptCount val="1"/>
                <c:pt idx="0">
                  <c:v>50-249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numRef>
              <c:f>איורים!$A$18:$A$29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איורים!$C$18:$C$29</c:f>
              <c:numCache>
                <c:formatCode>0.00</c:formatCode>
                <c:ptCount val="12"/>
                <c:pt idx="0">
                  <c:v>8.5494697646911408</c:v>
                </c:pt>
                <c:pt idx="1">
                  <c:v>6.1323111413397902</c:v>
                </c:pt>
                <c:pt idx="2">
                  <c:v>11.845696836396565</c:v>
                </c:pt>
                <c:pt idx="3">
                  <c:v>17.365583000165948</c:v>
                </c:pt>
                <c:pt idx="4">
                  <c:v>20.49408138724684</c:v>
                </c:pt>
                <c:pt idx="5">
                  <c:v>15.351678874243028</c:v>
                </c:pt>
                <c:pt idx="6">
                  <c:v>16.107518459195159</c:v>
                </c:pt>
                <c:pt idx="7">
                  <c:v>16.364953155233998</c:v>
                </c:pt>
                <c:pt idx="8">
                  <c:v>15.453999674385329</c:v>
                </c:pt>
                <c:pt idx="9">
                  <c:v>9.1822346402457615</c:v>
                </c:pt>
                <c:pt idx="10">
                  <c:v>10.890901157574259</c:v>
                </c:pt>
                <c:pt idx="11">
                  <c:v>12.423261951586666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79-429E-AED5-CC6B1C91DF63}"/>
            </c:ext>
          </c:extLst>
        </c:ser>
        <c:ser>
          <c:idx val="2"/>
          <c:order val="2"/>
          <c:tx>
            <c:strRef>
              <c:f>איורים!$D$2</c:f>
              <c:strCache>
                <c:ptCount val="1"/>
                <c:pt idx="0">
                  <c:v>250+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numRef>
              <c:f>איורים!$A$18:$A$29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איורים!$D$18:$D$29</c:f>
              <c:numCache>
                <c:formatCode>0.00</c:formatCode>
                <c:ptCount val="12"/>
                <c:pt idx="0">
                  <c:v>4.1045226937968664</c:v>
                </c:pt>
                <c:pt idx="1">
                  <c:v>3.6042043394474819</c:v>
                </c:pt>
                <c:pt idx="2">
                  <c:v>4.5618529805731924</c:v>
                </c:pt>
                <c:pt idx="3">
                  <c:v>10.51395069754188</c:v>
                </c:pt>
                <c:pt idx="4">
                  <c:v>7.4210729780497511</c:v>
                </c:pt>
                <c:pt idx="5">
                  <c:v>6.0306596637034398</c:v>
                </c:pt>
                <c:pt idx="6">
                  <c:v>5.9087317574133493</c:v>
                </c:pt>
                <c:pt idx="7">
                  <c:v>5.4087716722756323</c:v>
                </c:pt>
                <c:pt idx="8">
                  <c:v>5.3526885876365027</c:v>
                </c:pt>
                <c:pt idx="9">
                  <c:v>6.0640210618266481</c:v>
                </c:pt>
                <c:pt idx="10">
                  <c:v>6.3354499815229506</c:v>
                </c:pt>
                <c:pt idx="11">
                  <c:v>5.3621120471439063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79-429E-AED5-CC6B1C91D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385664"/>
        <c:axId val="1"/>
      </c:lineChart>
      <c:dateAx>
        <c:axId val="386385664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"/>
        <c:crosses val="autoZero"/>
        <c:auto val="1"/>
        <c:lblOffset val="100"/>
        <c:baseTimeUnit val="months"/>
        <c:majorUnit val="1"/>
        <c:majorTimeUnit val="months"/>
      </c:dateAx>
      <c:valAx>
        <c:axId val="1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3863856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350062066557403"/>
          <c:y val="0.86107718906929209"/>
          <c:w val="0.780267679780002"/>
          <c:h val="0.12409693002737783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75000"/>
        </a:sysClr>
      </a:solidFill>
      <a:round/>
    </a:ln>
    <a:effectLst/>
  </c:spPr>
  <c:txPr>
    <a:bodyPr/>
    <a:lstStyle/>
    <a:p>
      <a:pPr>
        <a:defRPr sz="14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24: התפתחות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יתרת האשראי בחלוקה לסגמנטים</a:t>
            </a:r>
          </a:p>
          <a:p>
            <a:pPr>
              <a:defRPr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מיליארדי שקלים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'יתרות וביצועים'!$C$3</c:f>
              <c:strCache>
                <c:ptCount val="1"/>
                <c:pt idx="0">
                  <c:v>31.12.2019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ssistant" panose="00000500000000000000" pitchFamily="2" charset="-79"/>
                    <a:ea typeface="+mn-ea"/>
                    <a:cs typeface="Assistant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וביצועים'!$D$3:$G$3</c:f>
              <c:numCache>
                <c:formatCode>#,##0.0</c:formatCode>
                <c:ptCount val="4"/>
                <c:pt idx="0">
                  <c:v>153.2169285139698</c:v>
                </c:pt>
                <c:pt idx="1">
                  <c:v>391.27041020908899</c:v>
                </c:pt>
                <c:pt idx="2">
                  <c:v>107.13348977188005</c:v>
                </c:pt>
                <c:pt idx="3">
                  <c:v>381.47473466816109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B6-435B-96FC-7F51BBFBE608}"/>
            </c:ext>
          </c:extLst>
        </c:ser>
        <c:ser>
          <c:idx val="2"/>
          <c:order val="2"/>
          <c:tx>
            <c:strRef>
              <c:f>'יתרות וביצועים'!$C$5</c:f>
              <c:strCache>
                <c:ptCount val="1"/>
                <c:pt idx="0">
                  <c:v>31.03.2020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וביצועים'!$D$5:$G$5</c:f>
              <c:numCache>
                <c:formatCode>#,##0.0</c:formatCode>
                <c:ptCount val="4"/>
                <c:pt idx="0">
                  <c:v>150.09353408007999</c:v>
                </c:pt>
                <c:pt idx="1">
                  <c:v>400.13157420648321</c:v>
                </c:pt>
                <c:pt idx="2">
                  <c:v>104.96516367600005</c:v>
                </c:pt>
                <c:pt idx="3">
                  <c:v>406.54985271869191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B6-435B-96FC-7F51BBFBE608}"/>
            </c:ext>
          </c:extLst>
        </c:ser>
        <c:ser>
          <c:idx val="3"/>
          <c:order val="3"/>
          <c:tx>
            <c:strRef>
              <c:f>'יתרות וביצועים'!$C$6</c:f>
              <c:strCache>
                <c:ptCount val="1"/>
                <c:pt idx="0">
                  <c:v>06.04.2020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וביצועים'!$D$6:$G$6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A6B6-435B-96FC-7F51BBFBE608}"/>
            </c:ext>
          </c:extLst>
        </c:ser>
        <c:ser>
          <c:idx val="4"/>
          <c:order val="4"/>
          <c:tx>
            <c:strRef>
              <c:f>'יתרות וביצועים'!$C$7</c:f>
              <c:strCache>
                <c:ptCount val="1"/>
                <c:pt idx="0">
                  <c:v>20.04.2020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וביצועים'!$D$7:$G$7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6B6-435B-96FC-7F51BBFBE608}"/>
            </c:ext>
          </c:extLst>
        </c:ser>
        <c:ser>
          <c:idx val="7"/>
          <c:order val="7"/>
          <c:tx>
            <c:strRef>
              <c:f>'יתרות וביצועים'!$C$10</c:f>
              <c:strCache>
                <c:ptCount val="1"/>
                <c:pt idx="0">
                  <c:v>30.06.2020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וביצועים'!$D$10:$G$10</c:f>
              <c:numCache>
                <c:formatCode>#,##0.0</c:formatCode>
                <c:ptCount val="4"/>
                <c:pt idx="0">
                  <c:v>145.93697323904269</c:v>
                </c:pt>
                <c:pt idx="1">
                  <c:v>407.58480840395003</c:v>
                </c:pt>
                <c:pt idx="2">
                  <c:v>108.35689874932989</c:v>
                </c:pt>
                <c:pt idx="3">
                  <c:v>394.36922235409412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B6-435B-96FC-7F51BBFBE608}"/>
            </c:ext>
          </c:extLst>
        </c:ser>
        <c:ser>
          <c:idx val="10"/>
          <c:order val="10"/>
          <c:tx>
            <c:strRef>
              <c:f>'יתרות וביצועים'!$C$13</c:f>
              <c:strCache>
                <c:ptCount val="1"/>
                <c:pt idx="0">
                  <c:v>30.09.2020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וביצועים'!$D$13:$G$13</c:f>
              <c:numCache>
                <c:formatCode>#,##0.0</c:formatCode>
                <c:ptCount val="4"/>
                <c:pt idx="0">
                  <c:v>143.71375638144761</c:v>
                </c:pt>
                <c:pt idx="1">
                  <c:v>417.02012127207001</c:v>
                </c:pt>
                <c:pt idx="2">
                  <c:v>109.07084381980999</c:v>
                </c:pt>
                <c:pt idx="3">
                  <c:v>389.88008538595739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B6-435B-96FC-7F51BBFBE608}"/>
            </c:ext>
          </c:extLst>
        </c:ser>
        <c:ser>
          <c:idx val="13"/>
          <c:order val="13"/>
          <c:tx>
            <c:strRef>
              <c:f>'יתרות וביצועים'!$C$16</c:f>
              <c:strCache>
                <c:ptCount val="1"/>
                <c:pt idx="0">
                  <c:v>31.12.2020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וביצועים'!$D$16:$G$16</c:f>
              <c:numCache>
                <c:formatCode>#,##0.0</c:formatCode>
                <c:ptCount val="4"/>
                <c:pt idx="0">
                  <c:v>143.59378416541261</c:v>
                </c:pt>
                <c:pt idx="1">
                  <c:v>427.24868812123003</c:v>
                </c:pt>
                <c:pt idx="2">
                  <c:v>109.85746300429997</c:v>
                </c:pt>
                <c:pt idx="3">
                  <c:v>403.88744727243846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B6-435B-96FC-7F51BBFBE608}"/>
            </c:ext>
          </c:extLst>
        </c:ser>
        <c:ser>
          <c:idx val="14"/>
          <c:order val="14"/>
          <c:tx>
            <c:strRef>
              <c:f>'יתרות וביצועים'!$C$17</c:f>
              <c:strCache>
                <c:ptCount val="1"/>
                <c:pt idx="0">
                  <c:v>31.01.2021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6B6-435B-96FC-7F51BBFBE6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6B6-435B-96FC-7F51BBFBE6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6B6-435B-96FC-7F51BBFBE6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ssistant" panose="00000500000000000000" pitchFamily="2" charset="-79"/>
                    <a:ea typeface="+mn-ea"/>
                    <a:cs typeface="Assistant" panose="00000500000000000000" pitchFamily="2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וביצועים'!$D$17:$G$17</c:f>
              <c:numCache>
                <c:formatCode>#,##0.0</c:formatCode>
                <c:ptCount val="4"/>
                <c:pt idx="0">
                  <c:v>142.25380186818728</c:v>
                </c:pt>
                <c:pt idx="1">
                  <c:v>429.73089261222003</c:v>
                </c:pt>
                <c:pt idx="2">
                  <c:v>109.69883304486007</c:v>
                </c:pt>
                <c:pt idx="3">
                  <c:v>405.98331990796436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6B6-435B-96FC-7F51BBFBE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07306016"/>
        <c:axId val="4073109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'יתרות וביצועים'!$C$4</c15:sqref>
                        </c15:formulaRef>
                      </c:ext>
                    </c:extLst>
                    <c:strCache>
                      <c:ptCount val="1"/>
                      <c:pt idx="0">
                        <c:v>29.02.2020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'יתרות וביצועים'!$D$4:$G$4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151.24469171333004</c:v>
                      </c:pt>
                      <c:pt idx="1">
                        <c:v>395.44807449997904</c:v>
                      </c:pt>
                      <c:pt idx="2">
                        <c:v>106.05417816649019</c:v>
                      </c:pt>
                      <c:pt idx="3">
                        <c:v>383.75467632551317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A6B6-435B-96FC-7F51BBFBE60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וביצועים'!$C$8</c15:sqref>
                        </c15:formulaRef>
                      </c:ext>
                    </c:extLst>
                    <c:strCache>
                      <c:ptCount val="1"/>
                      <c:pt idx="0">
                        <c:v>30.04.2020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A6B6-435B-96FC-7F51BBFBE608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A6B6-435B-96FC-7F51BBFBE608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A6B6-435B-96FC-7F51BBFBE608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וביצועים'!$D$8:$G$8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144.40971382281018</c:v>
                      </c:pt>
                      <c:pt idx="1">
                        <c:v>402.5846164597308</c:v>
                      </c:pt>
                      <c:pt idx="2">
                        <c:v>104.18846144364996</c:v>
                      </c:pt>
                      <c:pt idx="3">
                        <c:v>406.29475727080523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A6B6-435B-96FC-7F51BBFBE60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וביצועים'!$C$9</c15:sqref>
                        </c15:formulaRef>
                      </c:ext>
                    </c:extLst>
                    <c:strCache>
                      <c:ptCount val="1"/>
                      <c:pt idx="0">
                        <c:v>31.05.2020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וביצועים'!$D$9:$G$9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144.93351638182264</c:v>
                      </c:pt>
                      <c:pt idx="1">
                        <c:v>405.43438614679002</c:v>
                      </c:pt>
                      <c:pt idx="2">
                        <c:v>107.08987264459003</c:v>
                      </c:pt>
                      <c:pt idx="3">
                        <c:v>399.63075479125183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A6B6-435B-96FC-7F51BBFBE60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וביצועים'!$C$11</c15:sqref>
                        </c15:formulaRef>
                      </c:ext>
                    </c:extLst>
                    <c:strCache>
                      <c:ptCount val="1"/>
                      <c:pt idx="0">
                        <c:v>31.07.2020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וביצועים'!$D$11:$G$11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145.69344473558016</c:v>
                      </c:pt>
                      <c:pt idx="1">
                        <c:v>411.07924576403002</c:v>
                      </c:pt>
                      <c:pt idx="2">
                        <c:v>108.88462308789005</c:v>
                      </c:pt>
                      <c:pt idx="3">
                        <c:v>391.36178145023007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A6B6-435B-96FC-7F51BBFBE60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וביצועים'!$C$12</c15:sqref>
                        </c15:formulaRef>
                      </c:ext>
                    </c:extLst>
                    <c:strCache>
                      <c:ptCount val="1"/>
                      <c:pt idx="0">
                        <c:v>31.08.2020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וביצועים'!$D$12:$G$12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145.46397593729353</c:v>
                      </c:pt>
                      <c:pt idx="1">
                        <c:v>414.05749900056998</c:v>
                      </c:pt>
                      <c:pt idx="2">
                        <c:v>108.93919602214653</c:v>
                      </c:pt>
                      <c:pt idx="3">
                        <c:v>394.50307574210137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A6B6-435B-96FC-7F51BBFBE60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וביצועים'!$C$14</c15:sqref>
                        </c15:formulaRef>
                      </c:ext>
                    </c:extLst>
                    <c:strCache>
                      <c:ptCount val="1"/>
                      <c:pt idx="0">
                        <c:v>31.10.2020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וביצועים'!$D$14:$G$14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141.97838716421663</c:v>
                      </c:pt>
                      <c:pt idx="1">
                        <c:v>419.76240385023999</c:v>
                      </c:pt>
                      <c:pt idx="2">
                        <c:v>108.93767752066991</c:v>
                      </c:pt>
                      <c:pt idx="3">
                        <c:v>392.5730540745044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A6B6-435B-96FC-7F51BBFBE608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וביצועים'!$C$15</c15:sqref>
                        </c15:formulaRef>
                      </c:ext>
                    </c:extLst>
                    <c:strCache>
                      <c:ptCount val="1"/>
                      <c:pt idx="0">
                        <c:v>30.11.2020</c:v>
                      </c:pt>
                    </c:strCache>
                  </c:strRef>
                </c:tx>
                <c:spPr>
                  <a:solidFill>
                    <a:srgbClr val="C00000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A6B6-435B-96FC-7F51BBFBE608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A6B6-435B-96FC-7F51BBFBE608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CCCC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A6B6-435B-96FC-7F51BBFBE608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C0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A6B6-435B-96FC-7F51BBFBE60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ssistant" panose="00000500000000000000" pitchFamily="2" charset="-79"/>
                          <a:ea typeface="+mn-ea"/>
                          <a:cs typeface="Assistant" panose="00000500000000000000" pitchFamily="2" charset="-79"/>
                        </a:defRPr>
                      </a:pPr>
                      <a:endParaRPr lang="he-I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וביצועים'!$D$17:$G$17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142.25380186818728</c:v>
                      </c:pt>
                      <c:pt idx="1">
                        <c:v>429.73089261222003</c:v>
                      </c:pt>
                      <c:pt idx="2">
                        <c:v>109.69883304486007</c:v>
                      </c:pt>
                      <c:pt idx="3">
                        <c:v>405.98331990796436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A6B6-435B-96FC-7F51BBFBE608}"/>
                  </c:ext>
                </c:extLst>
              </c15:ser>
            </c15:filteredBarSeries>
          </c:ext>
        </c:extLst>
      </c:barChart>
      <c:catAx>
        <c:axId val="4073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310936"/>
        <c:crosses val="autoZero"/>
        <c:auto val="1"/>
        <c:lblAlgn val="ctr"/>
        <c:lblOffset val="100"/>
        <c:noMultiLvlLbl val="0"/>
      </c:catAx>
      <c:valAx>
        <c:axId val="4073109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30601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01588097402658"/>
          <c:y val="0.90253401502401787"/>
          <c:w val="0.61059409164062384"/>
          <c:h val="6.5722104736343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ea typeface="+mn-ea"/>
              <a:cs typeface="Assistant" panose="00000500000000000000" pitchFamily="2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שיעור הריבית באשראי במהלך המשבר - דיור</a:t>
            </a:r>
          </a:p>
          <a:p>
            <a:pPr>
              <a:defRPr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מגזר שקלי צמוד מדד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ריביות!$I$3</c:f>
              <c:strCache>
                <c:ptCount val="1"/>
                <c:pt idx="0">
                  <c:v>דיור-צמוד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ssistant" panose="00000500000000000000" pitchFamily="2" charset="-79"/>
                    <a:ea typeface="+mn-ea"/>
                    <a:cs typeface="Assistant" panose="00000500000000000000" pitchFamily="2" charset="-79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ריביות!$C$4:$C$44</c:f>
              <c:strCache>
                <c:ptCount val="15"/>
                <c:pt idx="0">
                  <c:v>29.02</c:v>
                </c:pt>
                <c:pt idx="1">
                  <c:v>31.03</c:v>
                </c:pt>
                <c:pt idx="2">
                  <c:v>30.04</c:v>
                </c:pt>
                <c:pt idx="3">
                  <c:v>31.05</c:v>
                </c:pt>
                <c:pt idx="4">
                  <c:v>30.06</c:v>
                </c:pt>
                <c:pt idx="5">
                  <c:v>31.07</c:v>
                </c:pt>
                <c:pt idx="6">
                  <c:v>31.08</c:v>
                </c:pt>
                <c:pt idx="7">
                  <c:v>30.09</c:v>
                </c:pt>
                <c:pt idx="8">
                  <c:v>31.10</c:v>
                </c:pt>
                <c:pt idx="9">
                  <c:v>30.11</c:v>
                </c:pt>
                <c:pt idx="10">
                  <c:v>31.12</c:v>
                </c:pt>
                <c:pt idx="11">
                  <c:v>8.01</c:v>
                </c:pt>
                <c:pt idx="12">
                  <c:v>15.01</c:v>
                </c:pt>
                <c:pt idx="13">
                  <c:v>22.01</c:v>
                </c:pt>
                <c:pt idx="14">
                  <c:v>31.01</c:v>
                </c:pt>
              </c:strCache>
              <c:extLst/>
            </c:strRef>
          </c:cat>
          <c:val>
            <c:numRef>
              <c:f>ריביות!$I$4:$I$44</c:f>
              <c:numCache>
                <c:formatCode>0.00%</c:formatCode>
                <c:ptCount val="15"/>
                <c:pt idx="0">
                  <c:v>2.5987346435875254E-2</c:v>
                </c:pt>
                <c:pt idx="1">
                  <c:v>2.7819422209399345E-2</c:v>
                </c:pt>
                <c:pt idx="2">
                  <c:v>3.1252595937386697E-2</c:v>
                </c:pt>
                <c:pt idx="3">
                  <c:v>3.054930301798129E-2</c:v>
                </c:pt>
                <c:pt idx="4">
                  <c:v>2.8685057253381073E-2</c:v>
                </c:pt>
                <c:pt idx="5">
                  <c:v>2.8216830163656993E-2</c:v>
                </c:pt>
                <c:pt idx="6">
                  <c:v>2.8058570401511565E-2</c:v>
                </c:pt>
                <c:pt idx="7">
                  <c:v>2.7488106667647023E-2</c:v>
                </c:pt>
                <c:pt idx="8">
                  <c:v>2.7688080542234525E-2</c:v>
                </c:pt>
                <c:pt idx="9">
                  <c:v>2.7821130733343882E-2</c:v>
                </c:pt>
                <c:pt idx="10">
                  <c:v>2.6235765669996164E-2</c:v>
                </c:pt>
                <c:pt idx="11">
                  <c:v>2.6236938758684433E-2</c:v>
                </c:pt>
                <c:pt idx="12">
                  <c:v>2.5748689652777108E-2</c:v>
                </c:pt>
                <c:pt idx="13">
                  <c:v>2.532366141706675E-2</c:v>
                </c:pt>
                <c:pt idx="14">
                  <c:v>2.4916296939283038E-2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129-4218-AA44-8DBA8ED9958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7710992"/>
        <c:axId val="407716896"/>
        <c:extLst/>
      </c:lineChart>
      <c:catAx>
        <c:axId val="40771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716896"/>
        <c:crosses val="autoZero"/>
        <c:auto val="1"/>
        <c:lblAlgn val="ctr"/>
        <c:lblOffset val="100"/>
        <c:noMultiLvlLbl val="0"/>
      </c:catAx>
      <c:valAx>
        <c:axId val="407716896"/>
        <c:scaling>
          <c:orientation val="minMax"/>
          <c:max val="6.0000000000000012E-2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71099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שיעור הריבית באשראי במהלך המשבר - צרכני</a:t>
            </a:r>
          </a:p>
          <a:p>
            <a:pPr>
              <a:defRPr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מגזר שקלי לא צמוד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ריביות!$D$3</c:f>
              <c:strCache>
                <c:ptCount val="1"/>
                <c:pt idx="0">
                  <c:v>צרכני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ssistant" panose="00000500000000000000" pitchFamily="2" charset="-79"/>
                    <a:ea typeface="+mn-ea"/>
                    <a:cs typeface="Assistant" panose="00000500000000000000" pitchFamily="2" charset="-79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ריביות!$C$4:$C$44</c:f>
              <c:strCache>
                <c:ptCount val="15"/>
                <c:pt idx="0">
                  <c:v>29.02</c:v>
                </c:pt>
                <c:pt idx="1">
                  <c:v>31.03</c:v>
                </c:pt>
                <c:pt idx="2">
                  <c:v>30.04</c:v>
                </c:pt>
                <c:pt idx="3">
                  <c:v>31.05</c:v>
                </c:pt>
                <c:pt idx="4">
                  <c:v>30.06</c:v>
                </c:pt>
                <c:pt idx="5">
                  <c:v>31.07</c:v>
                </c:pt>
                <c:pt idx="6">
                  <c:v>31.08</c:v>
                </c:pt>
                <c:pt idx="7">
                  <c:v>30.09</c:v>
                </c:pt>
                <c:pt idx="8">
                  <c:v>31.10</c:v>
                </c:pt>
                <c:pt idx="9">
                  <c:v>30.11</c:v>
                </c:pt>
                <c:pt idx="10">
                  <c:v>31.12</c:v>
                </c:pt>
                <c:pt idx="11">
                  <c:v>8.01</c:v>
                </c:pt>
                <c:pt idx="12">
                  <c:v>15.01</c:v>
                </c:pt>
                <c:pt idx="13">
                  <c:v>22.01</c:v>
                </c:pt>
                <c:pt idx="14">
                  <c:v>31.01</c:v>
                </c:pt>
              </c:strCache>
              <c:extLst/>
            </c:strRef>
          </c:cat>
          <c:val>
            <c:numRef>
              <c:f>ריביות!$D$4:$D$44</c:f>
              <c:numCache>
                <c:formatCode>0.00%</c:formatCode>
                <c:ptCount val="15"/>
                <c:pt idx="0">
                  <c:v>4.984739782902832E-2</c:v>
                </c:pt>
                <c:pt idx="1">
                  <c:v>4.8138814038386803E-2</c:v>
                </c:pt>
                <c:pt idx="2">
                  <c:v>4.5787390380735996E-2</c:v>
                </c:pt>
                <c:pt idx="3">
                  <c:v>4.3320274364047069E-2</c:v>
                </c:pt>
                <c:pt idx="4">
                  <c:v>4.6886397958934782E-2</c:v>
                </c:pt>
                <c:pt idx="5">
                  <c:v>4.5369788513154638E-2</c:v>
                </c:pt>
                <c:pt idx="6">
                  <c:v>4.5228752007599723E-2</c:v>
                </c:pt>
                <c:pt idx="7">
                  <c:v>4.7051111494484106E-2</c:v>
                </c:pt>
                <c:pt idx="8">
                  <c:v>4.633830633097482E-2</c:v>
                </c:pt>
                <c:pt idx="9">
                  <c:v>4.4636521911271529E-2</c:v>
                </c:pt>
                <c:pt idx="10">
                  <c:v>4.0756577613880483E-2</c:v>
                </c:pt>
                <c:pt idx="11">
                  <c:v>4.5330161441113521E-2</c:v>
                </c:pt>
                <c:pt idx="12">
                  <c:v>4.6053763114212019E-2</c:v>
                </c:pt>
                <c:pt idx="13">
                  <c:v>4.2523761693471739E-2</c:v>
                </c:pt>
                <c:pt idx="14">
                  <c:v>4.5012960186004945E-2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7090-4B42-8A24-DC568C1CE34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7710992"/>
        <c:axId val="40771689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ריביות!$E$3</c15:sqref>
                        </c15:formulaRef>
                      </c:ext>
                    </c:extLst>
                    <c:strCache>
                      <c:ptCount val="1"/>
                      <c:pt idx="0">
                        <c:v>דיור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ssistant" panose="00000500000000000000" pitchFamily="2" charset="-79"/>
                          <a:ea typeface="+mn-ea"/>
                          <a:cs typeface="Assistant" panose="00000500000000000000" pitchFamily="2" charset="-79"/>
                        </a:defRPr>
                      </a:pPr>
                      <a:endParaRPr lang="he-I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ריביות!$E$4:$E$44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2.456523678607981E-2</c:v>
                      </c:pt>
                      <c:pt idx="1">
                        <c:v>2.4828779767908468E-2</c:v>
                      </c:pt>
                      <c:pt idx="2">
                        <c:v>2.5347149580504633E-2</c:v>
                      </c:pt>
                      <c:pt idx="3">
                        <c:v>2.5338032491830045E-2</c:v>
                      </c:pt>
                      <c:pt idx="4">
                        <c:v>2.5088725670406476E-2</c:v>
                      </c:pt>
                      <c:pt idx="5">
                        <c:v>2.4186152470997899E-2</c:v>
                      </c:pt>
                      <c:pt idx="6">
                        <c:v>2.3923990522643063E-2</c:v>
                      </c:pt>
                      <c:pt idx="7">
                        <c:v>2.40865739040481E-2</c:v>
                      </c:pt>
                      <c:pt idx="8">
                        <c:v>2.3943925973189884E-2</c:v>
                      </c:pt>
                      <c:pt idx="9">
                        <c:v>2.3688177886111699E-2</c:v>
                      </c:pt>
                      <c:pt idx="10">
                        <c:v>2.3658254236585741E-2</c:v>
                      </c:pt>
                      <c:pt idx="11">
                        <c:v>2.3256857128700247E-2</c:v>
                      </c:pt>
                      <c:pt idx="12">
                        <c:v>2.3267970087129247E-2</c:v>
                      </c:pt>
                      <c:pt idx="13">
                        <c:v>2.2819199615246834E-2</c:v>
                      </c:pt>
                      <c:pt idx="14">
                        <c:v>2.3213928400503268E-2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090-4B42-8A24-DC568C1CE34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ריביות!$F$3</c15:sqref>
                        </c15:formulaRef>
                      </c:ext>
                    </c:extLst>
                    <c:strCache>
                      <c:ptCount val="1"/>
                      <c:pt idx="0">
                        <c:v>עסקים קטנים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ssistant" panose="00000500000000000000" pitchFamily="2" charset="-79"/>
                          <a:ea typeface="+mn-ea"/>
                          <a:cs typeface="Assistant" panose="00000500000000000000" pitchFamily="2" charset="-79"/>
                        </a:defRPr>
                      </a:pPr>
                      <a:endParaRPr lang="he-I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ריביות!$F$4:$F$44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4.9959931258373225E-2</c:v>
                      </c:pt>
                      <c:pt idx="1">
                        <c:v>4.8773307588508605E-2</c:v>
                      </c:pt>
                      <c:pt idx="2">
                        <c:v>3.8246100450854539E-2</c:v>
                      </c:pt>
                      <c:pt idx="3">
                        <c:v>3.8296867545132861E-2</c:v>
                      </c:pt>
                      <c:pt idx="4">
                        <c:v>4.2470898799438356E-2</c:v>
                      </c:pt>
                      <c:pt idx="5">
                        <c:v>4.2842291039204887E-2</c:v>
                      </c:pt>
                      <c:pt idx="6">
                        <c:v>4.3842124559504612E-2</c:v>
                      </c:pt>
                      <c:pt idx="7">
                        <c:v>4.3312540884895438E-2</c:v>
                      </c:pt>
                      <c:pt idx="8">
                        <c:v>4.1949889734819348E-2</c:v>
                      </c:pt>
                      <c:pt idx="9">
                        <c:v>4.152517692279966E-2</c:v>
                      </c:pt>
                      <c:pt idx="10">
                        <c:v>4.0592598682805986E-2</c:v>
                      </c:pt>
                      <c:pt idx="11">
                        <c:v>4.3614087164849422E-2</c:v>
                      </c:pt>
                      <c:pt idx="12">
                        <c:v>4.4880444525554813E-2</c:v>
                      </c:pt>
                      <c:pt idx="13">
                        <c:v>4.4193212278167276E-2</c:v>
                      </c:pt>
                      <c:pt idx="14">
                        <c:v>4.2775671704268825E-2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090-4B42-8A24-DC568C1CE34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ריביות!$G$3</c15:sqref>
                        </c15:formulaRef>
                      </c:ext>
                    </c:extLst>
                    <c:strCache>
                      <c:ptCount val="1"/>
                      <c:pt idx="0">
                        <c:v>עסקי מסחרי</c:v>
                      </c:pt>
                    </c:strCache>
                  </c:strRef>
                </c:tx>
                <c:spPr>
                  <a:ln w="28575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ssistant" panose="00000500000000000000" pitchFamily="2" charset="-79"/>
                          <a:ea typeface="+mn-ea"/>
                          <a:cs typeface="Assistant" panose="00000500000000000000" pitchFamily="2" charset="-79"/>
                        </a:defRPr>
                      </a:pPr>
                      <a:endParaRPr lang="he-I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ריביות!$G$4:$G$44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2.3610772243083732E-2</c:v>
                      </c:pt>
                      <c:pt idx="1">
                        <c:v>2.4322387167034991E-2</c:v>
                      </c:pt>
                      <c:pt idx="2">
                        <c:v>2.3606928494031645E-2</c:v>
                      </c:pt>
                      <c:pt idx="3">
                        <c:v>2.396242147958938E-2</c:v>
                      </c:pt>
                      <c:pt idx="4">
                        <c:v>2.4147704440861572E-2</c:v>
                      </c:pt>
                      <c:pt idx="5">
                        <c:v>2.2503620655747677E-2</c:v>
                      </c:pt>
                      <c:pt idx="6">
                        <c:v>2.4060598048133514E-2</c:v>
                      </c:pt>
                      <c:pt idx="7">
                        <c:v>2.2957867440994321E-2</c:v>
                      </c:pt>
                      <c:pt idx="8">
                        <c:v>2.3355987020980889E-2</c:v>
                      </c:pt>
                      <c:pt idx="9">
                        <c:v>2.3150384127102273E-2</c:v>
                      </c:pt>
                      <c:pt idx="10">
                        <c:v>2.3120480314085739E-2</c:v>
                      </c:pt>
                      <c:pt idx="11">
                        <c:v>2.2293642561439984E-2</c:v>
                      </c:pt>
                      <c:pt idx="12">
                        <c:v>2.2694793849103709E-2</c:v>
                      </c:pt>
                      <c:pt idx="13">
                        <c:v>2.294471700689589E-2</c:v>
                      </c:pt>
                      <c:pt idx="14">
                        <c:v>2.1713181044881288E-2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090-4B42-8A24-DC568C1CE349}"/>
                  </c:ext>
                </c:extLst>
              </c15:ser>
            </c15:filteredLineSeries>
          </c:ext>
        </c:extLst>
      </c:lineChart>
      <c:catAx>
        <c:axId val="40771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716896"/>
        <c:crosses val="autoZero"/>
        <c:auto val="1"/>
        <c:lblAlgn val="ctr"/>
        <c:lblOffset val="100"/>
        <c:noMultiLvlLbl val="0"/>
      </c:catAx>
      <c:valAx>
        <c:axId val="407716896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71099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שיעור הריבית באשראי במהלך המשבר - עסקים קטנים</a:t>
            </a:r>
          </a:p>
          <a:p>
            <a:pPr>
              <a:defRPr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מגזר שקלי לא צמוד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ריביות!$F$3</c:f>
              <c:strCache>
                <c:ptCount val="1"/>
                <c:pt idx="0">
                  <c:v>עסקים קטנים</c:v>
                </c:pt>
              </c:strCache>
            </c:strRef>
          </c:tx>
          <c:spPr>
            <a:ln w="28575" cap="rnd">
              <a:solidFill>
                <a:srgbClr val="CCCC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ssistant" panose="00000500000000000000" pitchFamily="2" charset="-79"/>
                    <a:ea typeface="+mn-ea"/>
                    <a:cs typeface="Assistant" panose="00000500000000000000" pitchFamily="2" charset="-79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ריביות!$C$4:$C$44</c:f>
              <c:strCache>
                <c:ptCount val="15"/>
                <c:pt idx="0">
                  <c:v>29.02</c:v>
                </c:pt>
                <c:pt idx="1">
                  <c:v>31.03</c:v>
                </c:pt>
                <c:pt idx="2">
                  <c:v>30.04</c:v>
                </c:pt>
                <c:pt idx="3">
                  <c:v>31.05</c:v>
                </c:pt>
                <c:pt idx="4">
                  <c:v>30.06</c:v>
                </c:pt>
                <c:pt idx="5">
                  <c:v>31.07</c:v>
                </c:pt>
                <c:pt idx="6">
                  <c:v>31.08</c:v>
                </c:pt>
                <c:pt idx="7">
                  <c:v>30.09</c:v>
                </c:pt>
                <c:pt idx="8">
                  <c:v>31.10</c:v>
                </c:pt>
                <c:pt idx="9">
                  <c:v>30.11</c:v>
                </c:pt>
                <c:pt idx="10">
                  <c:v>31.12</c:v>
                </c:pt>
                <c:pt idx="11">
                  <c:v>8.01</c:v>
                </c:pt>
                <c:pt idx="12">
                  <c:v>15.01</c:v>
                </c:pt>
                <c:pt idx="13">
                  <c:v>22.01</c:v>
                </c:pt>
                <c:pt idx="14">
                  <c:v>31.01</c:v>
                </c:pt>
              </c:strCache>
              <c:extLst/>
            </c:strRef>
          </c:cat>
          <c:val>
            <c:numRef>
              <c:f>ריביות!$F$4:$F$44</c:f>
              <c:numCache>
                <c:formatCode>0.00%</c:formatCode>
                <c:ptCount val="15"/>
                <c:pt idx="0">
                  <c:v>4.9959931258373225E-2</c:v>
                </c:pt>
                <c:pt idx="1">
                  <c:v>4.8773307588508605E-2</c:v>
                </c:pt>
                <c:pt idx="2">
                  <c:v>3.8246100450854539E-2</c:v>
                </c:pt>
                <c:pt idx="3">
                  <c:v>3.8296867545132861E-2</c:v>
                </c:pt>
                <c:pt idx="4">
                  <c:v>4.2470898799438356E-2</c:v>
                </c:pt>
                <c:pt idx="5">
                  <c:v>4.2842291039204887E-2</c:v>
                </c:pt>
                <c:pt idx="6">
                  <c:v>4.3842124559504612E-2</c:v>
                </c:pt>
                <c:pt idx="7">
                  <c:v>4.3312540884895438E-2</c:v>
                </c:pt>
                <c:pt idx="8">
                  <c:v>4.1949889734819348E-2</c:v>
                </c:pt>
                <c:pt idx="9">
                  <c:v>4.152517692279966E-2</c:v>
                </c:pt>
                <c:pt idx="10">
                  <c:v>4.0592598682805986E-2</c:v>
                </c:pt>
                <c:pt idx="11">
                  <c:v>4.3614087164849422E-2</c:v>
                </c:pt>
                <c:pt idx="12">
                  <c:v>4.4880444525554813E-2</c:v>
                </c:pt>
                <c:pt idx="13">
                  <c:v>4.4193212278167276E-2</c:v>
                </c:pt>
                <c:pt idx="14">
                  <c:v>4.2775671704268825E-2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32D4-40BD-8DEE-A8F7B16F2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710992"/>
        <c:axId val="4077168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ריביות!$D$3</c15:sqref>
                        </c15:formulaRef>
                      </c:ext>
                    </c:extLst>
                    <c:strCache>
                      <c:ptCount val="1"/>
                      <c:pt idx="0">
                        <c:v>צרכני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ssistant" panose="00000500000000000000" pitchFamily="2" charset="-79"/>
                          <a:ea typeface="+mn-ea"/>
                          <a:cs typeface="Assistant" panose="00000500000000000000" pitchFamily="2" charset="-79"/>
                        </a:defRPr>
                      </a:pPr>
                      <a:endParaRPr lang="he-IL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ריביות!$D$4:$D$44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4.984739782902832E-2</c:v>
                      </c:pt>
                      <c:pt idx="1">
                        <c:v>4.8138814038386803E-2</c:v>
                      </c:pt>
                      <c:pt idx="2">
                        <c:v>4.5787390380735996E-2</c:v>
                      </c:pt>
                      <c:pt idx="3">
                        <c:v>4.3320274364047069E-2</c:v>
                      </c:pt>
                      <c:pt idx="4">
                        <c:v>4.6886397958934782E-2</c:v>
                      </c:pt>
                      <c:pt idx="5">
                        <c:v>4.5369788513154638E-2</c:v>
                      </c:pt>
                      <c:pt idx="6">
                        <c:v>4.5228752007599723E-2</c:v>
                      </c:pt>
                      <c:pt idx="7">
                        <c:v>4.7051111494484106E-2</c:v>
                      </c:pt>
                      <c:pt idx="8">
                        <c:v>4.633830633097482E-2</c:v>
                      </c:pt>
                      <c:pt idx="9">
                        <c:v>4.4636521911271529E-2</c:v>
                      </c:pt>
                      <c:pt idx="10">
                        <c:v>4.0756577613880483E-2</c:v>
                      </c:pt>
                      <c:pt idx="11">
                        <c:v>4.5330161441113521E-2</c:v>
                      </c:pt>
                      <c:pt idx="12">
                        <c:v>4.6053763114212019E-2</c:v>
                      </c:pt>
                      <c:pt idx="13">
                        <c:v>4.2523761693471739E-2</c:v>
                      </c:pt>
                      <c:pt idx="14">
                        <c:v>4.5012960186004945E-2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32D4-40BD-8DEE-A8F7B16F2E1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ריביות!$E$3</c15:sqref>
                        </c15:formulaRef>
                      </c:ext>
                    </c:extLst>
                    <c:strCache>
                      <c:ptCount val="1"/>
                      <c:pt idx="0">
                        <c:v>דיור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ריביות!$E$4:$E$44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2.456523678607981E-2</c:v>
                      </c:pt>
                      <c:pt idx="1">
                        <c:v>2.4828779767908468E-2</c:v>
                      </c:pt>
                      <c:pt idx="2">
                        <c:v>2.5347149580504633E-2</c:v>
                      </c:pt>
                      <c:pt idx="3">
                        <c:v>2.5338032491830045E-2</c:v>
                      </c:pt>
                      <c:pt idx="4">
                        <c:v>2.5088725670406476E-2</c:v>
                      </c:pt>
                      <c:pt idx="5">
                        <c:v>2.4186152470997899E-2</c:v>
                      </c:pt>
                      <c:pt idx="6">
                        <c:v>2.3923990522643063E-2</c:v>
                      </c:pt>
                      <c:pt idx="7">
                        <c:v>2.40865739040481E-2</c:v>
                      </c:pt>
                      <c:pt idx="8">
                        <c:v>2.3943925973189884E-2</c:v>
                      </c:pt>
                      <c:pt idx="9">
                        <c:v>2.3688177886111699E-2</c:v>
                      </c:pt>
                      <c:pt idx="10">
                        <c:v>2.3658254236585741E-2</c:v>
                      </c:pt>
                      <c:pt idx="11">
                        <c:v>2.3256857128700247E-2</c:v>
                      </c:pt>
                      <c:pt idx="12">
                        <c:v>2.3267970087129247E-2</c:v>
                      </c:pt>
                      <c:pt idx="13">
                        <c:v>2.2819199615246834E-2</c:v>
                      </c:pt>
                      <c:pt idx="14">
                        <c:v>2.3213928400503268E-2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2D4-40BD-8DEE-A8F7B16F2E1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ריביות!$G$3</c15:sqref>
                        </c15:formulaRef>
                      </c:ext>
                    </c:extLst>
                    <c:strCache>
                      <c:ptCount val="1"/>
                      <c:pt idx="0">
                        <c:v>עסקי מסחרי</c:v>
                      </c:pt>
                    </c:strCache>
                  </c:strRef>
                </c:tx>
                <c:spPr>
                  <a:ln w="28575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ריביות!$G$4:$G$44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2.3610772243083732E-2</c:v>
                      </c:pt>
                      <c:pt idx="1">
                        <c:v>2.4322387167034991E-2</c:v>
                      </c:pt>
                      <c:pt idx="2">
                        <c:v>2.3606928494031645E-2</c:v>
                      </c:pt>
                      <c:pt idx="3">
                        <c:v>2.396242147958938E-2</c:v>
                      </c:pt>
                      <c:pt idx="4">
                        <c:v>2.4147704440861572E-2</c:v>
                      </c:pt>
                      <c:pt idx="5">
                        <c:v>2.2503620655747677E-2</c:v>
                      </c:pt>
                      <c:pt idx="6">
                        <c:v>2.4060598048133514E-2</c:v>
                      </c:pt>
                      <c:pt idx="7">
                        <c:v>2.2957867440994321E-2</c:v>
                      </c:pt>
                      <c:pt idx="8">
                        <c:v>2.3355987020980889E-2</c:v>
                      </c:pt>
                      <c:pt idx="9">
                        <c:v>2.3150384127102273E-2</c:v>
                      </c:pt>
                      <c:pt idx="10">
                        <c:v>2.3120480314085739E-2</c:v>
                      </c:pt>
                      <c:pt idx="11">
                        <c:v>2.2293642561439984E-2</c:v>
                      </c:pt>
                      <c:pt idx="12">
                        <c:v>2.2694793849103709E-2</c:v>
                      </c:pt>
                      <c:pt idx="13">
                        <c:v>2.294471700689589E-2</c:v>
                      </c:pt>
                      <c:pt idx="14">
                        <c:v>2.1713181044881288E-2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2D4-40BD-8DEE-A8F7B16F2E15}"/>
                  </c:ext>
                </c:extLst>
              </c15:ser>
            </c15:filteredLineSeries>
          </c:ext>
        </c:extLst>
      </c:lineChart>
      <c:catAx>
        <c:axId val="40771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716896"/>
        <c:crosses val="autoZero"/>
        <c:auto val="1"/>
        <c:lblAlgn val="ctr"/>
        <c:lblOffset val="100"/>
        <c:noMultiLvlLbl val="0"/>
      </c:catAx>
      <c:valAx>
        <c:axId val="407716896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71099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שיעור הריבית באשראי במהלך המשבר - עסקי מסחרי</a:t>
            </a:r>
          </a:p>
          <a:p>
            <a:pPr>
              <a:defRPr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מגזר שקלי לא צמוד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ריביות!$G$3</c:f>
              <c:strCache>
                <c:ptCount val="1"/>
                <c:pt idx="0">
                  <c:v>עסקי מסחרי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ssistant" panose="00000500000000000000" pitchFamily="2" charset="-79"/>
                    <a:ea typeface="+mn-ea"/>
                    <a:cs typeface="Assistant" panose="00000500000000000000" pitchFamily="2" charset="-79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ריביות!$C$4:$C$44</c:f>
              <c:strCache>
                <c:ptCount val="15"/>
                <c:pt idx="0">
                  <c:v>29.02</c:v>
                </c:pt>
                <c:pt idx="1">
                  <c:v>31.03</c:v>
                </c:pt>
                <c:pt idx="2">
                  <c:v>30.04</c:v>
                </c:pt>
                <c:pt idx="3">
                  <c:v>31.05</c:v>
                </c:pt>
                <c:pt idx="4">
                  <c:v>30.06</c:v>
                </c:pt>
                <c:pt idx="5">
                  <c:v>31.07</c:v>
                </c:pt>
                <c:pt idx="6">
                  <c:v>31.08</c:v>
                </c:pt>
                <c:pt idx="7">
                  <c:v>30.09</c:v>
                </c:pt>
                <c:pt idx="8">
                  <c:v>31.10</c:v>
                </c:pt>
                <c:pt idx="9">
                  <c:v>30.11</c:v>
                </c:pt>
                <c:pt idx="10">
                  <c:v>31.12</c:v>
                </c:pt>
                <c:pt idx="11">
                  <c:v>8.01</c:v>
                </c:pt>
                <c:pt idx="12">
                  <c:v>15.01</c:v>
                </c:pt>
                <c:pt idx="13">
                  <c:v>22.01</c:v>
                </c:pt>
                <c:pt idx="14">
                  <c:v>31.01</c:v>
                </c:pt>
              </c:strCache>
              <c:extLst/>
            </c:strRef>
          </c:cat>
          <c:val>
            <c:numRef>
              <c:f>ריביות!$G$4:$G$44</c:f>
              <c:numCache>
                <c:formatCode>0.00%</c:formatCode>
                <c:ptCount val="15"/>
                <c:pt idx="0">
                  <c:v>2.3610772243083732E-2</c:v>
                </c:pt>
                <c:pt idx="1">
                  <c:v>2.4322387167034991E-2</c:v>
                </c:pt>
                <c:pt idx="2">
                  <c:v>2.3606928494031645E-2</c:v>
                </c:pt>
                <c:pt idx="3">
                  <c:v>2.396242147958938E-2</c:v>
                </c:pt>
                <c:pt idx="4">
                  <c:v>2.4147704440861572E-2</c:v>
                </c:pt>
                <c:pt idx="5">
                  <c:v>2.2503620655747677E-2</c:v>
                </c:pt>
                <c:pt idx="6">
                  <c:v>2.4060598048133514E-2</c:v>
                </c:pt>
                <c:pt idx="7">
                  <c:v>2.2957867440994321E-2</c:v>
                </c:pt>
                <c:pt idx="8">
                  <c:v>2.3355987020980889E-2</c:v>
                </c:pt>
                <c:pt idx="9">
                  <c:v>2.3150384127102273E-2</c:v>
                </c:pt>
                <c:pt idx="10">
                  <c:v>2.3120480314085739E-2</c:v>
                </c:pt>
                <c:pt idx="11">
                  <c:v>2.2293642561439984E-2</c:v>
                </c:pt>
                <c:pt idx="12">
                  <c:v>2.2694793849103709E-2</c:v>
                </c:pt>
                <c:pt idx="13">
                  <c:v>2.294471700689589E-2</c:v>
                </c:pt>
                <c:pt idx="14">
                  <c:v>2.1713181044881288E-2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AB7-415E-8A02-165F6142D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710992"/>
        <c:axId val="4077168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ריביות!$D$3</c15:sqref>
                        </c15:formulaRef>
                      </c:ext>
                    </c:extLst>
                    <c:strCache>
                      <c:ptCount val="1"/>
                      <c:pt idx="0">
                        <c:v>צרכני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ssistant" panose="00000500000000000000" pitchFamily="2" charset="-79"/>
                          <a:ea typeface="+mn-ea"/>
                          <a:cs typeface="Assistant" panose="00000500000000000000" pitchFamily="2" charset="-79"/>
                        </a:defRPr>
                      </a:pPr>
                      <a:endParaRPr lang="he-IL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ריביות!$D$4:$D$44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4.984739782902832E-2</c:v>
                      </c:pt>
                      <c:pt idx="1">
                        <c:v>4.8138814038386803E-2</c:v>
                      </c:pt>
                      <c:pt idx="2">
                        <c:v>4.5787390380735996E-2</c:v>
                      </c:pt>
                      <c:pt idx="3">
                        <c:v>4.3320274364047069E-2</c:v>
                      </c:pt>
                      <c:pt idx="4">
                        <c:v>4.6886397958934782E-2</c:v>
                      </c:pt>
                      <c:pt idx="5">
                        <c:v>4.5369788513154638E-2</c:v>
                      </c:pt>
                      <c:pt idx="6">
                        <c:v>4.5228752007599723E-2</c:v>
                      </c:pt>
                      <c:pt idx="7">
                        <c:v>4.7051111494484106E-2</c:v>
                      </c:pt>
                      <c:pt idx="8">
                        <c:v>4.633830633097482E-2</c:v>
                      </c:pt>
                      <c:pt idx="9">
                        <c:v>4.4636521911271529E-2</c:v>
                      </c:pt>
                      <c:pt idx="10">
                        <c:v>4.0756577613880483E-2</c:v>
                      </c:pt>
                      <c:pt idx="11">
                        <c:v>4.5330161441113521E-2</c:v>
                      </c:pt>
                      <c:pt idx="12">
                        <c:v>4.6053763114212019E-2</c:v>
                      </c:pt>
                      <c:pt idx="13">
                        <c:v>4.2523761693471739E-2</c:v>
                      </c:pt>
                      <c:pt idx="14">
                        <c:v>4.5012960186004945E-2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AB7-415E-8A02-165F6142DDD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ריביות!$E$3</c15:sqref>
                        </c15:formulaRef>
                      </c:ext>
                    </c:extLst>
                    <c:strCache>
                      <c:ptCount val="1"/>
                      <c:pt idx="0">
                        <c:v>דיור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ריביות!$E$4:$E$44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2.456523678607981E-2</c:v>
                      </c:pt>
                      <c:pt idx="1">
                        <c:v>2.4828779767908468E-2</c:v>
                      </c:pt>
                      <c:pt idx="2">
                        <c:v>2.5347149580504633E-2</c:v>
                      </c:pt>
                      <c:pt idx="3">
                        <c:v>2.5338032491830045E-2</c:v>
                      </c:pt>
                      <c:pt idx="4">
                        <c:v>2.5088725670406476E-2</c:v>
                      </c:pt>
                      <c:pt idx="5">
                        <c:v>2.4186152470997899E-2</c:v>
                      </c:pt>
                      <c:pt idx="6">
                        <c:v>2.3923990522643063E-2</c:v>
                      </c:pt>
                      <c:pt idx="7">
                        <c:v>2.40865739040481E-2</c:v>
                      </c:pt>
                      <c:pt idx="8">
                        <c:v>2.3943925973189884E-2</c:v>
                      </c:pt>
                      <c:pt idx="9">
                        <c:v>2.3688177886111699E-2</c:v>
                      </c:pt>
                      <c:pt idx="10">
                        <c:v>2.3658254236585741E-2</c:v>
                      </c:pt>
                      <c:pt idx="11">
                        <c:v>2.3256857128700247E-2</c:v>
                      </c:pt>
                      <c:pt idx="12">
                        <c:v>2.3267970087129247E-2</c:v>
                      </c:pt>
                      <c:pt idx="13">
                        <c:v>2.2819199615246834E-2</c:v>
                      </c:pt>
                      <c:pt idx="14">
                        <c:v>2.3213928400503268E-2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AB7-415E-8A02-165F6142DDD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ריביות!$F$3</c15:sqref>
                        </c15:formulaRef>
                      </c:ext>
                    </c:extLst>
                    <c:strCache>
                      <c:ptCount val="1"/>
                      <c:pt idx="0">
                        <c:v>עסקים קטנים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ssistant" panose="00000500000000000000" pitchFamily="2" charset="-79"/>
                          <a:ea typeface="+mn-ea"/>
                          <a:cs typeface="Assistant" panose="00000500000000000000" pitchFamily="2" charset="-79"/>
                        </a:defRPr>
                      </a:pPr>
                      <a:endParaRPr lang="he-I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ריביות!$F$4:$F$44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4.9959931258373225E-2</c:v>
                      </c:pt>
                      <c:pt idx="1">
                        <c:v>4.8773307588508605E-2</c:v>
                      </c:pt>
                      <c:pt idx="2">
                        <c:v>3.8246100450854539E-2</c:v>
                      </c:pt>
                      <c:pt idx="3">
                        <c:v>3.8296867545132861E-2</c:v>
                      </c:pt>
                      <c:pt idx="4">
                        <c:v>4.2470898799438356E-2</c:v>
                      </c:pt>
                      <c:pt idx="5">
                        <c:v>4.2842291039204887E-2</c:v>
                      </c:pt>
                      <c:pt idx="6">
                        <c:v>4.3842124559504612E-2</c:v>
                      </c:pt>
                      <c:pt idx="7">
                        <c:v>4.3312540884895438E-2</c:v>
                      </c:pt>
                      <c:pt idx="8">
                        <c:v>4.1949889734819348E-2</c:v>
                      </c:pt>
                      <c:pt idx="9">
                        <c:v>4.152517692279966E-2</c:v>
                      </c:pt>
                      <c:pt idx="10">
                        <c:v>4.0592598682805986E-2</c:v>
                      </c:pt>
                      <c:pt idx="11">
                        <c:v>4.3614087164849422E-2</c:v>
                      </c:pt>
                      <c:pt idx="12">
                        <c:v>4.4880444525554813E-2</c:v>
                      </c:pt>
                      <c:pt idx="13">
                        <c:v>4.4193212278167276E-2</c:v>
                      </c:pt>
                      <c:pt idx="14">
                        <c:v>4.2775671704268825E-2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AB7-415E-8A02-165F6142DDD0}"/>
                  </c:ext>
                </c:extLst>
              </c15:ser>
            </c15:filteredLineSeries>
          </c:ext>
        </c:extLst>
      </c:lineChart>
      <c:catAx>
        <c:axId val="40771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716896"/>
        <c:crosses val="autoZero"/>
        <c:auto val="1"/>
        <c:lblAlgn val="ctr"/>
        <c:lblOffset val="100"/>
        <c:noMultiLvlLbl val="0"/>
      </c:catAx>
      <c:valAx>
        <c:axId val="407716896"/>
        <c:scaling>
          <c:orientation val="minMax"/>
          <c:max val="6.0000000000000012E-2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71099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4: השינוי 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בהוצאה בכרטיסי אשראי </a:t>
            </a:r>
          </a:p>
          <a:p>
            <a:pPr>
              <a:defRPr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(ביחס לתחילת </a:t>
            </a:r>
            <a:r>
              <a:rPr lang="he-IL" b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2020, </a:t>
            </a:r>
            <a:r>
              <a:rPr lang="he-IL" b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ממוצע נע 14 יום)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נתונים!$C$1</c:f>
              <c:strCache>
                <c:ptCount val="1"/>
                <c:pt idx="0">
                  <c:v>סגרים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נתונים!$A$2:$A$364</c:f>
              <c:numCache>
                <c:formatCode>dd\-mm\-yyyy</c:formatCode>
                <c:ptCount val="363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  <c:pt idx="285">
                  <c:v>44162.083333333336</c:v>
                </c:pt>
                <c:pt idx="286">
                  <c:v>44163.083333333336</c:v>
                </c:pt>
                <c:pt idx="287">
                  <c:v>44164.083333333336</c:v>
                </c:pt>
                <c:pt idx="288">
                  <c:v>44165.083333333336</c:v>
                </c:pt>
                <c:pt idx="289">
                  <c:v>44166.083333333336</c:v>
                </c:pt>
                <c:pt idx="290">
                  <c:v>44167.083333333336</c:v>
                </c:pt>
                <c:pt idx="291">
                  <c:v>44168.083333333336</c:v>
                </c:pt>
                <c:pt idx="292">
                  <c:v>44169.083333333336</c:v>
                </c:pt>
                <c:pt idx="293">
                  <c:v>44171.083333333336</c:v>
                </c:pt>
                <c:pt idx="294">
                  <c:v>44172.083333333336</c:v>
                </c:pt>
                <c:pt idx="295">
                  <c:v>44173.083333333336</c:v>
                </c:pt>
                <c:pt idx="296">
                  <c:v>44174.083333333336</c:v>
                </c:pt>
                <c:pt idx="297">
                  <c:v>44175.083333333336</c:v>
                </c:pt>
                <c:pt idx="298">
                  <c:v>44176.083333333336</c:v>
                </c:pt>
                <c:pt idx="299">
                  <c:v>44178.083333333336</c:v>
                </c:pt>
                <c:pt idx="300">
                  <c:v>44179.083333333336</c:v>
                </c:pt>
                <c:pt idx="301">
                  <c:v>44180.083333333336</c:v>
                </c:pt>
                <c:pt idx="302">
                  <c:v>44181.083333333336</c:v>
                </c:pt>
                <c:pt idx="303">
                  <c:v>44182.083333333336</c:v>
                </c:pt>
                <c:pt idx="304">
                  <c:v>44183.083333333336</c:v>
                </c:pt>
                <c:pt idx="305">
                  <c:v>44185.083333333336</c:v>
                </c:pt>
                <c:pt idx="306">
                  <c:v>44186.083333333336</c:v>
                </c:pt>
                <c:pt idx="307">
                  <c:v>44187.083333333336</c:v>
                </c:pt>
                <c:pt idx="308">
                  <c:v>44188.083333333336</c:v>
                </c:pt>
                <c:pt idx="309">
                  <c:v>44189.083333333336</c:v>
                </c:pt>
                <c:pt idx="310">
                  <c:v>44190.083333333336</c:v>
                </c:pt>
                <c:pt idx="311">
                  <c:v>44191.083333333336</c:v>
                </c:pt>
                <c:pt idx="312">
                  <c:v>44192.083333333336</c:v>
                </c:pt>
                <c:pt idx="313">
                  <c:v>44193.083333333336</c:v>
                </c:pt>
                <c:pt idx="314">
                  <c:v>44194.083333333336</c:v>
                </c:pt>
                <c:pt idx="315">
                  <c:v>44195.083333333336</c:v>
                </c:pt>
                <c:pt idx="316">
                  <c:v>44196.083333333336</c:v>
                </c:pt>
                <c:pt idx="317">
                  <c:v>44197.083333333336</c:v>
                </c:pt>
                <c:pt idx="318">
                  <c:v>44199.083333333336</c:v>
                </c:pt>
                <c:pt idx="319">
                  <c:v>44200.083333333336</c:v>
                </c:pt>
                <c:pt idx="320">
                  <c:v>44201.083333333336</c:v>
                </c:pt>
                <c:pt idx="321">
                  <c:v>44202.083333333336</c:v>
                </c:pt>
                <c:pt idx="322">
                  <c:v>44203.083333333336</c:v>
                </c:pt>
                <c:pt idx="323">
                  <c:v>44204.083333333336</c:v>
                </c:pt>
                <c:pt idx="324">
                  <c:v>44206.083333333336</c:v>
                </c:pt>
                <c:pt idx="325">
                  <c:v>44207.083333333336</c:v>
                </c:pt>
                <c:pt idx="326">
                  <c:v>44208.083333333336</c:v>
                </c:pt>
                <c:pt idx="327">
                  <c:v>44209.083333333336</c:v>
                </c:pt>
                <c:pt idx="328">
                  <c:v>44210.083333333336</c:v>
                </c:pt>
                <c:pt idx="329">
                  <c:v>44211.083333333336</c:v>
                </c:pt>
                <c:pt idx="330">
                  <c:v>44213.083333333336</c:v>
                </c:pt>
                <c:pt idx="331">
                  <c:v>44214.083333333336</c:v>
                </c:pt>
                <c:pt idx="332">
                  <c:v>44215.083333333336</c:v>
                </c:pt>
                <c:pt idx="333">
                  <c:v>44216.083333333336</c:v>
                </c:pt>
                <c:pt idx="334">
                  <c:v>44217.083333333336</c:v>
                </c:pt>
                <c:pt idx="335">
                  <c:v>44218.083333333336</c:v>
                </c:pt>
                <c:pt idx="336">
                  <c:v>44220.083333333336</c:v>
                </c:pt>
                <c:pt idx="337">
                  <c:v>44221.083333333336</c:v>
                </c:pt>
                <c:pt idx="338">
                  <c:v>44222.083333333336</c:v>
                </c:pt>
                <c:pt idx="339">
                  <c:v>44223.083333333336</c:v>
                </c:pt>
                <c:pt idx="340">
                  <c:v>44224.083333333336</c:v>
                </c:pt>
                <c:pt idx="341">
                  <c:v>44225.083333333336</c:v>
                </c:pt>
                <c:pt idx="342">
                  <c:v>44226.083333333336</c:v>
                </c:pt>
                <c:pt idx="343">
                  <c:v>44227.083333333336</c:v>
                </c:pt>
                <c:pt idx="344">
                  <c:v>44228.083333333336</c:v>
                </c:pt>
                <c:pt idx="345">
                  <c:v>44229.083333333336</c:v>
                </c:pt>
                <c:pt idx="346">
                  <c:v>44230.083333333336</c:v>
                </c:pt>
                <c:pt idx="347">
                  <c:v>44231.083333333336</c:v>
                </c:pt>
                <c:pt idx="348">
                  <c:v>44232.083333333336</c:v>
                </c:pt>
                <c:pt idx="349">
                  <c:v>44234.083333333336</c:v>
                </c:pt>
                <c:pt idx="350">
                  <c:v>44235.083333333336</c:v>
                </c:pt>
                <c:pt idx="351">
                  <c:v>44236.083333333336</c:v>
                </c:pt>
                <c:pt idx="352">
                  <c:v>44237.083333333336</c:v>
                </c:pt>
                <c:pt idx="353">
                  <c:v>44238.083333333336</c:v>
                </c:pt>
                <c:pt idx="354">
                  <c:v>44239.083333333336</c:v>
                </c:pt>
                <c:pt idx="355">
                  <c:v>44241.083333333336</c:v>
                </c:pt>
                <c:pt idx="356">
                  <c:v>44242.083333333336</c:v>
                </c:pt>
                <c:pt idx="357">
                  <c:v>44243.083333333336</c:v>
                </c:pt>
                <c:pt idx="358">
                  <c:v>44244.083333333336</c:v>
                </c:pt>
                <c:pt idx="359">
                  <c:v>44245.083333333336</c:v>
                </c:pt>
                <c:pt idx="360">
                  <c:v>44246.083333333336</c:v>
                </c:pt>
                <c:pt idx="361">
                  <c:v>44247.083333333336</c:v>
                </c:pt>
                <c:pt idx="362">
                  <c:v>44248.083333333336</c:v>
                </c:pt>
              </c:numCache>
            </c:numRef>
          </c:cat>
          <c:val>
            <c:numRef>
              <c:f>נתונים!$C$2:$C$364</c:f>
              <c:numCache>
                <c:formatCode>0.00</c:formatCode>
                <c:ptCount val="3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A-4793-9A29-D81222E32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90234072"/>
        <c:axId val="490233744"/>
      </c:barChart>
      <c:lineChart>
        <c:grouping val="standard"/>
        <c:varyColors val="0"/>
        <c:ser>
          <c:idx val="0"/>
          <c:order val="0"/>
          <c:tx>
            <c:strRef>
              <c:f>נתונים!$B$1</c:f>
              <c:strCache>
                <c:ptCount val="1"/>
                <c:pt idx="0">
                  <c:v>שיעור השינוי בהוצאה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נתונים!$A$2:$A$364</c:f>
              <c:numCache>
                <c:formatCode>dd\-mm\-yyyy</c:formatCode>
                <c:ptCount val="363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  <c:pt idx="285">
                  <c:v>44162.083333333336</c:v>
                </c:pt>
                <c:pt idx="286">
                  <c:v>44163.083333333336</c:v>
                </c:pt>
                <c:pt idx="287">
                  <c:v>44164.083333333336</c:v>
                </c:pt>
                <c:pt idx="288">
                  <c:v>44165.083333333336</c:v>
                </c:pt>
                <c:pt idx="289">
                  <c:v>44166.083333333336</c:v>
                </c:pt>
                <c:pt idx="290">
                  <c:v>44167.083333333336</c:v>
                </c:pt>
                <c:pt idx="291">
                  <c:v>44168.083333333336</c:v>
                </c:pt>
                <c:pt idx="292">
                  <c:v>44169.083333333336</c:v>
                </c:pt>
                <c:pt idx="293">
                  <c:v>44171.083333333336</c:v>
                </c:pt>
                <c:pt idx="294">
                  <c:v>44172.083333333336</c:v>
                </c:pt>
                <c:pt idx="295">
                  <c:v>44173.083333333336</c:v>
                </c:pt>
                <c:pt idx="296">
                  <c:v>44174.083333333336</c:v>
                </c:pt>
                <c:pt idx="297">
                  <c:v>44175.083333333336</c:v>
                </c:pt>
                <c:pt idx="298">
                  <c:v>44176.083333333336</c:v>
                </c:pt>
                <c:pt idx="299">
                  <c:v>44178.083333333336</c:v>
                </c:pt>
                <c:pt idx="300">
                  <c:v>44179.083333333336</c:v>
                </c:pt>
                <c:pt idx="301">
                  <c:v>44180.083333333336</c:v>
                </c:pt>
                <c:pt idx="302">
                  <c:v>44181.083333333336</c:v>
                </c:pt>
                <c:pt idx="303">
                  <c:v>44182.083333333336</c:v>
                </c:pt>
                <c:pt idx="304">
                  <c:v>44183.083333333336</c:v>
                </c:pt>
                <c:pt idx="305">
                  <c:v>44185.083333333336</c:v>
                </c:pt>
                <c:pt idx="306">
                  <c:v>44186.083333333336</c:v>
                </c:pt>
                <c:pt idx="307">
                  <c:v>44187.083333333336</c:v>
                </c:pt>
                <c:pt idx="308">
                  <c:v>44188.083333333336</c:v>
                </c:pt>
                <c:pt idx="309">
                  <c:v>44189.083333333336</c:v>
                </c:pt>
                <c:pt idx="310">
                  <c:v>44190.083333333336</c:v>
                </c:pt>
                <c:pt idx="311">
                  <c:v>44191.083333333336</c:v>
                </c:pt>
                <c:pt idx="312">
                  <c:v>44192.083333333336</c:v>
                </c:pt>
                <c:pt idx="313">
                  <c:v>44193.083333333336</c:v>
                </c:pt>
                <c:pt idx="314">
                  <c:v>44194.083333333336</c:v>
                </c:pt>
                <c:pt idx="315">
                  <c:v>44195.083333333336</c:v>
                </c:pt>
                <c:pt idx="316">
                  <c:v>44196.083333333336</c:v>
                </c:pt>
                <c:pt idx="317">
                  <c:v>44197.083333333336</c:v>
                </c:pt>
                <c:pt idx="318">
                  <c:v>44199.083333333336</c:v>
                </c:pt>
                <c:pt idx="319">
                  <c:v>44200.083333333336</c:v>
                </c:pt>
                <c:pt idx="320">
                  <c:v>44201.083333333336</c:v>
                </c:pt>
                <c:pt idx="321">
                  <c:v>44202.083333333336</c:v>
                </c:pt>
                <c:pt idx="322">
                  <c:v>44203.083333333336</c:v>
                </c:pt>
                <c:pt idx="323">
                  <c:v>44204.083333333336</c:v>
                </c:pt>
                <c:pt idx="324">
                  <c:v>44206.083333333336</c:v>
                </c:pt>
                <c:pt idx="325">
                  <c:v>44207.083333333336</c:v>
                </c:pt>
                <c:pt idx="326">
                  <c:v>44208.083333333336</c:v>
                </c:pt>
                <c:pt idx="327">
                  <c:v>44209.083333333336</c:v>
                </c:pt>
                <c:pt idx="328">
                  <c:v>44210.083333333336</c:v>
                </c:pt>
                <c:pt idx="329">
                  <c:v>44211.083333333336</c:v>
                </c:pt>
                <c:pt idx="330">
                  <c:v>44213.083333333336</c:v>
                </c:pt>
                <c:pt idx="331">
                  <c:v>44214.083333333336</c:v>
                </c:pt>
                <c:pt idx="332">
                  <c:v>44215.083333333336</c:v>
                </c:pt>
                <c:pt idx="333">
                  <c:v>44216.083333333336</c:v>
                </c:pt>
                <c:pt idx="334">
                  <c:v>44217.083333333336</c:v>
                </c:pt>
                <c:pt idx="335">
                  <c:v>44218.083333333336</c:v>
                </c:pt>
                <c:pt idx="336">
                  <c:v>44220.083333333336</c:v>
                </c:pt>
                <c:pt idx="337">
                  <c:v>44221.083333333336</c:v>
                </c:pt>
                <c:pt idx="338">
                  <c:v>44222.083333333336</c:v>
                </c:pt>
                <c:pt idx="339">
                  <c:v>44223.083333333336</c:v>
                </c:pt>
                <c:pt idx="340">
                  <c:v>44224.083333333336</c:v>
                </c:pt>
                <c:pt idx="341">
                  <c:v>44225.083333333336</c:v>
                </c:pt>
                <c:pt idx="342">
                  <c:v>44226.083333333336</c:v>
                </c:pt>
                <c:pt idx="343">
                  <c:v>44227.083333333336</c:v>
                </c:pt>
                <c:pt idx="344">
                  <c:v>44228.083333333336</c:v>
                </c:pt>
                <c:pt idx="345">
                  <c:v>44229.083333333336</c:v>
                </c:pt>
                <c:pt idx="346">
                  <c:v>44230.083333333336</c:v>
                </c:pt>
                <c:pt idx="347">
                  <c:v>44231.083333333336</c:v>
                </c:pt>
                <c:pt idx="348">
                  <c:v>44232.083333333336</c:v>
                </c:pt>
                <c:pt idx="349">
                  <c:v>44234.083333333336</c:v>
                </c:pt>
                <c:pt idx="350">
                  <c:v>44235.083333333336</c:v>
                </c:pt>
                <c:pt idx="351">
                  <c:v>44236.083333333336</c:v>
                </c:pt>
                <c:pt idx="352">
                  <c:v>44237.083333333336</c:v>
                </c:pt>
                <c:pt idx="353">
                  <c:v>44238.083333333336</c:v>
                </c:pt>
                <c:pt idx="354">
                  <c:v>44239.083333333336</c:v>
                </c:pt>
                <c:pt idx="355">
                  <c:v>44241.083333333336</c:v>
                </c:pt>
                <c:pt idx="356">
                  <c:v>44242.083333333336</c:v>
                </c:pt>
                <c:pt idx="357">
                  <c:v>44243.083333333336</c:v>
                </c:pt>
                <c:pt idx="358">
                  <c:v>44244.083333333336</c:v>
                </c:pt>
                <c:pt idx="359">
                  <c:v>44245.083333333336</c:v>
                </c:pt>
                <c:pt idx="360">
                  <c:v>44246.083333333336</c:v>
                </c:pt>
                <c:pt idx="361">
                  <c:v>44247.083333333336</c:v>
                </c:pt>
                <c:pt idx="362">
                  <c:v>44248.083333333336</c:v>
                </c:pt>
              </c:numCache>
            </c:numRef>
          </c:cat>
          <c:val>
            <c:numRef>
              <c:f>נתונים!$B$2:$B$364</c:f>
              <c:numCache>
                <c:formatCode>0%</c:formatCode>
                <c:ptCount val="363"/>
                <c:pt idx="0">
                  <c:v>0</c:v>
                </c:pt>
                <c:pt idx="1">
                  <c:v>1.7189992599436321E-2</c:v>
                </c:pt>
                <c:pt idx="2">
                  <c:v>5.6325579577632956E-2</c:v>
                </c:pt>
                <c:pt idx="3">
                  <c:v>8.1514703089530238E-2</c:v>
                </c:pt>
                <c:pt idx="4">
                  <c:v>0.10991535663347696</c:v>
                </c:pt>
                <c:pt idx="5">
                  <c:v>0.1117781372204214</c:v>
                </c:pt>
                <c:pt idx="6">
                  <c:v>0.13478803574717957</c:v>
                </c:pt>
                <c:pt idx="7">
                  <c:v>0.14641167026833801</c:v>
                </c:pt>
                <c:pt idx="8">
                  <c:v>0.14985787097845793</c:v>
                </c:pt>
                <c:pt idx="9">
                  <c:v>0.17720822387942681</c:v>
                </c:pt>
                <c:pt idx="10">
                  <c:v>0.13464460068704565</c:v>
                </c:pt>
                <c:pt idx="11">
                  <c:v>7.0212763517492061E-2</c:v>
                </c:pt>
                <c:pt idx="12">
                  <c:v>5.2509948048643285E-2</c:v>
                </c:pt>
                <c:pt idx="13">
                  <c:v>7.2417511290953307E-2</c:v>
                </c:pt>
                <c:pt idx="14">
                  <c:v>0.1138010237608873</c:v>
                </c:pt>
                <c:pt idx="15">
                  <c:v>0.15098424170387981</c:v>
                </c:pt>
                <c:pt idx="16">
                  <c:v>0.11621145095288266</c:v>
                </c:pt>
                <c:pt idx="17">
                  <c:v>8.2501500349117851E-2</c:v>
                </c:pt>
                <c:pt idx="18">
                  <c:v>1.5434719557472887E-2</c:v>
                </c:pt>
                <c:pt idx="19">
                  <c:v>1.784793879966351E-2</c:v>
                </c:pt>
                <c:pt idx="20">
                  <c:v>-1.4116971214642726E-3</c:v>
                </c:pt>
                <c:pt idx="21">
                  <c:v>-9.006742624316777E-3</c:v>
                </c:pt>
                <c:pt idx="22">
                  <c:v>-1.7783140646788653E-2</c:v>
                </c:pt>
                <c:pt idx="23">
                  <c:v>-2.2974933085979865E-2</c:v>
                </c:pt>
                <c:pt idx="24">
                  <c:v>5.6617303735662983E-2</c:v>
                </c:pt>
                <c:pt idx="25">
                  <c:v>3.6355062078077927E-2</c:v>
                </c:pt>
                <c:pt idx="26">
                  <c:v>4.906290572757932E-3</c:v>
                </c:pt>
                <c:pt idx="27">
                  <c:v>-4.8085091094095311E-2</c:v>
                </c:pt>
                <c:pt idx="28">
                  <c:v>-9.6226641722930495E-2</c:v>
                </c:pt>
                <c:pt idx="29">
                  <c:v>-6.620396739994594E-2</c:v>
                </c:pt>
                <c:pt idx="30">
                  <c:v>1.5357421911831315E-2</c:v>
                </c:pt>
                <c:pt idx="31">
                  <c:v>3.6051748116890936E-2</c:v>
                </c:pt>
                <c:pt idx="32">
                  <c:v>4.2573317101726849E-2</c:v>
                </c:pt>
                <c:pt idx="33">
                  <c:v>6.075339191671647E-2</c:v>
                </c:pt>
                <c:pt idx="34">
                  <c:v>4.535093627212472E-2</c:v>
                </c:pt>
                <c:pt idx="35">
                  <c:v>5.924806325591736E-2</c:v>
                </c:pt>
                <c:pt idx="36">
                  <c:v>2.7444069905617763E-2</c:v>
                </c:pt>
                <c:pt idx="37">
                  <c:v>-1.7147835210119644E-2</c:v>
                </c:pt>
                <c:pt idx="38">
                  <c:v>4.7338962327514444E-3</c:v>
                </c:pt>
                <c:pt idx="39">
                  <c:v>1.7268554994611218E-2</c:v>
                </c:pt>
                <c:pt idx="40">
                  <c:v>4.7643736433490069E-2</c:v>
                </c:pt>
                <c:pt idx="41">
                  <c:v>9.9221491131443518E-2</c:v>
                </c:pt>
                <c:pt idx="42">
                  <c:v>0.10770469000542082</c:v>
                </c:pt>
                <c:pt idx="43">
                  <c:v>7.8635785803022218E-2</c:v>
                </c:pt>
                <c:pt idx="44">
                  <c:v>4.2655664542859073E-2</c:v>
                </c:pt>
                <c:pt idx="45">
                  <c:v>7.7228035510012782E-2</c:v>
                </c:pt>
                <c:pt idx="46">
                  <c:v>6.6192678553221418E-2</c:v>
                </c:pt>
                <c:pt idx="47">
                  <c:v>8.0379374795170211E-2</c:v>
                </c:pt>
                <c:pt idx="48">
                  <c:v>7.2241150718868052E-2</c:v>
                </c:pt>
                <c:pt idx="49">
                  <c:v>0.15290729406147308</c:v>
                </c:pt>
                <c:pt idx="50">
                  <c:v>0.17242966321101094</c:v>
                </c:pt>
                <c:pt idx="51">
                  <c:v>0.13259283192307625</c:v>
                </c:pt>
                <c:pt idx="52">
                  <c:v>9.1207681336028301E-2</c:v>
                </c:pt>
                <c:pt idx="53">
                  <c:v>3.9540309336922208E-2</c:v>
                </c:pt>
                <c:pt idx="54">
                  <c:v>2.1068239263077881E-2</c:v>
                </c:pt>
                <c:pt idx="55">
                  <c:v>0.12892516781176599</c:v>
                </c:pt>
                <c:pt idx="56">
                  <c:v>0.12632953203588881</c:v>
                </c:pt>
                <c:pt idx="57">
                  <c:v>9.0448516407352741E-2</c:v>
                </c:pt>
                <c:pt idx="58">
                  <c:v>8.3890829155520263E-2</c:v>
                </c:pt>
                <c:pt idx="59">
                  <c:v>8.5311283902397284E-2</c:v>
                </c:pt>
                <c:pt idx="60">
                  <c:v>5.2027159784765242E-2</c:v>
                </c:pt>
                <c:pt idx="61">
                  <c:v>2.9801280834181654E-2</c:v>
                </c:pt>
                <c:pt idx="62">
                  <c:v>-3.8549953273168125E-3</c:v>
                </c:pt>
                <c:pt idx="63">
                  <c:v>-1.272414712592429E-3</c:v>
                </c:pt>
                <c:pt idx="64">
                  <c:v>-4.6315281925547458E-3</c:v>
                </c:pt>
                <c:pt idx="65">
                  <c:v>-1.3138989180670912E-2</c:v>
                </c:pt>
                <c:pt idx="66">
                  <c:v>-1.6338590426740462E-2</c:v>
                </c:pt>
                <c:pt idx="67">
                  <c:v>-4.1018944294075155E-2</c:v>
                </c:pt>
                <c:pt idx="68">
                  <c:v>-0.12419618661431264</c:v>
                </c:pt>
                <c:pt idx="69">
                  <c:v>-9.7297860925208535E-2</c:v>
                </c:pt>
                <c:pt idx="70">
                  <c:v>-0.1516722793475731</c:v>
                </c:pt>
                <c:pt idx="71">
                  <c:v>-0.15247567121766525</c:v>
                </c:pt>
                <c:pt idx="72">
                  <c:v>-0.18761221726260557</c:v>
                </c:pt>
                <c:pt idx="73">
                  <c:v>-0.17659217352574264</c:v>
                </c:pt>
                <c:pt idx="74">
                  <c:v>-0.18335766968258271</c:v>
                </c:pt>
                <c:pt idx="75">
                  <c:v>-0.18772000867383187</c:v>
                </c:pt>
                <c:pt idx="76">
                  <c:v>-0.18244899947169724</c:v>
                </c:pt>
                <c:pt idx="77">
                  <c:v>-0.18681761899401639</c:v>
                </c:pt>
                <c:pt idx="78">
                  <c:v>-0.26575463456400572</c:v>
                </c:pt>
                <c:pt idx="79">
                  <c:v>-0.23840801258250588</c:v>
                </c:pt>
                <c:pt idx="80">
                  <c:v>-0.30727002462254394</c:v>
                </c:pt>
                <c:pt idx="81">
                  <c:v>-0.29393438021201879</c:v>
                </c:pt>
                <c:pt idx="82">
                  <c:v>-0.33923249967703095</c:v>
                </c:pt>
                <c:pt idx="83">
                  <c:v>-0.37272622564202695</c:v>
                </c:pt>
                <c:pt idx="84">
                  <c:v>-0.36717404011142907</c:v>
                </c:pt>
                <c:pt idx="85">
                  <c:v>-0.35211118261926644</c:v>
                </c:pt>
                <c:pt idx="86">
                  <c:v>-0.35643400292734417</c:v>
                </c:pt>
                <c:pt idx="87">
                  <c:v>-0.35317384337090441</c:v>
                </c:pt>
                <c:pt idx="88">
                  <c:v>-0.33307103504038449</c:v>
                </c:pt>
                <c:pt idx="89">
                  <c:v>-0.31171061232895314</c:v>
                </c:pt>
                <c:pt idx="90">
                  <c:v>-0.25669441854335662</c:v>
                </c:pt>
                <c:pt idx="91">
                  <c:v>-0.27642821556841413</c:v>
                </c:pt>
                <c:pt idx="92">
                  <c:v>-0.29898039418630373</c:v>
                </c:pt>
                <c:pt idx="93">
                  <c:v>-0.2674945886887713</c:v>
                </c:pt>
                <c:pt idx="94">
                  <c:v>-0.17303096891101388</c:v>
                </c:pt>
                <c:pt idx="95">
                  <c:v>-5.2904053754925462E-2</c:v>
                </c:pt>
                <c:pt idx="96">
                  <c:v>-5.9632207596842512E-2</c:v>
                </c:pt>
                <c:pt idx="97">
                  <c:v>-6.8124215342317385E-2</c:v>
                </c:pt>
                <c:pt idx="98">
                  <c:v>-5.4249381949784348E-2</c:v>
                </c:pt>
                <c:pt idx="99">
                  <c:v>-5.8358674823797196E-2</c:v>
                </c:pt>
                <c:pt idx="100">
                  <c:v>-7.7991849645559164E-2</c:v>
                </c:pt>
                <c:pt idx="101">
                  <c:v>-8.3046307484072712E-2</c:v>
                </c:pt>
                <c:pt idx="102">
                  <c:v>-9.3282253476405397E-2</c:v>
                </c:pt>
                <c:pt idx="103">
                  <c:v>1.8500052008227019E-2</c:v>
                </c:pt>
                <c:pt idx="104">
                  <c:v>2.0389474628514259E-2</c:v>
                </c:pt>
                <c:pt idx="105">
                  <c:v>-5.4917658567392946E-2</c:v>
                </c:pt>
                <c:pt idx="106">
                  <c:v>-5.6012710560259804E-2</c:v>
                </c:pt>
                <c:pt idx="107">
                  <c:v>-5.6369090974203173E-2</c:v>
                </c:pt>
                <c:pt idx="108">
                  <c:v>-3.4201421300902979E-2</c:v>
                </c:pt>
                <c:pt idx="109">
                  <c:v>-5.600740453070352E-3</c:v>
                </c:pt>
                <c:pt idx="110">
                  <c:v>2.9533556914293602E-2</c:v>
                </c:pt>
                <c:pt idx="111">
                  <c:v>6.2773176264378616E-2</c:v>
                </c:pt>
                <c:pt idx="112">
                  <c:v>6.535016170877106E-2</c:v>
                </c:pt>
                <c:pt idx="113">
                  <c:v>9.1057810041164089E-2</c:v>
                </c:pt>
                <c:pt idx="114">
                  <c:v>0.11156845729949816</c:v>
                </c:pt>
                <c:pt idx="115">
                  <c:v>0.11578134927240602</c:v>
                </c:pt>
                <c:pt idx="116">
                  <c:v>0.11341367248345802</c:v>
                </c:pt>
                <c:pt idx="117">
                  <c:v>0.14873978578049951</c:v>
                </c:pt>
                <c:pt idx="118">
                  <c:v>0.202217631251842</c:v>
                </c:pt>
                <c:pt idx="119">
                  <c:v>0.2604892486619832</c:v>
                </c:pt>
                <c:pt idx="120">
                  <c:v>0.25542031954460565</c:v>
                </c:pt>
                <c:pt idx="121">
                  <c:v>0.21329872819268147</c:v>
                </c:pt>
                <c:pt idx="122">
                  <c:v>0.18588114405443945</c:v>
                </c:pt>
                <c:pt idx="123">
                  <c:v>0.14256930889449304</c:v>
                </c:pt>
                <c:pt idx="124">
                  <c:v>0.15269521749587933</c:v>
                </c:pt>
                <c:pt idx="125">
                  <c:v>0.13873298160993475</c:v>
                </c:pt>
                <c:pt idx="126">
                  <c:v>0.12927653019295571</c:v>
                </c:pt>
                <c:pt idx="127">
                  <c:v>0.11938270346282676</c:v>
                </c:pt>
                <c:pt idx="128">
                  <c:v>0.10396766131219604</c:v>
                </c:pt>
                <c:pt idx="129">
                  <c:v>6.6785870801609803E-2</c:v>
                </c:pt>
                <c:pt idx="130">
                  <c:v>-9.9655859268477087E-4</c:v>
                </c:pt>
                <c:pt idx="131">
                  <c:v>-5.7666660907404022E-2</c:v>
                </c:pt>
                <c:pt idx="132">
                  <c:v>-3.6819930907129761E-2</c:v>
                </c:pt>
                <c:pt idx="133">
                  <c:v>1.3230250210324312E-2</c:v>
                </c:pt>
                <c:pt idx="134">
                  <c:v>2.9949668227392312E-2</c:v>
                </c:pt>
                <c:pt idx="135">
                  <c:v>5.0028026548874172E-2</c:v>
                </c:pt>
                <c:pt idx="136">
                  <c:v>6.023354877450493E-2</c:v>
                </c:pt>
                <c:pt idx="137">
                  <c:v>6.5192178179122262E-2</c:v>
                </c:pt>
                <c:pt idx="138">
                  <c:v>6.7080581942138506E-2</c:v>
                </c:pt>
                <c:pt idx="139">
                  <c:v>3.911454036383577E-2</c:v>
                </c:pt>
                <c:pt idx="140">
                  <c:v>-7.6202180016472498E-3</c:v>
                </c:pt>
                <c:pt idx="141">
                  <c:v>1.1292123947619581E-2</c:v>
                </c:pt>
                <c:pt idx="142">
                  <c:v>1.5448942914400021E-2</c:v>
                </c:pt>
                <c:pt idx="143">
                  <c:v>3.6499290055765687E-2</c:v>
                </c:pt>
                <c:pt idx="144">
                  <c:v>3.2964116452774306E-2</c:v>
                </c:pt>
                <c:pt idx="145">
                  <c:v>5.7166370972408842E-2</c:v>
                </c:pt>
                <c:pt idx="146">
                  <c:v>3.6417389984686466E-2</c:v>
                </c:pt>
                <c:pt idx="147">
                  <c:v>-2.1066587357994271E-2</c:v>
                </c:pt>
                <c:pt idx="148">
                  <c:v>3.2304726192816435E-2</c:v>
                </c:pt>
                <c:pt idx="149">
                  <c:v>3.7733613221852425E-2</c:v>
                </c:pt>
                <c:pt idx="150">
                  <c:v>2.6016323622216841E-2</c:v>
                </c:pt>
                <c:pt idx="151">
                  <c:v>1.0948134391979947E-2</c:v>
                </c:pt>
                <c:pt idx="152">
                  <c:v>1.1958606321458953E-2</c:v>
                </c:pt>
                <c:pt idx="153">
                  <c:v>8.1303963709379534E-2</c:v>
                </c:pt>
                <c:pt idx="154">
                  <c:v>7.240316761908705E-2</c:v>
                </c:pt>
                <c:pt idx="155">
                  <c:v>6.1666439240163795E-2</c:v>
                </c:pt>
                <c:pt idx="156">
                  <c:v>5.7152899700328108E-2</c:v>
                </c:pt>
                <c:pt idx="157">
                  <c:v>5.0703387199691807E-2</c:v>
                </c:pt>
                <c:pt idx="158">
                  <c:v>1.4448048603061814E-3</c:v>
                </c:pt>
                <c:pt idx="159">
                  <c:v>8.0632596801715417E-2</c:v>
                </c:pt>
                <c:pt idx="160">
                  <c:v>1.727940170760589E-2</c:v>
                </c:pt>
                <c:pt idx="161">
                  <c:v>3.3014337132387439E-2</c:v>
                </c:pt>
                <c:pt idx="162">
                  <c:v>6.2473666439419429E-2</c:v>
                </c:pt>
                <c:pt idx="163">
                  <c:v>8.9251816982021559E-2</c:v>
                </c:pt>
                <c:pt idx="164">
                  <c:v>0.11049159018471921</c:v>
                </c:pt>
                <c:pt idx="165">
                  <c:v>0.12895272251979706</c:v>
                </c:pt>
                <c:pt idx="166">
                  <c:v>0.11924521883597849</c:v>
                </c:pt>
                <c:pt idx="167">
                  <c:v>0.14765445236017549</c:v>
                </c:pt>
                <c:pt idx="168">
                  <c:v>0.15981243038594473</c:v>
                </c:pt>
                <c:pt idx="169">
                  <c:v>0.15280760982050112</c:v>
                </c:pt>
                <c:pt idx="170">
                  <c:v>0.17294596728182055</c:v>
                </c:pt>
                <c:pt idx="171">
                  <c:v>0.13398231276526684</c:v>
                </c:pt>
                <c:pt idx="172">
                  <c:v>6.7433387725628124E-2</c:v>
                </c:pt>
                <c:pt idx="173">
                  <c:v>6.3347912230404146E-2</c:v>
                </c:pt>
                <c:pt idx="174">
                  <c:v>9.6343863038583999E-2</c:v>
                </c:pt>
                <c:pt idx="175">
                  <c:v>0.11615758038044355</c:v>
                </c:pt>
                <c:pt idx="176">
                  <c:v>0.13485711768361863</c:v>
                </c:pt>
                <c:pt idx="177">
                  <c:v>8.8905408301558797E-2</c:v>
                </c:pt>
                <c:pt idx="178">
                  <c:v>5.873224368884733E-2</c:v>
                </c:pt>
                <c:pt idx="179">
                  <c:v>1.1368611132397399E-2</c:v>
                </c:pt>
                <c:pt idx="180">
                  <c:v>5.7538120681361882E-3</c:v>
                </c:pt>
                <c:pt idx="181">
                  <c:v>-1.3767968414034604E-2</c:v>
                </c:pt>
                <c:pt idx="182">
                  <c:v>-1.4614539396014314E-2</c:v>
                </c:pt>
                <c:pt idx="183">
                  <c:v>-1.2581548533900921E-2</c:v>
                </c:pt>
                <c:pt idx="184">
                  <c:v>-9.786583656634873E-3</c:v>
                </c:pt>
                <c:pt idx="185">
                  <c:v>8.227127316616345E-2</c:v>
                </c:pt>
                <c:pt idx="186">
                  <c:v>6.0734584015526449E-2</c:v>
                </c:pt>
                <c:pt idx="187">
                  <c:v>2.4388558719369957E-2</c:v>
                </c:pt>
                <c:pt idx="188">
                  <c:v>-2.4292958277601917E-3</c:v>
                </c:pt>
                <c:pt idx="189">
                  <c:v>-2.4728991231008135E-2</c:v>
                </c:pt>
                <c:pt idx="190">
                  <c:v>1.7189841740828493E-2</c:v>
                </c:pt>
                <c:pt idx="191">
                  <c:v>9.6281645636357327E-2</c:v>
                </c:pt>
                <c:pt idx="192">
                  <c:v>0.13918886683232823</c:v>
                </c:pt>
                <c:pt idx="193">
                  <c:v>0.14950240265645598</c:v>
                </c:pt>
                <c:pt idx="194">
                  <c:v>0.1639647743899173</c:v>
                </c:pt>
                <c:pt idx="195">
                  <c:v>0.15288542771764613</c:v>
                </c:pt>
                <c:pt idx="196">
                  <c:v>0.16838777113201275</c:v>
                </c:pt>
                <c:pt idx="197">
                  <c:v>0.16719418177769252</c:v>
                </c:pt>
                <c:pt idx="198">
                  <c:v>0.18994570886470341</c:v>
                </c:pt>
                <c:pt idx="199">
                  <c:v>0.18563028310975005</c:v>
                </c:pt>
                <c:pt idx="200">
                  <c:v>0.19731511668266211</c:v>
                </c:pt>
                <c:pt idx="201">
                  <c:v>0.2350553504447781</c:v>
                </c:pt>
                <c:pt idx="202">
                  <c:v>0.25485216567680458</c:v>
                </c:pt>
                <c:pt idx="203">
                  <c:v>0.22308671508136446</c:v>
                </c:pt>
                <c:pt idx="204">
                  <c:v>0.16846555414319808</c:v>
                </c:pt>
                <c:pt idx="205">
                  <c:v>0.17718554317920665</c:v>
                </c:pt>
                <c:pt idx="206">
                  <c:v>0.17042260768574047</c:v>
                </c:pt>
                <c:pt idx="207">
                  <c:v>0.13883343769435741</c:v>
                </c:pt>
                <c:pt idx="208">
                  <c:v>0.15927546373803581</c:v>
                </c:pt>
                <c:pt idx="209">
                  <c:v>0.1436831829640437</c:v>
                </c:pt>
                <c:pt idx="210">
                  <c:v>0.13837116585868148</c:v>
                </c:pt>
                <c:pt idx="211">
                  <c:v>0.13303717241165791</c:v>
                </c:pt>
                <c:pt idx="212">
                  <c:v>0.11924829137755966</c:v>
                </c:pt>
                <c:pt idx="213">
                  <c:v>0.11300097794247321</c:v>
                </c:pt>
                <c:pt idx="214">
                  <c:v>6.1105498676860881E-2</c:v>
                </c:pt>
                <c:pt idx="215">
                  <c:v>5.6704187184795973E-2</c:v>
                </c:pt>
                <c:pt idx="216">
                  <c:v>6.1376702809402106E-2</c:v>
                </c:pt>
                <c:pt idx="217">
                  <c:v>5.8705804588892851E-2</c:v>
                </c:pt>
                <c:pt idx="218">
                  <c:v>6.6293530443661597E-2</c:v>
                </c:pt>
                <c:pt idx="219">
                  <c:v>9.9615690842266069E-2</c:v>
                </c:pt>
                <c:pt idx="220">
                  <c:v>0.1524644010338998</c:v>
                </c:pt>
                <c:pt idx="221">
                  <c:v>0.20252858680179098</c:v>
                </c:pt>
                <c:pt idx="222">
                  <c:v>0.21111066088969821</c:v>
                </c:pt>
                <c:pt idx="223">
                  <c:v>0.17150426070308966</c:v>
                </c:pt>
                <c:pt idx="224">
                  <c:v>0.13150911755630745</c:v>
                </c:pt>
                <c:pt idx="225">
                  <c:v>0.1390982636438558</c:v>
                </c:pt>
                <c:pt idx="226">
                  <c:v>0.11917421027607378</c:v>
                </c:pt>
                <c:pt idx="227">
                  <c:v>0.14099535963100807</c:v>
                </c:pt>
                <c:pt idx="228">
                  <c:v>0.14249668160036477</c:v>
                </c:pt>
                <c:pt idx="229">
                  <c:v>0.14073277406587215</c:v>
                </c:pt>
                <c:pt idx="230">
                  <c:v>0.13582427487592308</c:v>
                </c:pt>
                <c:pt idx="231">
                  <c:v>8.1588447476323545E-2</c:v>
                </c:pt>
                <c:pt idx="232">
                  <c:v>4.0518489758156973E-2</c:v>
                </c:pt>
                <c:pt idx="233">
                  <c:v>-2.3292852527679875E-2</c:v>
                </c:pt>
                <c:pt idx="234">
                  <c:v>-5.9176745029488775E-2</c:v>
                </c:pt>
                <c:pt idx="235">
                  <c:v>-5.2085354204878143E-2</c:v>
                </c:pt>
                <c:pt idx="236">
                  <c:v>-2.2768260194939938E-2</c:v>
                </c:pt>
                <c:pt idx="237">
                  <c:v>-5.2715819917093176E-2</c:v>
                </c:pt>
                <c:pt idx="238">
                  <c:v>-7.8688380208250197E-2</c:v>
                </c:pt>
                <c:pt idx="239">
                  <c:v>-0.11430380857892397</c:v>
                </c:pt>
                <c:pt idx="240">
                  <c:v>-0.18055728450279684</c:v>
                </c:pt>
                <c:pt idx="241">
                  <c:v>-0.21558990725888694</c:v>
                </c:pt>
                <c:pt idx="242">
                  <c:v>-0.22094527840524025</c:v>
                </c:pt>
                <c:pt idx="243">
                  <c:v>-0.19554242815535317</c:v>
                </c:pt>
                <c:pt idx="244">
                  <c:v>-0.22717597962157332</c:v>
                </c:pt>
                <c:pt idx="245">
                  <c:v>-0.22426360110627452</c:v>
                </c:pt>
                <c:pt idx="246">
                  <c:v>-0.22080109932831993</c:v>
                </c:pt>
                <c:pt idx="247">
                  <c:v>-0.20574583137483649</c:v>
                </c:pt>
                <c:pt idx="248">
                  <c:v>-0.19457000861555063</c:v>
                </c:pt>
                <c:pt idx="249">
                  <c:v>-0.16629659339047642</c:v>
                </c:pt>
                <c:pt idx="250">
                  <c:v>-0.16532151412452822</c:v>
                </c:pt>
                <c:pt idx="251">
                  <c:v>-0.13882205693290861</c:v>
                </c:pt>
                <c:pt idx="252">
                  <c:v>-0.12647316255664087</c:v>
                </c:pt>
                <c:pt idx="253">
                  <c:v>-8.6482489559262521E-2</c:v>
                </c:pt>
                <c:pt idx="254">
                  <c:v>-7.4680082492414757E-2</c:v>
                </c:pt>
                <c:pt idx="255">
                  <c:v>-7.6332168630466768E-2</c:v>
                </c:pt>
                <c:pt idx="256">
                  <c:v>-9.201595754399805E-2</c:v>
                </c:pt>
                <c:pt idx="257">
                  <c:v>-5.3890800660392757E-2</c:v>
                </c:pt>
                <c:pt idx="258">
                  <c:v>-2.7734635420776366E-2</c:v>
                </c:pt>
                <c:pt idx="259">
                  <c:v>-2.7882101666988346E-3</c:v>
                </c:pt>
                <c:pt idx="260">
                  <c:v>1.7840009573875104E-3</c:v>
                </c:pt>
                <c:pt idx="261">
                  <c:v>-2.9271774983204657E-2</c:v>
                </c:pt>
                <c:pt idx="262">
                  <c:v>-6.337084284835981E-2</c:v>
                </c:pt>
                <c:pt idx="263">
                  <c:v>-8.9772881577934727E-2</c:v>
                </c:pt>
                <c:pt idx="264">
                  <c:v>-7.372214976992697E-2</c:v>
                </c:pt>
                <c:pt idx="265">
                  <c:v>-8.1009836232720289E-2</c:v>
                </c:pt>
                <c:pt idx="266">
                  <c:v>-7.7217930866725681E-2</c:v>
                </c:pt>
                <c:pt idx="267">
                  <c:v>-9.1835636604351567E-2</c:v>
                </c:pt>
                <c:pt idx="268">
                  <c:v>-2.2784868317013207E-2</c:v>
                </c:pt>
                <c:pt idx="269">
                  <c:v>-7.4511339778233765E-3</c:v>
                </c:pt>
                <c:pt idx="270">
                  <c:v>-5.0306114527666312E-2</c:v>
                </c:pt>
                <c:pt idx="271">
                  <c:v>-6.7815683015689188E-2</c:v>
                </c:pt>
                <c:pt idx="272">
                  <c:v>-8.3028981544843949E-2</c:v>
                </c:pt>
                <c:pt idx="273">
                  <c:v>-6.7718035966074508E-2</c:v>
                </c:pt>
                <c:pt idx="274">
                  <c:v>3.4629526546451794E-2</c:v>
                </c:pt>
                <c:pt idx="275">
                  <c:v>7.0210756166711574E-2</c:v>
                </c:pt>
                <c:pt idx="276">
                  <c:v>0.10168371992337821</c:v>
                </c:pt>
                <c:pt idx="277">
                  <c:v>0.11715745130908584</c:v>
                </c:pt>
                <c:pt idx="278">
                  <c:v>0.1487388477282392</c:v>
                </c:pt>
                <c:pt idx="279">
                  <c:v>0.14573190290980542</c:v>
                </c:pt>
                <c:pt idx="280">
                  <c:v>0.16693074691469434</c:v>
                </c:pt>
                <c:pt idx="281">
                  <c:v>0.16369915125641521</c:v>
                </c:pt>
                <c:pt idx="282">
                  <c:v>0.19652732336330536</c:v>
                </c:pt>
                <c:pt idx="283">
                  <c:v>0.17854297861916568</c:v>
                </c:pt>
                <c:pt idx="284">
                  <c:v>0.20554766674307023</c:v>
                </c:pt>
                <c:pt idx="285">
                  <c:v>0.25195478918629544</c:v>
                </c:pt>
                <c:pt idx="286">
                  <c:v>0.21477192050387583</c:v>
                </c:pt>
                <c:pt idx="287">
                  <c:v>0.16050081608972211</c:v>
                </c:pt>
                <c:pt idx="288">
                  <c:v>0.20259632519452553</c:v>
                </c:pt>
                <c:pt idx="289">
                  <c:v>0.17832454078552007</c:v>
                </c:pt>
                <c:pt idx="290">
                  <c:v>0.15336959159607755</c:v>
                </c:pt>
                <c:pt idx="291">
                  <c:v>0.13418990014730126</c:v>
                </c:pt>
                <c:pt idx="292">
                  <c:v>0.14216799367210031</c:v>
                </c:pt>
                <c:pt idx="293">
                  <c:v>0.13491202496038612</c:v>
                </c:pt>
                <c:pt idx="294">
                  <c:v>0.12813195762110663</c:v>
                </c:pt>
                <c:pt idx="295">
                  <c:v>0.10480937508620625</c:v>
                </c:pt>
                <c:pt idx="296">
                  <c:v>0.11989248810138409</c:v>
                </c:pt>
                <c:pt idx="297">
                  <c:v>6.3912991364771798E-2</c:v>
                </c:pt>
                <c:pt idx="298">
                  <c:v>2.0136322843516297E-2</c:v>
                </c:pt>
                <c:pt idx="299">
                  <c:v>9.0673963827152759E-2</c:v>
                </c:pt>
                <c:pt idx="300">
                  <c:v>5.4644019421920653E-2</c:v>
                </c:pt>
                <c:pt idx="301">
                  <c:v>7.7054901885757587E-2</c:v>
                </c:pt>
                <c:pt idx="302">
                  <c:v>9.7617635025283089E-2</c:v>
                </c:pt>
                <c:pt idx="303">
                  <c:v>0.10371889244666965</c:v>
                </c:pt>
                <c:pt idx="304">
                  <c:v>0.10781487741080342</c:v>
                </c:pt>
                <c:pt idx="305">
                  <c:v>0.10630667525940574</c:v>
                </c:pt>
                <c:pt idx="306">
                  <c:v>0.12559389429118273</c:v>
                </c:pt>
                <c:pt idx="307">
                  <c:v>0.14426756193658585</c:v>
                </c:pt>
                <c:pt idx="308">
                  <c:v>0.137585633723738</c:v>
                </c:pt>
                <c:pt idx="309">
                  <c:v>0.16565141333523559</c:v>
                </c:pt>
                <c:pt idx="310">
                  <c:v>0.17221531329077533</c:v>
                </c:pt>
                <c:pt idx="311">
                  <c:v>0.13933759037865601</c:v>
                </c:pt>
                <c:pt idx="312">
                  <c:v>8.0479027270903947E-2</c:v>
                </c:pt>
                <c:pt idx="313">
                  <c:v>7.9606375657325534E-2</c:v>
                </c:pt>
                <c:pt idx="314">
                  <c:v>8.4643649804231558E-2</c:v>
                </c:pt>
                <c:pt idx="315">
                  <c:v>0.15093431408945635</c:v>
                </c:pt>
                <c:pt idx="316">
                  <c:v>0.14053548232798296</c:v>
                </c:pt>
                <c:pt idx="317">
                  <c:v>0.12096628955263133</c:v>
                </c:pt>
                <c:pt idx="318">
                  <c:v>9.465098357044055E-2</c:v>
                </c:pt>
                <c:pt idx="319">
                  <c:v>7.0404089408776072E-2</c:v>
                </c:pt>
                <c:pt idx="320">
                  <c:v>5.1132873727625094E-2</c:v>
                </c:pt>
                <c:pt idx="321">
                  <c:v>3.7919444637118715E-2</c:v>
                </c:pt>
                <c:pt idx="322">
                  <c:v>2.6978591836279486E-2</c:v>
                </c:pt>
                <c:pt idx="323">
                  <c:v>7.4302393615619522E-3</c:v>
                </c:pt>
                <c:pt idx="324">
                  <c:v>5.5899067266590219E-2</c:v>
                </c:pt>
                <c:pt idx="325">
                  <c:v>3.4523415450628203E-2</c:v>
                </c:pt>
                <c:pt idx="326">
                  <c:v>4.0932361743619694E-3</c:v>
                </c:pt>
                <c:pt idx="327">
                  <c:v>-8.2601462727676322E-2</c:v>
                </c:pt>
                <c:pt idx="328">
                  <c:v>-6.8611570069780914E-2</c:v>
                </c:pt>
                <c:pt idx="329">
                  <c:v>-5.9154727763436998E-2</c:v>
                </c:pt>
                <c:pt idx="330">
                  <c:v>-4.466086471265962E-2</c:v>
                </c:pt>
                <c:pt idx="331">
                  <c:v>-1.9154981145262706E-2</c:v>
                </c:pt>
                <c:pt idx="332">
                  <c:v>5.3444382253835521E-3</c:v>
                </c:pt>
                <c:pt idx="333">
                  <c:v>-8.5600521995876644E-3</c:v>
                </c:pt>
                <c:pt idx="334">
                  <c:v>-3.286339993527454E-3</c:v>
                </c:pt>
                <c:pt idx="335">
                  <c:v>4.0725416326914399E-3</c:v>
                </c:pt>
                <c:pt idx="336">
                  <c:v>2.0244932937772742E-2</c:v>
                </c:pt>
                <c:pt idx="337">
                  <c:v>1.1915190145117993E-2</c:v>
                </c:pt>
                <c:pt idx="338">
                  <c:v>1.5313839081006142E-2</c:v>
                </c:pt>
                <c:pt idx="339">
                  <c:v>7.2313417878857145E-2</c:v>
                </c:pt>
                <c:pt idx="340">
                  <c:v>8.2989886682869107E-2</c:v>
                </c:pt>
                <c:pt idx="341">
                  <c:v>0.12962313109499957</c:v>
                </c:pt>
                <c:pt idx="342">
                  <c:v>9.4154326345466055E-2</c:v>
                </c:pt>
                <c:pt idx="343">
                  <c:v>6.8963955486755824E-2</c:v>
                </c:pt>
                <c:pt idx="344">
                  <c:v>4.9323261452671519E-2</c:v>
                </c:pt>
                <c:pt idx="345">
                  <c:v>1.3181674793627085E-2</c:v>
                </c:pt>
                <c:pt idx="346">
                  <c:v>2.5182180311059676E-2</c:v>
                </c:pt>
                <c:pt idx="347">
                  <c:v>1.6799372231335319E-2</c:v>
                </c:pt>
                <c:pt idx="348">
                  <c:v>-2.0409139509190988E-3</c:v>
                </c:pt>
                <c:pt idx="349">
                  <c:v>-1.0294024649296851E-2</c:v>
                </c:pt>
                <c:pt idx="350">
                  <c:v>-1.4064228124402445E-2</c:v>
                </c:pt>
                <c:pt idx="351">
                  <c:v>-1.8999445171034579E-2</c:v>
                </c:pt>
                <c:pt idx="352">
                  <c:v>-8.5116203518349254E-2</c:v>
                </c:pt>
                <c:pt idx="353">
                  <c:v>-9.7255248864451693E-2</c:v>
                </c:pt>
                <c:pt idx="354">
                  <c:v>-0.12603787074297679</c:v>
                </c:pt>
                <c:pt idx="355">
                  <c:v>-5.0267454396594968E-2</c:v>
                </c:pt>
                <c:pt idx="356">
                  <c:v>-3.9190910296338699E-2</c:v>
                </c:pt>
                <c:pt idx="357">
                  <c:v>-8.9563382549444626E-3</c:v>
                </c:pt>
                <c:pt idx="358">
                  <c:v>1.3922749950677327E-2</c:v>
                </c:pt>
                <c:pt idx="359">
                  <c:v>7.4127538713462116E-3</c:v>
                </c:pt>
                <c:pt idx="360">
                  <c:v>1.5403685371388587E-2</c:v>
                </c:pt>
                <c:pt idx="361">
                  <c:v>-1.8934210297213871E-2</c:v>
                </c:pt>
                <c:pt idx="362">
                  <c:v>-3.721473155909949E-2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4A-4793-9A29-D81222E32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331664"/>
        <c:axId val="605337896"/>
      </c:lineChart>
      <c:catAx>
        <c:axId val="605331664"/>
        <c:scaling>
          <c:orientation val="minMax"/>
        </c:scaling>
        <c:delete val="0"/>
        <c:axPos val="b"/>
        <c:numFmt formatCode="dd\-mm\-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05337896"/>
        <c:crosses val="autoZero"/>
        <c:auto val="0"/>
        <c:lblAlgn val="ctr"/>
        <c:lblOffset val="100"/>
        <c:noMultiLvlLbl val="0"/>
      </c:catAx>
      <c:valAx>
        <c:axId val="60533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05331664"/>
        <c:crosses val="autoZero"/>
        <c:crossBetween val="between"/>
      </c:valAx>
      <c:valAx>
        <c:axId val="490233744"/>
        <c:scaling>
          <c:orientation val="minMax"/>
          <c:max val="1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90234072"/>
        <c:crosses val="autoZero"/>
        <c:crossBetween val="between"/>
      </c:valAx>
      <c:dateAx>
        <c:axId val="490234072"/>
        <c:scaling>
          <c:orientation val="minMax"/>
        </c:scaling>
        <c:delete val="1"/>
        <c:axPos val="b"/>
        <c:numFmt formatCode="dd\-mm\-yyyy" sourceLinked="1"/>
        <c:majorTickMark val="out"/>
        <c:minorTickMark val="none"/>
        <c:tickLblPos val="nextTo"/>
        <c:crossAx val="4902337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שיעור הריבית באשראי במהלך המשבר - דיור</a:t>
            </a:r>
          </a:p>
          <a:p>
            <a:pPr>
              <a:defRPr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2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מגזר שקלי לא צמוד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ריביות!$E$3</c:f>
              <c:strCache>
                <c:ptCount val="1"/>
                <c:pt idx="0">
                  <c:v>דיור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ssistant" panose="00000500000000000000" pitchFamily="2" charset="-79"/>
                    <a:ea typeface="+mn-ea"/>
                    <a:cs typeface="Assistant" panose="00000500000000000000" pitchFamily="2" charset="-79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ריביות!$C$4:$C$44</c:f>
              <c:strCache>
                <c:ptCount val="15"/>
                <c:pt idx="0">
                  <c:v>29.02</c:v>
                </c:pt>
                <c:pt idx="1">
                  <c:v>31.03</c:v>
                </c:pt>
                <c:pt idx="2">
                  <c:v>30.04</c:v>
                </c:pt>
                <c:pt idx="3">
                  <c:v>31.05</c:v>
                </c:pt>
                <c:pt idx="4">
                  <c:v>30.06</c:v>
                </c:pt>
                <c:pt idx="5">
                  <c:v>31.07</c:v>
                </c:pt>
                <c:pt idx="6">
                  <c:v>31.08</c:v>
                </c:pt>
                <c:pt idx="7">
                  <c:v>30.09</c:v>
                </c:pt>
                <c:pt idx="8">
                  <c:v>31.10</c:v>
                </c:pt>
                <c:pt idx="9">
                  <c:v>30.11</c:v>
                </c:pt>
                <c:pt idx="10">
                  <c:v>31.12</c:v>
                </c:pt>
                <c:pt idx="11">
                  <c:v>8.01</c:v>
                </c:pt>
                <c:pt idx="12">
                  <c:v>15.01</c:v>
                </c:pt>
                <c:pt idx="13">
                  <c:v>22.01</c:v>
                </c:pt>
                <c:pt idx="14">
                  <c:v>31.01</c:v>
                </c:pt>
              </c:strCache>
              <c:extLst/>
            </c:strRef>
          </c:cat>
          <c:val>
            <c:numRef>
              <c:f>ריביות!$E$4:$E$44</c:f>
              <c:numCache>
                <c:formatCode>0.00%</c:formatCode>
                <c:ptCount val="15"/>
                <c:pt idx="0">
                  <c:v>2.456523678607981E-2</c:v>
                </c:pt>
                <c:pt idx="1">
                  <c:v>2.4828779767908468E-2</c:v>
                </c:pt>
                <c:pt idx="2">
                  <c:v>2.5347149580504633E-2</c:v>
                </c:pt>
                <c:pt idx="3">
                  <c:v>2.5338032491830045E-2</c:v>
                </c:pt>
                <c:pt idx="4">
                  <c:v>2.5088725670406476E-2</c:v>
                </c:pt>
                <c:pt idx="5">
                  <c:v>2.4186152470997899E-2</c:v>
                </c:pt>
                <c:pt idx="6">
                  <c:v>2.3923990522643063E-2</c:v>
                </c:pt>
                <c:pt idx="7">
                  <c:v>2.40865739040481E-2</c:v>
                </c:pt>
                <c:pt idx="8">
                  <c:v>2.3943925973189884E-2</c:v>
                </c:pt>
                <c:pt idx="9">
                  <c:v>2.3688177886111699E-2</c:v>
                </c:pt>
                <c:pt idx="10">
                  <c:v>2.3658254236585741E-2</c:v>
                </c:pt>
                <c:pt idx="11">
                  <c:v>2.3256857128700247E-2</c:v>
                </c:pt>
                <c:pt idx="12">
                  <c:v>2.3267970087129247E-2</c:v>
                </c:pt>
                <c:pt idx="13">
                  <c:v>2.2819199615246834E-2</c:v>
                </c:pt>
                <c:pt idx="14">
                  <c:v>2.3213928400503268E-2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134-404E-B6AB-E3EAE060757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7710992"/>
        <c:axId val="4077168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ריביות!$D$3</c15:sqref>
                        </c15:formulaRef>
                      </c:ext>
                    </c:extLst>
                    <c:strCache>
                      <c:ptCount val="1"/>
                      <c:pt idx="0">
                        <c:v>צרכני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ssistant" panose="00000500000000000000" pitchFamily="2" charset="-79"/>
                          <a:ea typeface="+mn-ea"/>
                          <a:cs typeface="Assistant" panose="00000500000000000000" pitchFamily="2" charset="-79"/>
                        </a:defRPr>
                      </a:pPr>
                      <a:endParaRPr lang="he-I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ריביות!$D$4:$D$44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4.984739782902832E-2</c:v>
                      </c:pt>
                      <c:pt idx="1">
                        <c:v>4.8138814038386803E-2</c:v>
                      </c:pt>
                      <c:pt idx="2">
                        <c:v>4.5787390380735996E-2</c:v>
                      </c:pt>
                      <c:pt idx="3">
                        <c:v>4.3320274364047069E-2</c:v>
                      </c:pt>
                      <c:pt idx="4">
                        <c:v>4.6886397958934782E-2</c:v>
                      </c:pt>
                      <c:pt idx="5">
                        <c:v>4.5369788513154638E-2</c:v>
                      </c:pt>
                      <c:pt idx="6">
                        <c:v>4.5228752007599723E-2</c:v>
                      </c:pt>
                      <c:pt idx="7">
                        <c:v>4.7051111494484106E-2</c:v>
                      </c:pt>
                      <c:pt idx="8">
                        <c:v>4.633830633097482E-2</c:v>
                      </c:pt>
                      <c:pt idx="9">
                        <c:v>4.4636521911271529E-2</c:v>
                      </c:pt>
                      <c:pt idx="10">
                        <c:v>4.0756577613880483E-2</c:v>
                      </c:pt>
                      <c:pt idx="11">
                        <c:v>4.5330161441113521E-2</c:v>
                      </c:pt>
                      <c:pt idx="12">
                        <c:v>4.6053763114212019E-2</c:v>
                      </c:pt>
                      <c:pt idx="13">
                        <c:v>4.2523761693471739E-2</c:v>
                      </c:pt>
                      <c:pt idx="14">
                        <c:v>4.5012960186004945E-2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6134-404E-B6AB-E3EAE060757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ריביות!$F$3</c15:sqref>
                        </c15:formulaRef>
                      </c:ext>
                    </c:extLst>
                    <c:strCache>
                      <c:ptCount val="1"/>
                      <c:pt idx="0">
                        <c:v>עסקים קטנים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ssistant" panose="00000500000000000000" pitchFamily="2" charset="-79"/>
                          <a:ea typeface="+mn-ea"/>
                          <a:cs typeface="Assistant" panose="00000500000000000000" pitchFamily="2" charset="-79"/>
                        </a:defRPr>
                      </a:pPr>
                      <a:endParaRPr lang="he-I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ריביות!$F$4:$F$44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4.9959931258373225E-2</c:v>
                      </c:pt>
                      <c:pt idx="1">
                        <c:v>4.8773307588508605E-2</c:v>
                      </c:pt>
                      <c:pt idx="2">
                        <c:v>3.8246100450854539E-2</c:v>
                      </c:pt>
                      <c:pt idx="3">
                        <c:v>3.8296867545132861E-2</c:v>
                      </c:pt>
                      <c:pt idx="4">
                        <c:v>4.2470898799438356E-2</c:v>
                      </c:pt>
                      <c:pt idx="5">
                        <c:v>4.2842291039204887E-2</c:v>
                      </c:pt>
                      <c:pt idx="6">
                        <c:v>4.3842124559504612E-2</c:v>
                      </c:pt>
                      <c:pt idx="7">
                        <c:v>4.3312540884895438E-2</c:v>
                      </c:pt>
                      <c:pt idx="8">
                        <c:v>4.1949889734819348E-2</c:v>
                      </c:pt>
                      <c:pt idx="9">
                        <c:v>4.152517692279966E-2</c:v>
                      </c:pt>
                      <c:pt idx="10">
                        <c:v>4.0592598682805986E-2</c:v>
                      </c:pt>
                      <c:pt idx="11">
                        <c:v>4.3614087164849422E-2</c:v>
                      </c:pt>
                      <c:pt idx="12">
                        <c:v>4.4880444525554813E-2</c:v>
                      </c:pt>
                      <c:pt idx="13">
                        <c:v>4.4193212278167276E-2</c:v>
                      </c:pt>
                      <c:pt idx="14">
                        <c:v>4.2775671704268825E-2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134-404E-B6AB-E3EAE060757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ריביות!$G$3</c15:sqref>
                        </c15:formulaRef>
                      </c:ext>
                    </c:extLst>
                    <c:strCache>
                      <c:ptCount val="1"/>
                      <c:pt idx="0">
                        <c:v>עסקי מסחרי</c:v>
                      </c:pt>
                    </c:strCache>
                  </c:strRef>
                </c:tx>
                <c:spPr>
                  <a:ln w="28575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ssistant" panose="00000500000000000000" pitchFamily="2" charset="-79"/>
                          <a:ea typeface="+mn-ea"/>
                          <a:cs typeface="Assistant" panose="00000500000000000000" pitchFamily="2" charset="-79"/>
                        </a:defRPr>
                      </a:pPr>
                      <a:endParaRPr lang="he-IL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ריביות!$C$4:$C$44</c15:sqref>
                        </c15:formulaRef>
                      </c:ext>
                    </c:extLst>
                    <c:strCache>
                      <c:ptCount val="15"/>
                      <c:pt idx="0">
                        <c:v>29.02</c:v>
                      </c:pt>
                      <c:pt idx="1">
                        <c:v>31.03</c:v>
                      </c:pt>
                      <c:pt idx="2">
                        <c:v>30.04</c:v>
                      </c:pt>
                      <c:pt idx="3">
                        <c:v>31.05</c:v>
                      </c:pt>
                      <c:pt idx="4">
                        <c:v>30.06</c:v>
                      </c:pt>
                      <c:pt idx="5">
                        <c:v>31.07</c:v>
                      </c:pt>
                      <c:pt idx="6">
                        <c:v>31.08</c:v>
                      </c:pt>
                      <c:pt idx="7">
                        <c:v>30.09</c:v>
                      </c:pt>
                      <c:pt idx="8">
                        <c:v>31.10</c:v>
                      </c:pt>
                      <c:pt idx="9">
                        <c:v>30.11</c:v>
                      </c:pt>
                      <c:pt idx="10">
                        <c:v>31.12</c:v>
                      </c:pt>
                      <c:pt idx="11">
                        <c:v>8.01</c:v>
                      </c:pt>
                      <c:pt idx="12">
                        <c:v>15.01</c:v>
                      </c:pt>
                      <c:pt idx="13">
                        <c:v>22.01</c:v>
                      </c:pt>
                      <c:pt idx="14">
                        <c:v>31.01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ריביות!$G$4:$G$44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2.3610772243083732E-2</c:v>
                      </c:pt>
                      <c:pt idx="1">
                        <c:v>2.4322387167034991E-2</c:v>
                      </c:pt>
                      <c:pt idx="2">
                        <c:v>2.3606928494031645E-2</c:v>
                      </c:pt>
                      <c:pt idx="3">
                        <c:v>2.396242147958938E-2</c:v>
                      </c:pt>
                      <c:pt idx="4">
                        <c:v>2.4147704440861572E-2</c:v>
                      </c:pt>
                      <c:pt idx="5">
                        <c:v>2.2503620655747677E-2</c:v>
                      </c:pt>
                      <c:pt idx="6">
                        <c:v>2.4060598048133514E-2</c:v>
                      </c:pt>
                      <c:pt idx="7">
                        <c:v>2.2957867440994321E-2</c:v>
                      </c:pt>
                      <c:pt idx="8">
                        <c:v>2.3355987020980889E-2</c:v>
                      </c:pt>
                      <c:pt idx="9">
                        <c:v>2.3150384127102273E-2</c:v>
                      </c:pt>
                      <c:pt idx="10">
                        <c:v>2.3120480314085739E-2</c:v>
                      </c:pt>
                      <c:pt idx="11">
                        <c:v>2.2293642561439984E-2</c:v>
                      </c:pt>
                      <c:pt idx="12">
                        <c:v>2.2694793849103709E-2</c:v>
                      </c:pt>
                      <c:pt idx="13">
                        <c:v>2.294471700689589E-2</c:v>
                      </c:pt>
                      <c:pt idx="14">
                        <c:v>2.1713181044881288E-2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134-404E-B6AB-E3EAE0607570}"/>
                  </c:ext>
                </c:extLst>
              </c15:ser>
            </c15:filteredLineSeries>
          </c:ext>
        </c:extLst>
      </c:lineChart>
      <c:catAx>
        <c:axId val="40771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716896"/>
        <c:crosses val="autoZero"/>
        <c:auto val="1"/>
        <c:lblAlgn val="ctr"/>
        <c:lblOffset val="100"/>
        <c:noMultiLvlLbl val="0"/>
      </c:catAx>
      <c:valAx>
        <c:axId val="407716896"/>
        <c:scaling>
          <c:orientation val="minMax"/>
          <c:max val="6.0000000000000012E-2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0771099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26</a:t>
            </a:r>
            <a:r>
              <a:rPr lang="he-IL" sz="2000" dirty="0"/>
              <a:t>: תחזיות הצמיחה של ה-</a:t>
            </a:r>
            <a:r>
              <a:rPr lang="en-US" sz="2000" dirty="0"/>
              <a:t>IMF
</a:t>
            </a: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16 נתונים'!$F$4</c:f>
              <c:strCache>
                <c:ptCount val="1"/>
                <c:pt idx="0">
                  <c:v>התחזית ל- 2020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-3.4</a:t>
                    </a:r>
                  </a:p>
                  <a:p>
                    <a:r>
                      <a:rPr lang="en-US" dirty="0"/>
                      <a:t>(-4.3)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3F-45F2-819D-57E3EB050C5C}"/>
                </c:ext>
              </c:extLst>
            </c:dLbl>
            <c:dLbl>
              <c:idx val="1"/>
              <c:layout>
                <c:manualLayout>
                  <c:x val="1.4085061550404275E-3"/>
                  <c:y val="1.4756488218783562E-2"/>
                </c:manualLayout>
              </c:layout>
              <c:tx>
                <c:rich>
                  <a:bodyPr/>
                  <a:lstStyle/>
                  <a:p>
                    <a:r>
                      <a:rPr lang="he-IL" dirty="0"/>
                      <a:t>7.2-</a:t>
                    </a:r>
                  </a:p>
                  <a:p>
                    <a:r>
                      <a:rPr lang="he-IL" dirty="0"/>
                      <a:t>(8.3-)</a:t>
                    </a:r>
                  </a:p>
                  <a:p>
                    <a:endParaRPr lang="he-IL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19008539425528"/>
                      <c:h val="0.140793253468600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3F-45F2-819D-57E3EB050C5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he-IL" dirty="0"/>
                      <a:t>5.1-</a:t>
                    </a:r>
                  </a:p>
                  <a:p>
                    <a:r>
                      <a:rPr lang="he-IL" dirty="0"/>
                      <a:t>(5.3-)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E3F-45F2-819D-57E3EB050C5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DF330D5-2580-4946-A065-D442C7DDB62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598536098480642E-2"/>
                      <c:h val="0.1151606790064404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E3F-45F2-819D-57E3EB050C5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-3.5</a:t>
                    </a:r>
                  </a:p>
                  <a:p>
                    <a:endParaRPr lang="en-US" dirty="0"/>
                  </a:p>
                  <a:p>
                    <a:r>
                      <a:rPr lang="en-US" dirty="0"/>
                      <a:t>(-4.4)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E3F-45F2-819D-57E3EB050C5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3F-45F2-819D-57E3EB050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'איור 16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16 נתונים'!$C$5:$C$9</c:f>
              <c:numCache>
                <c:formatCode>0.0</c:formatCode>
                <c:ptCount val="5"/>
                <c:pt idx="0">
                  <c:v>-3.4</c:v>
                </c:pt>
                <c:pt idx="1">
                  <c:v>-7.2</c:v>
                </c:pt>
                <c:pt idx="2">
                  <c:v>-5.0999999999999996</c:v>
                </c:pt>
                <c:pt idx="3">
                  <c:v>2.2999999999999998</c:v>
                </c:pt>
                <c:pt idx="4">
                  <c:v>-3.5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'איור 16 נתונים'!$F$5:$F$9</c15:f>
                <c15:dlblRangeCache>
                  <c:ptCount val="5"/>
                  <c:pt idx="0">
                    <c:v>-3.4 (-4.3)</c:v>
                  </c:pt>
                  <c:pt idx="1">
                    <c:v>-7.2 (-8.3)</c:v>
                  </c:pt>
                  <c:pt idx="2">
                    <c:v>-5.1 (-5.3)</c:v>
                  </c:pt>
                  <c:pt idx="3">
                    <c:v>2.3 (1.9)</c:v>
                  </c:pt>
                  <c:pt idx="4">
                    <c:v>-3.5 (-4.4)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1E3F-45F2-819D-57E3EB050C5C}"/>
            </c:ext>
          </c:extLst>
        </c:ser>
        <c:ser>
          <c:idx val="5"/>
          <c:order val="1"/>
          <c:tx>
            <c:strRef>
              <c:f>'איור 16 נתונים'!$G$4</c:f>
              <c:strCache>
                <c:ptCount val="1"/>
                <c:pt idx="0">
                  <c:v>התחזית ל- 2021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6D99BC12-52DE-41A3-9297-4A9A4394EF27}" type="CELLRANGE">
                      <a:rPr lang="en-US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7598647000110896E-2"/>
                      <c:h val="7.826994258988073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E3F-45F2-819D-57E3EB050C5C}"/>
                </c:ext>
              </c:extLst>
            </c:dLbl>
            <c:dLbl>
              <c:idx val="1"/>
              <c:layout>
                <c:manualLayout>
                  <c:x val="-7.0421426194965065E-3"/>
                  <c:y val="-2.459382427770694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he-IL" dirty="0" smtClean="0"/>
                      <a:t>(5.2)</a:t>
                    </a:r>
                  </a:p>
                  <a:p>
                    <a:pPr>
                      <a:defRPr sz="1100"/>
                    </a:pPr>
                    <a:r>
                      <a:rPr lang="he-IL" dirty="0" smtClean="0"/>
                      <a:t>4.2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9852057225241205E-2"/>
                      <c:h val="9.54856195842753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E3F-45F2-819D-57E3EB050C5C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72AA891C-3EB7-44A3-B167-FF5515DD9864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0415437506931343E-2"/>
                      <c:h val="7.581056016211010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1E3F-45F2-819D-57E3EB050C5C}"/>
                </c:ext>
              </c:extLst>
            </c:dLbl>
            <c:dLbl>
              <c:idx val="3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he-IL" dirty="0" smtClean="0"/>
                      <a:t>(8.2)</a:t>
                    </a:r>
                  </a:p>
                  <a:p>
                    <a:pPr>
                      <a:defRPr sz="1100"/>
                    </a:pPr>
                    <a:r>
                      <a:rPr lang="he-IL" dirty="0" smtClean="0"/>
                      <a:t>8.1</a:t>
                    </a:r>
                    <a:endParaRPr lang="he-IL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3232338915382043E-2"/>
                      <c:h val="9.79450020120459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1E3F-45F2-819D-57E3EB050C5C}"/>
                </c:ext>
              </c:extLst>
            </c:dLbl>
            <c:dLbl>
              <c:idx val="4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A1CD7F66-D8A7-49E6-B452-49AE868A376D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46407896196074E-2"/>
                      <c:h val="0.117620061434211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1E3F-45F2-819D-57E3EB050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'איור 16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16 נתונים'!$D$5:$D$9</c:f>
              <c:numCache>
                <c:formatCode>0.0</c:formatCode>
                <c:ptCount val="5"/>
                <c:pt idx="0">
                  <c:v>5.0999999999999996</c:v>
                </c:pt>
                <c:pt idx="1">
                  <c:v>4.2</c:v>
                </c:pt>
                <c:pt idx="2">
                  <c:v>3.1</c:v>
                </c:pt>
                <c:pt idx="3">
                  <c:v>8.1</c:v>
                </c:pt>
                <c:pt idx="4">
                  <c:v>5.5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'איור 16 נתונים'!$G$5:$G$9</c15:f>
                <c15:dlblRangeCache>
                  <c:ptCount val="5"/>
                  <c:pt idx="0">
                    <c:v>5.1 (3.1)</c:v>
                  </c:pt>
                  <c:pt idx="1">
                    <c:v>4.2 (5.2)</c:v>
                  </c:pt>
                  <c:pt idx="2">
                    <c:v>3.1 (2.3)</c:v>
                  </c:pt>
                  <c:pt idx="3">
                    <c:v>8.1 (8.2)</c:v>
                  </c:pt>
                  <c:pt idx="4">
                    <c:v>5.5 (5.2)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1E3F-45F2-819D-57E3EB050C5C}"/>
            </c:ext>
          </c:extLst>
        </c:ser>
        <c:ser>
          <c:idx val="6"/>
          <c:order val="2"/>
          <c:tx>
            <c:strRef>
              <c:f>'איור 16 נתונים'!$E$4</c:f>
              <c:strCache>
                <c:ptCount val="1"/>
                <c:pt idx="0">
                  <c:v>התחזית ל- 2022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en-US" dirty="0" smtClean="0"/>
                      <a:t>(2.9)</a:t>
                    </a:r>
                  </a:p>
                  <a:p>
                    <a:pPr>
                      <a:defRPr sz="1100"/>
                    </a:pPr>
                    <a:r>
                      <a:rPr lang="en-US" dirty="0" smtClean="0"/>
                      <a:t>2.5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6190196295885546E-2"/>
                      <c:h val="0.102863766867587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E3F-45F2-819D-57E3EB050C5C}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BB407490-5CF5-4246-A07E-70CAF4659803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18238882111567E-2"/>
                      <c:h val="0.105323149295357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1E3F-45F2-819D-57E3EB050C5C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fld id="{C222555E-37D1-4E28-8612-76DEDF27E3F5}" type="CELLRANGE">
                      <a:rPr lang="he-IL"/>
                      <a:pPr>
                        <a:defRPr sz="1100"/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9006986802705992E-2"/>
                      <c:h val="0.1102419141508991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1E3F-45F2-819D-57E3EB050C5C}"/>
                </c:ext>
              </c:extLst>
            </c:dLbl>
            <c:dLbl>
              <c:idx val="3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he-IL" dirty="0" smtClean="0"/>
                      <a:t>(5.8)</a:t>
                    </a:r>
                  </a:p>
                  <a:p>
                    <a:pPr>
                      <a:defRPr sz="1100"/>
                    </a:pPr>
                    <a:r>
                      <a:rPr lang="he-IL" dirty="0" smtClean="0"/>
                      <a:t>5.6</a:t>
                    </a:r>
                    <a:endParaRPr lang="he-IL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6049240323832751E-2"/>
                      <c:h val="8.81074723009633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1E3F-45F2-819D-57E3EB050C5C}"/>
                </c:ext>
              </c:extLst>
            </c:dLbl>
            <c:dLbl>
              <c:idx val="4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chemeClr val="tx1"/>
                        </a:solidFill>
                      </a:defRPr>
                    </a:pPr>
                    <a:fld id="{7B595970-AC23-47DC-8CC8-7F5F85E4B1CE}" type="CELLRANGE">
                      <a:rPr lang="he-IL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E3F-45F2-819D-57E3EB050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strRef>
              <c:f>'איור 16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16 נתונים'!$E$5:$E$9</c:f>
              <c:numCache>
                <c:formatCode>0.0</c:formatCode>
                <c:ptCount val="5"/>
                <c:pt idx="0">
                  <c:v>2.5</c:v>
                </c:pt>
                <c:pt idx="1">
                  <c:v>3.6</c:v>
                </c:pt>
                <c:pt idx="2">
                  <c:v>2.4</c:v>
                </c:pt>
                <c:pt idx="3">
                  <c:v>5.6</c:v>
                </c:pt>
                <c:pt idx="4">
                  <c:v>4.2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'איור 16 נתונים'!$H$5:$H$9</c15:f>
                <c15:dlblRangeCache>
                  <c:ptCount val="5"/>
                  <c:pt idx="0">
                    <c:v>2.5 (2.9)</c:v>
                  </c:pt>
                  <c:pt idx="1">
                    <c:v>3.6 (3.1)</c:v>
                  </c:pt>
                  <c:pt idx="2">
                    <c:v>2.4 (1.7)</c:v>
                  </c:pt>
                  <c:pt idx="3">
                    <c:v>5.6 (5.8)</c:v>
                  </c:pt>
                  <c:pt idx="4">
                    <c:v>4.2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1E3F-45F2-819D-57E3EB050C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229428608"/>
        <c:axId val="229430400"/>
      </c:barChart>
      <c:catAx>
        <c:axId val="2294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9430400"/>
        <c:crossesAt val="0"/>
        <c:auto val="0"/>
        <c:lblAlgn val="ctr"/>
        <c:lblOffset val="100"/>
        <c:noMultiLvlLbl val="0"/>
      </c:catAx>
      <c:valAx>
        <c:axId val="2294304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22942860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45611274292081422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pattFill prst="pct5">
      <a:fgClr>
        <a:sysClr val="window" lastClr="FFFFFF"/>
      </a:fgClr>
      <a:bgClr>
        <a:sysClr val="window" lastClr="FFFFFF"/>
      </a:bgClr>
    </a:patt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27</a:t>
            </a:r>
            <a:r>
              <a:rPr lang="he-IL" sz="2000" b="1" dirty="0"/>
              <a:t>: שיעור השינוי השנתי בסחר העולמי בסחורות
</a:t>
            </a:r>
            <a:r>
              <a:rPr lang="he-IL" sz="2000" b="0" dirty="0"/>
              <a:t>ינואר 2013 עד נובמבר 2020</a:t>
            </a:r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567425196850393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  <c:pt idx="225">
                  <c:v>44104</c:v>
                </c:pt>
                <c:pt idx="226">
                  <c:v>44135</c:v>
                </c:pt>
                <c:pt idx="227">
                  <c:v>44165</c:v>
                </c:pt>
              </c:numCache>
            </c:numRef>
          </c:cat>
          <c:val>
            <c:numRef>
              <c:f>'איור 17 נתונים'!$B$4:$B$251</c:f>
              <c:numCache>
                <c:formatCode>0.00</c:formatCode>
                <c:ptCount val="248"/>
                <c:pt idx="0">
                  <c:v>-5.2212496150146892</c:v>
                </c:pt>
                <c:pt idx="1">
                  <c:v>-5.2002521234599364</c:v>
                </c:pt>
                <c:pt idx="2">
                  <c:v>-4.2184279521414787</c:v>
                </c:pt>
                <c:pt idx="3">
                  <c:v>-2.4411329765490652</c:v>
                </c:pt>
                <c:pt idx="4">
                  <c:v>-0.50652841296203732</c:v>
                </c:pt>
                <c:pt idx="5">
                  <c:v>0.57393645199608212</c:v>
                </c:pt>
                <c:pt idx="6">
                  <c:v>2.0685500566603121</c:v>
                </c:pt>
                <c:pt idx="7">
                  <c:v>3.3575407331820184</c:v>
                </c:pt>
                <c:pt idx="8">
                  <c:v>4.6502576464407364</c:v>
                </c:pt>
                <c:pt idx="9">
                  <c:v>6.1932325235986907</c:v>
                </c:pt>
                <c:pt idx="10">
                  <c:v>6.4465230389749273</c:v>
                </c:pt>
                <c:pt idx="11">
                  <c:v>7.4525932475603129</c:v>
                </c:pt>
                <c:pt idx="12">
                  <c:v>7.4215847229040843</c:v>
                </c:pt>
                <c:pt idx="13">
                  <c:v>8.0009104013827539</c:v>
                </c:pt>
                <c:pt idx="14">
                  <c:v>7.3776457010064078</c:v>
                </c:pt>
                <c:pt idx="15">
                  <c:v>6.7356751439527462</c:v>
                </c:pt>
                <c:pt idx="16">
                  <c:v>5.6334366146736592</c:v>
                </c:pt>
                <c:pt idx="17">
                  <c:v>5.4176923449174907</c:v>
                </c:pt>
                <c:pt idx="18">
                  <c:v>4.5142864288583828</c:v>
                </c:pt>
                <c:pt idx="19">
                  <c:v>4.3465319345092457</c:v>
                </c:pt>
                <c:pt idx="20">
                  <c:v>3.4017605209534674</c:v>
                </c:pt>
                <c:pt idx="21">
                  <c:v>4.1284549281191296</c:v>
                </c:pt>
                <c:pt idx="22">
                  <c:v>5.1748820796037487</c:v>
                </c:pt>
                <c:pt idx="23">
                  <c:v>6.280381422887249</c:v>
                </c:pt>
                <c:pt idx="24">
                  <c:v>7.7812613226833749</c:v>
                </c:pt>
                <c:pt idx="25">
                  <c:v>7.7065865623919594</c:v>
                </c:pt>
                <c:pt idx="26">
                  <c:v>8.8662572857540312</c:v>
                </c:pt>
                <c:pt idx="27">
                  <c:v>9.0332012433813613</c:v>
                </c:pt>
                <c:pt idx="28">
                  <c:v>10.354971088343735</c:v>
                </c:pt>
                <c:pt idx="29">
                  <c:v>10.982465000941888</c:v>
                </c:pt>
                <c:pt idx="30">
                  <c:v>12.112022057901983</c:v>
                </c:pt>
                <c:pt idx="31">
                  <c:v>12.226990379324597</c:v>
                </c:pt>
                <c:pt idx="32">
                  <c:v>12.443579516079438</c:v>
                </c:pt>
                <c:pt idx="33">
                  <c:v>11.034694158634606</c:v>
                </c:pt>
                <c:pt idx="34">
                  <c:v>10.096678856749385</c:v>
                </c:pt>
                <c:pt idx="35">
                  <c:v>9.27488830637866</c:v>
                </c:pt>
                <c:pt idx="36">
                  <c:v>8.9331838848063292</c:v>
                </c:pt>
                <c:pt idx="37">
                  <c:v>9.0301687747522443</c:v>
                </c:pt>
                <c:pt idx="38">
                  <c:v>7.9214086012534324</c:v>
                </c:pt>
                <c:pt idx="39">
                  <c:v>6.8843525398460059</c:v>
                </c:pt>
                <c:pt idx="40">
                  <c:v>6.4661747721828533</c:v>
                </c:pt>
                <c:pt idx="41">
                  <c:v>6.8090833829536956</c:v>
                </c:pt>
                <c:pt idx="42">
                  <c:v>6.9481432452625391</c:v>
                </c:pt>
                <c:pt idx="43">
                  <c:v>6.2416621286816243</c:v>
                </c:pt>
                <c:pt idx="44">
                  <c:v>6.3854344744255886</c:v>
                </c:pt>
                <c:pt idx="45">
                  <c:v>6.7425251694553046</c:v>
                </c:pt>
                <c:pt idx="46">
                  <c:v>7.2983137388045183</c:v>
                </c:pt>
                <c:pt idx="47">
                  <c:v>7.1060958890137416</c:v>
                </c:pt>
                <c:pt idx="48">
                  <c:v>7.6462610932820141</c:v>
                </c:pt>
                <c:pt idx="49">
                  <c:v>8.1326743693796999</c:v>
                </c:pt>
                <c:pt idx="50">
                  <c:v>9.1595912075713706</c:v>
                </c:pt>
                <c:pt idx="51">
                  <c:v>10.019255935034366</c:v>
                </c:pt>
                <c:pt idx="52">
                  <c:v>9.9220542664596234</c:v>
                </c:pt>
                <c:pt idx="53">
                  <c:v>9.3350970704658476</c:v>
                </c:pt>
                <c:pt idx="54">
                  <c:v>8.6084360984534314</c:v>
                </c:pt>
                <c:pt idx="55">
                  <c:v>8.7515064562145639</c:v>
                </c:pt>
                <c:pt idx="56">
                  <c:v>8.8672978444958481</c:v>
                </c:pt>
                <c:pt idx="57">
                  <c:v>9.0285941371404768</c:v>
                </c:pt>
                <c:pt idx="58">
                  <c:v>8.9501108528593498</c:v>
                </c:pt>
                <c:pt idx="59">
                  <c:v>9.0514180258499444</c:v>
                </c:pt>
                <c:pt idx="60">
                  <c:v>8.1417479674745543</c:v>
                </c:pt>
                <c:pt idx="61">
                  <c:v>7.8175941660334924</c:v>
                </c:pt>
                <c:pt idx="62">
                  <c:v>7.1109164885067022</c:v>
                </c:pt>
                <c:pt idx="63">
                  <c:v>6.7546829344413473</c:v>
                </c:pt>
                <c:pt idx="64">
                  <c:v>6.1811300469577279</c:v>
                </c:pt>
                <c:pt idx="65">
                  <c:v>5.7872816584222608</c:v>
                </c:pt>
                <c:pt idx="66">
                  <c:v>5.7922883161669603</c:v>
                </c:pt>
                <c:pt idx="67">
                  <c:v>6.2570910442336647</c:v>
                </c:pt>
                <c:pt idx="68">
                  <c:v>6.5745999832107271</c:v>
                </c:pt>
                <c:pt idx="69">
                  <c:v>6.322171190462833</c:v>
                </c:pt>
                <c:pt idx="70">
                  <c:v>5.9376794523146703</c:v>
                </c:pt>
                <c:pt idx="71">
                  <c:v>5.2969343440751437</c:v>
                </c:pt>
                <c:pt idx="72">
                  <c:v>4.9684557419601205</c:v>
                </c:pt>
                <c:pt idx="73">
                  <c:v>5.1234487646887539</c:v>
                </c:pt>
                <c:pt idx="74">
                  <c:v>5.3025242836650444</c:v>
                </c:pt>
                <c:pt idx="75">
                  <c:v>5.0840108144411422</c:v>
                </c:pt>
                <c:pt idx="76">
                  <c:v>4.4419934011310946</c:v>
                </c:pt>
                <c:pt idx="77">
                  <c:v>4.0841527214530382</c:v>
                </c:pt>
                <c:pt idx="78">
                  <c:v>3.7222190289216917</c:v>
                </c:pt>
                <c:pt idx="79">
                  <c:v>3.3082198001019192</c:v>
                </c:pt>
                <c:pt idx="80">
                  <c:v>2.4390073978726168</c:v>
                </c:pt>
                <c:pt idx="81">
                  <c:v>1.9964064991014663</c:v>
                </c:pt>
                <c:pt idx="82">
                  <c:v>0.48071391666619778</c:v>
                </c:pt>
                <c:pt idx="83">
                  <c:v>-2.5876622026747453</c:v>
                </c:pt>
                <c:pt idx="84">
                  <c:v>-7.2007042384349518</c:v>
                </c:pt>
                <c:pt idx="85">
                  <c:v>-13.166875097646836</c:v>
                </c:pt>
                <c:pt idx="86">
                  <c:v>-16.771152212066866</c:v>
                </c:pt>
                <c:pt idx="87">
                  <c:v>-18.246238802568946</c:v>
                </c:pt>
                <c:pt idx="88">
                  <c:v>-17.868127857566872</c:v>
                </c:pt>
                <c:pt idx="89">
                  <c:v>-17.976282386767473</c:v>
                </c:pt>
                <c:pt idx="90">
                  <c:v>-17.435849930334911</c:v>
                </c:pt>
                <c:pt idx="91">
                  <c:v>-16.466429083848709</c:v>
                </c:pt>
                <c:pt idx="92">
                  <c:v>-15.033865090919807</c:v>
                </c:pt>
                <c:pt idx="93">
                  <c:v>-13.293396453107786</c:v>
                </c:pt>
                <c:pt idx="94">
                  <c:v>-11.028538682596556</c:v>
                </c:pt>
                <c:pt idx="95">
                  <c:v>-6.9700146338580797</c:v>
                </c:pt>
                <c:pt idx="96">
                  <c:v>-1.2476308250426893</c:v>
                </c:pt>
                <c:pt idx="97">
                  <c:v>5.4796021813543927</c:v>
                </c:pt>
                <c:pt idx="98">
                  <c:v>10.711276170647732</c:v>
                </c:pt>
                <c:pt idx="99">
                  <c:v>13.662964475283946</c:v>
                </c:pt>
                <c:pt idx="100">
                  <c:v>14.828739976489015</c:v>
                </c:pt>
                <c:pt idx="101">
                  <c:v>16.947155871043318</c:v>
                </c:pt>
                <c:pt idx="102">
                  <c:v>17.588007380668369</c:v>
                </c:pt>
                <c:pt idx="103">
                  <c:v>17.38779588242312</c:v>
                </c:pt>
                <c:pt idx="104">
                  <c:v>15.989743768811149</c:v>
                </c:pt>
                <c:pt idx="105">
                  <c:v>13.802842833302975</c:v>
                </c:pt>
                <c:pt idx="106">
                  <c:v>12.698754487341013</c:v>
                </c:pt>
                <c:pt idx="107">
                  <c:v>11.709324880876149</c:v>
                </c:pt>
                <c:pt idx="108">
                  <c:v>10.881114978414775</c:v>
                </c:pt>
                <c:pt idx="109">
                  <c:v>10.623150361471145</c:v>
                </c:pt>
                <c:pt idx="110">
                  <c:v>9.4821347502695765</c:v>
                </c:pt>
                <c:pt idx="111">
                  <c:v>8.9004774963868716</c:v>
                </c:pt>
                <c:pt idx="112">
                  <c:v>7.3234106045465097</c:v>
                </c:pt>
                <c:pt idx="113">
                  <c:v>5.9150502067208066</c:v>
                </c:pt>
                <c:pt idx="114">
                  <c:v>4.3830072070337067</c:v>
                </c:pt>
                <c:pt idx="115">
                  <c:v>3.7456192119174725</c:v>
                </c:pt>
                <c:pt idx="116">
                  <c:v>3.8055998739097596</c:v>
                </c:pt>
                <c:pt idx="117">
                  <c:v>4.1635965583436407</c:v>
                </c:pt>
                <c:pt idx="118">
                  <c:v>3.5155308603805668</c:v>
                </c:pt>
                <c:pt idx="119">
                  <c:v>2.312537524570546</c:v>
                </c:pt>
                <c:pt idx="120">
                  <c:v>1.581279497228838</c:v>
                </c:pt>
                <c:pt idx="121">
                  <c:v>0.76061325731815455</c:v>
                </c:pt>
                <c:pt idx="122">
                  <c:v>0.76311786480514066</c:v>
                </c:pt>
                <c:pt idx="123">
                  <c:v>0.69512213226352593</c:v>
                </c:pt>
                <c:pt idx="124">
                  <c:v>1.1483807168220839</c:v>
                </c:pt>
                <c:pt idx="125">
                  <c:v>1.6685327005055095</c:v>
                </c:pt>
                <c:pt idx="126">
                  <c:v>2.0957726682900191</c:v>
                </c:pt>
                <c:pt idx="127">
                  <c:v>2.2229211819482453</c:v>
                </c:pt>
                <c:pt idx="128">
                  <c:v>1.5226562615077599</c:v>
                </c:pt>
                <c:pt idx="129">
                  <c:v>1.363807292918473</c:v>
                </c:pt>
                <c:pt idx="130">
                  <c:v>1.2633237290609944</c:v>
                </c:pt>
                <c:pt idx="131">
                  <c:v>1.6220863676639663</c:v>
                </c:pt>
                <c:pt idx="132">
                  <c:v>1.4240355939874716</c:v>
                </c:pt>
                <c:pt idx="133">
                  <c:v>2.323516257366931</c:v>
                </c:pt>
                <c:pt idx="134">
                  <c:v>2.4733458088385341</c:v>
                </c:pt>
                <c:pt idx="135">
                  <c:v>2.5735708579604388</c:v>
                </c:pt>
                <c:pt idx="136">
                  <c:v>2.5637030090464252</c:v>
                </c:pt>
                <c:pt idx="137">
                  <c:v>2.2923932008073633</c:v>
                </c:pt>
                <c:pt idx="138">
                  <c:v>1.8888264917087172</c:v>
                </c:pt>
                <c:pt idx="139">
                  <c:v>1.3103404006455044</c:v>
                </c:pt>
                <c:pt idx="140">
                  <c:v>1.6813661943030134</c:v>
                </c:pt>
                <c:pt idx="141">
                  <c:v>1.8510432237410557</c:v>
                </c:pt>
                <c:pt idx="142">
                  <c:v>2.2858090938619569</c:v>
                </c:pt>
                <c:pt idx="143">
                  <c:v>2.5558883169523039</c:v>
                </c:pt>
                <c:pt idx="144">
                  <c:v>3.0058577431331113</c:v>
                </c:pt>
                <c:pt idx="145">
                  <c:v>2.5692181298029748</c:v>
                </c:pt>
                <c:pt idx="146">
                  <c:v>2.3996244996402849</c:v>
                </c:pt>
                <c:pt idx="147">
                  <c:v>2.2289102860602261</c:v>
                </c:pt>
                <c:pt idx="148">
                  <c:v>2.2038892720458003</c:v>
                </c:pt>
                <c:pt idx="149">
                  <c:v>1.8599132922056949</c:v>
                </c:pt>
                <c:pt idx="150">
                  <c:v>2.1747066438196239</c:v>
                </c:pt>
                <c:pt idx="151">
                  <c:v>2.4204315504443796</c:v>
                </c:pt>
                <c:pt idx="152">
                  <c:v>2.6260736506506843</c:v>
                </c:pt>
                <c:pt idx="153">
                  <c:v>3.161718101023725</c:v>
                </c:pt>
                <c:pt idx="154">
                  <c:v>3.3335337938235288</c:v>
                </c:pt>
                <c:pt idx="155">
                  <c:v>3.4795143671816575</c:v>
                </c:pt>
                <c:pt idx="156">
                  <c:v>3.4189593817493868</c:v>
                </c:pt>
                <c:pt idx="157">
                  <c:v>3.4322590587584578</c:v>
                </c:pt>
                <c:pt idx="158">
                  <c:v>3.7014099618537522</c:v>
                </c:pt>
                <c:pt idx="159">
                  <c:v>3.0983254001935023</c:v>
                </c:pt>
                <c:pt idx="160">
                  <c:v>2.7467166002621335</c:v>
                </c:pt>
                <c:pt idx="161">
                  <c:v>1.9031265802448516</c:v>
                </c:pt>
                <c:pt idx="162">
                  <c:v>1.9026549634663548</c:v>
                </c:pt>
                <c:pt idx="163">
                  <c:v>1.8409991362307476</c:v>
                </c:pt>
                <c:pt idx="164">
                  <c:v>2.1473185922348037</c:v>
                </c:pt>
                <c:pt idx="165">
                  <c:v>1.4958446786132118</c:v>
                </c:pt>
                <c:pt idx="166">
                  <c:v>1.2832014395816493</c:v>
                </c:pt>
                <c:pt idx="167">
                  <c:v>0.89280097928297053</c:v>
                </c:pt>
                <c:pt idx="168">
                  <c:v>0.99073509282672223</c:v>
                </c:pt>
                <c:pt idx="169">
                  <c:v>0.30791489331536415</c:v>
                </c:pt>
                <c:pt idx="170">
                  <c:v>0.4036622290439551</c:v>
                </c:pt>
                <c:pt idx="171">
                  <c:v>0.31094534886291214</c:v>
                </c:pt>
                <c:pt idx="172">
                  <c:v>0.93216008384680027</c:v>
                </c:pt>
                <c:pt idx="173">
                  <c:v>1.2476067780663458</c:v>
                </c:pt>
                <c:pt idx="174">
                  <c:v>1.6151419862905803</c:v>
                </c:pt>
                <c:pt idx="175">
                  <c:v>1.2560738131260685</c:v>
                </c:pt>
                <c:pt idx="176">
                  <c:v>1.3331268673146157</c:v>
                </c:pt>
                <c:pt idx="177">
                  <c:v>1.2045862800430518</c:v>
                </c:pt>
                <c:pt idx="178">
                  <c:v>1.3167806102905466</c:v>
                </c:pt>
                <c:pt idx="179">
                  <c:v>1.7921921325942947</c:v>
                </c:pt>
                <c:pt idx="180">
                  <c:v>2.5402410208527071</c:v>
                </c:pt>
                <c:pt idx="181">
                  <c:v>3.8582086792579906</c:v>
                </c:pt>
                <c:pt idx="182">
                  <c:v>3.5078313318481325</c:v>
                </c:pt>
                <c:pt idx="183">
                  <c:v>4.4413851583405162</c:v>
                </c:pt>
                <c:pt idx="184">
                  <c:v>4.2061783733253533</c:v>
                </c:pt>
                <c:pt idx="185">
                  <c:v>5.2922846140842417</c:v>
                </c:pt>
                <c:pt idx="186">
                  <c:v>4.7065923879815452</c:v>
                </c:pt>
                <c:pt idx="187">
                  <c:v>5.3558509202722648</c:v>
                </c:pt>
                <c:pt idx="188">
                  <c:v>4.9827119312329637</c:v>
                </c:pt>
                <c:pt idx="189">
                  <c:v>5.2966340886511531</c:v>
                </c:pt>
                <c:pt idx="190">
                  <c:v>4.9410444959741673</c:v>
                </c:pt>
                <c:pt idx="191">
                  <c:v>5.1737756126164491</c:v>
                </c:pt>
                <c:pt idx="192">
                  <c:v>5.0183208262567058</c:v>
                </c:pt>
                <c:pt idx="193">
                  <c:v>5.3920487863807764</c:v>
                </c:pt>
                <c:pt idx="194">
                  <c:v>5.3680386917088319</c:v>
                </c:pt>
                <c:pt idx="195">
                  <c:v>4.4075520504726073</c:v>
                </c:pt>
                <c:pt idx="196">
                  <c:v>3.9913867272526993</c:v>
                </c:pt>
                <c:pt idx="197">
                  <c:v>3.4715507177756288</c:v>
                </c:pt>
                <c:pt idx="198">
                  <c:v>3.9798648152076455</c:v>
                </c:pt>
                <c:pt idx="199">
                  <c:v>4.0821129903760189</c:v>
                </c:pt>
                <c:pt idx="200">
                  <c:v>4.1687994575312137</c:v>
                </c:pt>
                <c:pt idx="201">
                  <c:v>3.8389763032237401</c:v>
                </c:pt>
                <c:pt idx="202">
                  <c:v>4.0848770449402716</c:v>
                </c:pt>
                <c:pt idx="203">
                  <c:v>2.9513124457163586</c:v>
                </c:pt>
                <c:pt idx="204">
                  <c:v>1.6316643003273068</c:v>
                </c:pt>
                <c:pt idx="205">
                  <c:v>-9.0349051598781482E-2</c:v>
                </c:pt>
                <c:pt idx="206">
                  <c:v>-0.412980534871632</c:v>
                </c:pt>
                <c:pt idx="207">
                  <c:v>0.45100235781763143</c:v>
                </c:pt>
                <c:pt idx="208">
                  <c:v>0.42934890228905065</c:v>
                </c:pt>
                <c:pt idx="209">
                  <c:v>0.61074742862248232</c:v>
                </c:pt>
                <c:pt idx="210">
                  <c:v>-0.42485836047744252</c:v>
                </c:pt>
                <c:pt idx="211">
                  <c:v>-0.76902041900038798</c:v>
                </c:pt>
                <c:pt idx="212">
                  <c:v>-1.1422793883722138</c:v>
                </c:pt>
                <c:pt idx="213">
                  <c:v>-0.92543475033409761</c:v>
                </c:pt>
                <c:pt idx="214">
                  <c:v>-1.2035600189105211</c:v>
                </c:pt>
                <c:pt idx="215">
                  <c:v>-1.2290053362946307</c:v>
                </c:pt>
                <c:pt idx="216">
                  <c:v>-0.76771989019325249</c:v>
                </c:pt>
                <c:pt idx="217">
                  <c:v>-1.0281634008691642</c:v>
                </c:pt>
                <c:pt idx="218">
                  <c:v>-1.1688275103648227</c:v>
                </c:pt>
                <c:pt idx="219">
                  <c:v>-3.0306452794240935</c:v>
                </c:pt>
                <c:pt idx="220">
                  <c:v>-7.5525368535884319</c:v>
                </c:pt>
                <c:pt idx="221">
                  <c:v>-12.901644361430431</c:v>
                </c:pt>
                <c:pt idx="222">
                  <c:v>-14.342546497517494</c:v>
                </c:pt>
                <c:pt idx="223">
                  <c:v>-11.119646766369229</c:v>
                </c:pt>
                <c:pt idx="224">
                  <c:v>-6.8794531268629999</c:v>
                </c:pt>
                <c:pt idx="225">
                  <c:v>-4.2709381975667977</c:v>
                </c:pt>
                <c:pt idx="226">
                  <c:v>-2.5956853780444766</c:v>
                </c:pt>
                <c:pt idx="227">
                  <c:v>-0.49008793592255628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07-40D6-86E8-478BB7CDB743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  <c:pt idx="225">
                  <c:v>44104</c:v>
                </c:pt>
                <c:pt idx="226">
                  <c:v>44135</c:v>
                </c:pt>
                <c:pt idx="227">
                  <c:v>44165</c:v>
                </c:pt>
              </c:numCache>
            </c:numRef>
          </c:cat>
          <c:val>
            <c:numRef>
              <c:f>'איור 17 נתונים'!$C$4:$C$251</c:f>
              <c:numCache>
                <c:formatCode>0.00</c:formatCode>
                <c:ptCount val="248"/>
                <c:pt idx="0">
                  <c:v>-6.0967145448352351</c:v>
                </c:pt>
                <c:pt idx="1">
                  <c:v>-6.186614210183583</c:v>
                </c:pt>
                <c:pt idx="2">
                  <c:v>-5.2010849805391395</c:v>
                </c:pt>
                <c:pt idx="3">
                  <c:v>-3.0936332181508597</c:v>
                </c:pt>
                <c:pt idx="4">
                  <c:v>-1.2641722409417189</c:v>
                </c:pt>
                <c:pt idx="5">
                  <c:v>-0.16557589182747412</c:v>
                </c:pt>
                <c:pt idx="6">
                  <c:v>1.3342798603859896</c:v>
                </c:pt>
                <c:pt idx="7">
                  <c:v>2.49780935621704</c:v>
                </c:pt>
                <c:pt idx="8">
                  <c:v>3.727785725640298</c:v>
                </c:pt>
                <c:pt idx="9">
                  <c:v>4.608007891052357</c:v>
                </c:pt>
                <c:pt idx="10">
                  <c:v>4.7991620502746857</c:v>
                </c:pt>
                <c:pt idx="11">
                  <c:v>5.6480621119457286</c:v>
                </c:pt>
                <c:pt idx="12">
                  <c:v>5.8673780268869935</c:v>
                </c:pt>
                <c:pt idx="13">
                  <c:v>6.4803287582038127</c:v>
                </c:pt>
                <c:pt idx="14">
                  <c:v>5.662146405666002</c:v>
                </c:pt>
                <c:pt idx="15">
                  <c:v>4.7963246582771735</c:v>
                </c:pt>
                <c:pt idx="16">
                  <c:v>3.8531026267760726</c:v>
                </c:pt>
                <c:pt idx="17">
                  <c:v>3.7293881444511845</c:v>
                </c:pt>
                <c:pt idx="18">
                  <c:v>2.691121042332667</c:v>
                </c:pt>
                <c:pt idx="19">
                  <c:v>2.6348415697868832</c:v>
                </c:pt>
                <c:pt idx="20">
                  <c:v>1.8039590400818151</c:v>
                </c:pt>
                <c:pt idx="21">
                  <c:v>2.8427644920911321</c:v>
                </c:pt>
                <c:pt idx="22">
                  <c:v>3.7020631073250154</c:v>
                </c:pt>
                <c:pt idx="23">
                  <c:v>4.9375589697829403</c:v>
                </c:pt>
                <c:pt idx="24">
                  <c:v>6.1548382356676257</c:v>
                </c:pt>
                <c:pt idx="25">
                  <c:v>6.0197008441531974</c:v>
                </c:pt>
                <c:pt idx="26">
                  <c:v>7.0962100742285372</c:v>
                </c:pt>
                <c:pt idx="27">
                  <c:v>7.4315074759292665</c:v>
                </c:pt>
                <c:pt idx="28">
                  <c:v>9.1353683497172433</c:v>
                </c:pt>
                <c:pt idx="29">
                  <c:v>9.8765146518041256</c:v>
                </c:pt>
                <c:pt idx="30">
                  <c:v>10.82672340741615</c:v>
                </c:pt>
                <c:pt idx="31">
                  <c:v>10.504980193399916</c:v>
                </c:pt>
                <c:pt idx="32">
                  <c:v>10.394296125537439</c:v>
                </c:pt>
                <c:pt idx="33">
                  <c:v>9.1825660776174942</c:v>
                </c:pt>
                <c:pt idx="34">
                  <c:v>8.4403512928187041</c:v>
                </c:pt>
                <c:pt idx="35">
                  <c:v>7.3515364227670688</c:v>
                </c:pt>
                <c:pt idx="36">
                  <c:v>6.9787872327392586</c:v>
                </c:pt>
                <c:pt idx="37">
                  <c:v>7.1744305720371493</c:v>
                </c:pt>
                <c:pt idx="38">
                  <c:v>6.3601983443315691</c:v>
                </c:pt>
                <c:pt idx="39">
                  <c:v>5.0927483716024957</c:v>
                </c:pt>
                <c:pt idx="40">
                  <c:v>4.0492792101333386</c:v>
                </c:pt>
                <c:pt idx="41">
                  <c:v>4.2632849368347658</c:v>
                </c:pt>
                <c:pt idx="42">
                  <c:v>4.6461853730924707</c:v>
                </c:pt>
                <c:pt idx="43">
                  <c:v>4.3438613603368204</c:v>
                </c:pt>
                <c:pt idx="44">
                  <c:v>4.6001682405772959</c:v>
                </c:pt>
                <c:pt idx="45">
                  <c:v>5.2624961924996105</c:v>
                </c:pt>
                <c:pt idx="46">
                  <c:v>5.9779146472967781</c:v>
                </c:pt>
                <c:pt idx="47">
                  <c:v>6.1854641570112001</c:v>
                </c:pt>
                <c:pt idx="48">
                  <c:v>6.8883085895371066</c:v>
                </c:pt>
                <c:pt idx="49">
                  <c:v>7.487901204936831</c:v>
                </c:pt>
                <c:pt idx="50">
                  <c:v>8.5482563041909145</c:v>
                </c:pt>
                <c:pt idx="51">
                  <c:v>9.4007735663861567</c:v>
                </c:pt>
                <c:pt idx="52">
                  <c:v>9.6393634032560414</c:v>
                </c:pt>
                <c:pt idx="53">
                  <c:v>9.2746667532782148</c:v>
                </c:pt>
                <c:pt idx="54">
                  <c:v>8.5543987865289282</c:v>
                </c:pt>
                <c:pt idx="55">
                  <c:v>8.3967744390424102</c:v>
                </c:pt>
                <c:pt idx="56">
                  <c:v>8.1468886997437586</c:v>
                </c:pt>
                <c:pt idx="57">
                  <c:v>8.0107972482670533</c:v>
                </c:pt>
                <c:pt idx="58">
                  <c:v>7.9136982233418918</c:v>
                </c:pt>
                <c:pt idx="59">
                  <c:v>7.900586512920249</c:v>
                </c:pt>
                <c:pt idx="60">
                  <c:v>7.2055586323597876</c:v>
                </c:pt>
                <c:pt idx="61">
                  <c:v>6.6277710352969477</c:v>
                </c:pt>
                <c:pt idx="62">
                  <c:v>5.921910443653311</c:v>
                </c:pt>
                <c:pt idx="63">
                  <c:v>5.7014133651319465</c:v>
                </c:pt>
                <c:pt idx="64">
                  <c:v>5.1191447344171692</c:v>
                </c:pt>
                <c:pt idx="65">
                  <c:v>4.5052164692923169</c:v>
                </c:pt>
                <c:pt idx="66">
                  <c:v>4.3011408188693201</c:v>
                </c:pt>
                <c:pt idx="67">
                  <c:v>5.0078434660222548</c:v>
                </c:pt>
                <c:pt idx="68">
                  <c:v>5.7537730422795974</c:v>
                </c:pt>
                <c:pt idx="69">
                  <c:v>5.5427221251792336</c:v>
                </c:pt>
                <c:pt idx="70">
                  <c:v>4.9618389304919575</c:v>
                </c:pt>
                <c:pt idx="71">
                  <c:v>4.242782621989627</c:v>
                </c:pt>
                <c:pt idx="72">
                  <c:v>3.6371335372481051</c:v>
                </c:pt>
                <c:pt idx="73">
                  <c:v>4.0308159827043832</c:v>
                </c:pt>
                <c:pt idx="74">
                  <c:v>4.422346647630615</c:v>
                </c:pt>
                <c:pt idx="75">
                  <c:v>4.6109810507348969</c:v>
                </c:pt>
                <c:pt idx="76">
                  <c:v>3.9868773045823813</c:v>
                </c:pt>
                <c:pt idx="77">
                  <c:v>3.2408015653911049</c:v>
                </c:pt>
                <c:pt idx="78">
                  <c:v>2.5816344703337046</c:v>
                </c:pt>
                <c:pt idx="79">
                  <c:v>1.9319088492296244</c:v>
                </c:pt>
                <c:pt idx="80">
                  <c:v>1.1827427252832257</c:v>
                </c:pt>
                <c:pt idx="81">
                  <c:v>0.74024719304468523</c:v>
                </c:pt>
                <c:pt idx="82">
                  <c:v>-0.44607711937165728</c:v>
                </c:pt>
                <c:pt idx="83">
                  <c:v>-3.0910049757045588</c:v>
                </c:pt>
                <c:pt idx="84">
                  <c:v>-7.317063417757419</c:v>
                </c:pt>
                <c:pt idx="85">
                  <c:v>-13.072840866405022</c:v>
                </c:pt>
                <c:pt idx="86">
                  <c:v>-17.003775091248528</c:v>
                </c:pt>
                <c:pt idx="87">
                  <c:v>-18.947057778095033</c:v>
                </c:pt>
                <c:pt idx="88">
                  <c:v>-19.020775420155889</c:v>
                </c:pt>
                <c:pt idx="89">
                  <c:v>-18.992720260079842</c:v>
                </c:pt>
                <c:pt idx="90">
                  <c:v>-18.448793831163435</c:v>
                </c:pt>
                <c:pt idx="91">
                  <c:v>-17.356347384612036</c:v>
                </c:pt>
                <c:pt idx="92">
                  <c:v>-16.043643754677806</c:v>
                </c:pt>
                <c:pt idx="93">
                  <c:v>-14.164674303417835</c:v>
                </c:pt>
                <c:pt idx="94">
                  <c:v>-12.24090240080351</c:v>
                </c:pt>
                <c:pt idx="95">
                  <c:v>-8.6450088428852041</c:v>
                </c:pt>
                <c:pt idx="96">
                  <c:v>-3.8350396188467695</c:v>
                </c:pt>
                <c:pt idx="97">
                  <c:v>2.3121609331801407</c:v>
                </c:pt>
                <c:pt idx="98">
                  <c:v>7.261256493260948</c:v>
                </c:pt>
                <c:pt idx="99">
                  <c:v>10.869951781376219</c:v>
                </c:pt>
                <c:pt idx="100">
                  <c:v>12.724634074983676</c:v>
                </c:pt>
                <c:pt idx="101">
                  <c:v>15.481580927050743</c:v>
                </c:pt>
                <c:pt idx="102">
                  <c:v>16.666087263305673</c:v>
                </c:pt>
                <c:pt idx="103">
                  <c:v>16.773534460213902</c:v>
                </c:pt>
                <c:pt idx="104">
                  <c:v>15.494814625226748</c:v>
                </c:pt>
                <c:pt idx="105">
                  <c:v>13.202577632417768</c:v>
                </c:pt>
                <c:pt idx="106">
                  <c:v>12.326391151577276</c:v>
                </c:pt>
                <c:pt idx="107">
                  <c:v>11.225373883691937</c:v>
                </c:pt>
                <c:pt idx="108">
                  <c:v>10.765190469018515</c:v>
                </c:pt>
                <c:pt idx="109">
                  <c:v>10.716587284462298</c:v>
                </c:pt>
                <c:pt idx="110">
                  <c:v>10.107269687760013</c:v>
                </c:pt>
                <c:pt idx="111">
                  <c:v>9.2304072715388088</c:v>
                </c:pt>
                <c:pt idx="112">
                  <c:v>7.294076345953715</c:v>
                </c:pt>
                <c:pt idx="113">
                  <c:v>5.4686248430467099</c:v>
                </c:pt>
                <c:pt idx="114">
                  <c:v>3.7635293643688117</c:v>
                </c:pt>
                <c:pt idx="115">
                  <c:v>3.1327342676003012</c:v>
                </c:pt>
                <c:pt idx="116">
                  <c:v>3.1295933507778928</c:v>
                </c:pt>
                <c:pt idx="117">
                  <c:v>3.6968486704130443</c:v>
                </c:pt>
                <c:pt idx="118">
                  <c:v>3.1431470499768688</c:v>
                </c:pt>
                <c:pt idx="119">
                  <c:v>2.1733978087957073</c:v>
                </c:pt>
                <c:pt idx="120">
                  <c:v>1.5621628318224223</c:v>
                </c:pt>
                <c:pt idx="121">
                  <c:v>0.77008846388961771</c:v>
                </c:pt>
                <c:pt idx="122">
                  <c:v>0.64151926835034345</c:v>
                </c:pt>
                <c:pt idx="123">
                  <c:v>0.34381679473023397</c:v>
                </c:pt>
                <c:pt idx="124">
                  <c:v>0.85292233237768134</c:v>
                </c:pt>
                <c:pt idx="125">
                  <c:v>1.1782853178960551</c:v>
                </c:pt>
                <c:pt idx="126">
                  <c:v>1.694873082471049</c:v>
                </c:pt>
                <c:pt idx="127">
                  <c:v>1.4804007983096001</c:v>
                </c:pt>
                <c:pt idx="128">
                  <c:v>1.0707770872045774</c:v>
                </c:pt>
                <c:pt idx="129">
                  <c:v>0.53692194608365718</c:v>
                </c:pt>
                <c:pt idx="130">
                  <c:v>-7.5533722468401621E-2</c:v>
                </c:pt>
                <c:pt idx="131">
                  <c:v>-0.12853120981318744</c:v>
                </c:pt>
                <c:pt idx="132">
                  <c:v>-0.41851031638964198</c:v>
                </c:pt>
                <c:pt idx="133">
                  <c:v>0.15623782704572431</c:v>
                </c:pt>
                <c:pt idx="134">
                  <c:v>7.4948501272298351E-2</c:v>
                </c:pt>
                <c:pt idx="135">
                  <c:v>9.4977290688413873E-2</c:v>
                </c:pt>
                <c:pt idx="136">
                  <c:v>0.33889891418301676</c:v>
                </c:pt>
                <c:pt idx="137">
                  <c:v>0.53416822126155505</c:v>
                </c:pt>
                <c:pt idx="138">
                  <c:v>0.80624710387473542</c:v>
                </c:pt>
                <c:pt idx="139">
                  <c:v>0.65800471641563885</c:v>
                </c:pt>
                <c:pt idx="140">
                  <c:v>0.85349340835065846</c:v>
                </c:pt>
                <c:pt idx="141">
                  <c:v>1.0154611990817575</c:v>
                </c:pt>
                <c:pt idx="142">
                  <c:v>1.7899270006390688</c:v>
                </c:pt>
                <c:pt idx="143">
                  <c:v>2.4717885828697161</c:v>
                </c:pt>
                <c:pt idx="144">
                  <c:v>3.065139680110307</c:v>
                </c:pt>
                <c:pt idx="145">
                  <c:v>2.9417998788230593</c:v>
                </c:pt>
                <c:pt idx="146">
                  <c:v>2.8316459481909639</c:v>
                </c:pt>
                <c:pt idx="147">
                  <c:v>3.009509341514538</c:v>
                </c:pt>
                <c:pt idx="148">
                  <c:v>3.032491643602131</c:v>
                </c:pt>
                <c:pt idx="149">
                  <c:v>2.6544423148424867</c:v>
                </c:pt>
                <c:pt idx="150">
                  <c:v>2.2825787455439173</c:v>
                </c:pt>
                <c:pt idx="151">
                  <c:v>2.2959651239014667</c:v>
                </c:pt>
                <c:pt idx="152">
                  <c:v>2.5075574147481516</c:v>
                </c:pt>
                <c:pt idx="153">
                  <c:v>2.9131574170339958</c:v>
                </c:pt>
                <c:pt idx="154">
                  <c:v>2.978728750002424</c:v>
                </c:pt>
                <c:pt idx="155">
                  <c:v>3.0577219218843155</c:v>
                </c:pt>
                <c:pt idx="156">
                  <c:v>3.3346687097510097</c:v>
                </c:pt>
                <c:pt idx="157">
                  <c:v>3.4661072678357385</c:v>
                </c:pt>
                <c:pt idx="158">
                  <c:v>3.8287875697728957</c:v>
                </c:pt>
                <c:pt idx="159">
                  <c:v>3.7373893617473675</c:v>
                </c:pt>
                <c:pt idx="160">
                  <c:v>3.6731538687714504</c:v>
                </c:pt>
                <c:pt idx="161">
                  <c:v>3.2345252783358092</c:v>
                </c:pt>
                <c:pt idx="162">
                  <c:v>2.7928196213542922</c:v>
                </c:pt>
                <c:pt idx="163">
                  <c:v>2.6567961984431232</c:v>
                </c:pt>
                <c:pt idx="164">
                  <c:v>2.6288898050856435</c:v>
                </c:pt>
                <c:pt idx="165">
                  <c:v>2.3188443455406604</c:v>
                </c:pt>
                <c:pt idx="166">
                  <c:v>2.1972547409520038</c:v>
                </c:pt>
                <c:pt idx="167">
                  <c:v>1.9738271557176335</c:v>
                </c:pt>
                <c:pt idx="168">
                  <c:v>1.4706425854983829</c:v>
                </c:pt>
                <c:pt idx="169">
                  <c:v>0.74106346619242647</c:v>
                </c:pt>
                <c:pt idx="170">
                  <c:v>0.91348788978113937</c:v>
                </c:pt>
                <c:pt idx="171">
                  <c:v>0.68441410208273101</c:v>
                </c:pt>
                <c:pt idx="172">
                  <c:v>1.0616094805915965</c:v>
                </c:pt>
                <c:pt idx="173">
                  <c:v>0.85236238706092315</c:v>
                </c:pt>
                <c:pt idx="174">
                  <c:v>1.6435051502243558</c:v>
                </c:pt>
                <c:pt idx="175">
                  <c:v>1.3649475864917715</c:v>
                </c:pt>
                <c:pt idx="176">
                  <c:v>1.7156865581812619</c:v>
                </c:pt>
                <c:pt idx="177">
                  <c:v>1.5139666451503775</c:v>
                </c:pt>
                <c:pt idx="178">
                  <c:v>1.4720122674806602</c:v>
                </c:pt>
                <c:pt idx="179">
                  <c:v>1.553004418681625</c:v>
                </c:pt>
                <c:pt idx="180">
                  <c:v>2.117481915986219</c:v>
                </c:pt>
                <c:pt idx="181">
                  <c:v>3.0649474747882488</c:v>
                </c:pt>
                <c:pt idx="182">
                  <c:v>2.6716423155560332</c:v>
                </c:pt>
                <c:pt idx="183">
                  <c:v>3.1826383943788894</c:v>
                </c:pt>
                <c:pt idx="184">
                  <c:v>3.0345672958242309</c:v>
                </c:pt>
                <c:pt idx="185">
                  <c:v>4.3284690141184967</c:v>
                </c:pt>
                <c:pt idx="186">
                  <c:v>4.2084379063589195</c:v>
                </c:pt>
                <c:pt idx="187">
                  <c:v>4.95463679317385</c:v>
                </c:pt>
                <c:pt idx="188">
                  <c:v>4.6353058575416162</c:v>
                </c:pt>
                <c:pt idx="189">
                  <c:v>5.00396844034392</c:v>
                </c:pt>
                <c:pt idx="190">
                  <c:v>4.636840182302393</c:v>
                </c:pt>
                <c:pt idx="191">
                  <c:v>4.8341857961471835</c:v>
                </c:pt>
                <c:pt idx="192">
                  <c:v>4.9835178004687064</c:v>
                </c:pt>
                <c:pt idx="193">
                  <c:v>5.3143870551264349</c:v>
                </c:pt>
                <c:pt idx="194">
                  <c:v>5.1060043210398032</c:v>
                </c:pt>
                <c:pt idx="195">
                  <c:v>4.342222944556684</c:v>
                </c:pt>
                <c:pt idx="196">
                  <c:v>4.0319237432473232</c:v>
                </c:pt>
                <c:pt idx="197">
                  <c:v>3.4711179766441003</c:v>
                </c:pt>
                <c:pt idx="198">
                  <c:v>3.3059052422576007</c:v>
                </c:pt>
                <c:pt idx="199">
                  <c:v>2.8879886927793308</c:v>
                </c:pt>
                <c:pt idx="200">
                  <c:v>2.6727773368956154</c:v>
                </c:pt>
                <c:pt idx="201">
                  <c:v>2.0215024770796619</c:v>
                </c:pt>
                <c:pt idx="202">
                  <c:v>2.4690388734175395</c:v>
                </c:pt>
                <c:pt idx="203">
                  <c:v>1.7964146249667579</c:v>
                </c:pt>
                <c:pt idx="204">
                  <c:v>1.1778930670653054</c:v>
                </c:pt>
                <c:pt idx="205">
                  <c:v>-1.8627872247845012E-2</c:v>
                </c:pt>
                <c:pt idx="206">
                  <c:v>0.14852885190248521</c:v>
                </c:pt>
                <c:pt idx="207">
                  <c:v>0.72800856852035523</c:v>
                </c:pt>
                <c:pt idx="208">
                  <c:v>0.48030914479968434</c:v>
                </c:pt>
                <c:pt idx="209">
                  <c:v>0.4309910732866129</c:v>
                </c:pt>
                <c:pt idx="210">
                  <c:v>-0.34094219703677542</c:v>
                </c:pt>
                <c:pt idx="211">
                  <c:v>-0.33931247980458767</c:v>
                </c:pt>
                <c:pt idx="212">
                  <c:v>-0.65673200891871453</c:v>
                </c:pt>
                <c:pt idx="213">
                  <c:v>-0.25670899453389406</c:v>
                </c:pt>
                <c:pt idx="214">
                  <c:v>-0.53324653762755192</c:v>
                </c:pt>
                <c:pt idx="215">
                  <c:v>-0.65753397931509472</c:v>
                </c:pt>
                <c:pt idx="216">
                  <c:v>-0.93151318060200605</c:v>
                </c:pt>
                <c:pt idx="217">
                  <c:v>-1.1721582777724615</c:v>
                </c:pt>
                <c:pt idx="218">
                  <c:v>-1.1967463030227221</c:v>
                </c:pt>
                <c:pt idx="219">
                  <c:v>-3.1282929492749578</c:v>
                </c:pt>
                <c:pt idx="220">
                  <c:v>-9.1268173274138498</c:v>
                </c:pt>
                <c:pt idx="221">
                  <c:v>-15.220716549362855</c:v>
                </c:pt>
                <c:pt idx="222">
                  <c:v>-16.8953609485052</c:v>
                </c:pt>
                <c:pt idx="223">
                  <c:v>-12.820139521618589</c:v>
                </c:pt>
                <c:pt idx="224">
                  <c:v>-8.1086876257614566</c:v>
                </c:pt>
                <c:pt idx="225">
                  <c:v>-5.0512505020073544</c:v>
                </c:pt>
                <c:pt idx="226">
                  <c:v>-3.1124330873208206</c:v>
                </c:pt>
                <c:pt idx="227">
                  <c:v>-0.90274688241879231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07-40D6-86E8-478BB7CDB743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  <c:pt idx="225">
                  <c:v>44104</c:v>
                </c:pt>
                <c:pt idx="226">
                  <c:v>44135</c:v>
                </c:pt>
                <c:pt idx="227">
                  <c:v>44165</c:v>
                </c:pt>
              </c:numCache>
            </c:numRef>
          </c:cat>
          <c:val>
            <c:numRef>
              <c:f>'איור 17 נתונים'!$D$4:$D$251</c:f>
              <c:numCache>
                <c:formatCode>0.00</c:formatCode>
                <c:ptCount val="248"/>
                <c:pt idx="0">
                  <c:v>-2.0718397960510004</c:v>
                </c:pt>
                <c:pt idx="1">
                  <c:v>-1.6880448315166441</c:v>
                </c:pt>
                <c:pt idx="2">
                  <c:v>-0.72360531731706645</c:v>
                </c:pt>
                <c:pt idx="3">
                  <c:v>-0.13851608286321593</c:v>
                </c:pt>
                <c:pt idx="4">
                  <c:v>2.1607200192789389</c:v>
                </c:pt>
                <c:pt idx="5">
                  <c:v>3.1916018791316114</c:v>
                </c:pt>
                <c:pt idx="6">
                  <c:v>4.6303526961326558</c:v>
                </c:pt>
                <c:pt idx="7">
                  <c:v>6.3632660233092775</c:v>
                </c:pt>
                <c:pt idx="8">
                  <c:v>7.8380101947647107</c:v>
                </c:pt>
                <c:pt idx="9">
                  <c:v>11.682852245500296</c:v>
                </c:pt>
                <c:pt idx="10">
                  <c:v>12.114130739023366</c:v>
                </c:pt>
                <c:pt idx="11">
                  <c:v>13.688886437645497</c:v>
                </c:pt>
                <c:pt idx="12">
                  <c:v>12.727522147279524</c:v>
                </c:pt>
                <c:pt idx="13">
                  <c:v>13.13905115698315</c:v>
                </c:pt>
                <c:pt idx="14">
                  <c:v>13.123683674658061</c:v>
                </c:pt>
                <c:pt idx="15">
                  <c:v>13.206059545703773</c:v>
                </c:pt>
                <c:pt idx="16">
                  <c:v>11.466962188798435</c:v>
                </c:pt>
                <c:pt idx="17">
                  <c:v>10.83321501224872</c:v>
                </c:pt>
                <c:pt idx="18">
                  <c:v>10.395591654330595</c:v>
                </c:pt>
                <c:pt idx="19">
                  <c:v>9.8763596892843317</c:v>
                </c:pt>
                <c:pt idx="20">
                  <c:v>8.6269768568306038</c:v>
                </c:pt>
                <c:pt idx="21">
                  <c:v>8.2798917496278435</c:v>
                </c:pt>
                <c:pt idx="22">
                  <c:v>9.9351752688637607</c:v>
                </c:pt>
                <c:pt idx="23">
                  <c:v>10.594359062486379</c:v>
                </c:pt>
                <c:pt idx="24">
                  <c:v>13.065535238054494</c:v>
                </c:pt>
                <c:pt idx="25">
                  <c:v>13.185182928715932</c:v>
                </c:pt>
                <c:pt idx="26">
                  <c:v>14.630529297964268</c:v>
                </c:pt>
                <c:pt idx="27">
                  <c:v>14.241853506330425</c:v>
                </c:pt>
                <c:pt idx="28">
                  <c:v>14.399509636763819</c:v>
                </c:pt>
                <c:pt idx="29">
                  <c:v>14.684202663557633</c:v>
                </c:pt>
                <c:pt idx="30">
                  <c:v>16.384071610584705</c:v>
                </c:pt>
                <c:pt idx="31">
                  <c:v>17.789503899335244</c:v>
                </c:pt>
                <c:pt idx="32">
                  <c:v>18.90616663654674</c:v>
                </c:pt>
                <c:pt idx="33">
                  <c:v>16.70414213366298</c:v>
                </c:pt>
                <c:pt idx="34">
                  <c:v>15.105350673010909</c:v>
                </c:pt>
                <c:pt idx="35">
                  <c:v>15.067943704934471</c:v>
                </c:pt>
                <c:pt idx="36">
                  <c:v>14.805301442225204</c:v>
                </c:pt>
                <c:pt idx="37">
                  <c:v>14.495675094608028</c:v>
                </c:pt>
                <c:pt idx="38">
                  <c:v>12.396799688301364</c:v>
                </c:pt>
                <c:pt idx="39">
                  <c:v>11.99686221307168</c:v>
                </c:pt>
                <c:pt idx="40">
                  <c:v>13.500433914919331</c:v>
                </c:pt>
                <c:pt idx="41">
                  <c:v>14.310892654848907</c:v>
                </c:pt>
                <c:pt idx="42">
                  <c:v>13.67831533702093</c:v>
                </c:pt>
                <c:pt idx="43">
                  <c:v>11.740003142859102</c:v>
                </c:pt>
                <c:pt idx="44">
                  <c:v>11.56434848987351</c:v>
                </c:pt>
                <c:pt idx="45">
                  <c:v>11.068600966575048</c:v>
                </c:pt>
                <c:pt idx="46">
                  <c:v>11.167501044554662</c:v>
                </c:pt>
                <c:pt idx="47">
                  <c:v>9.7934248794302228</c:v>
                </c:pt>
                <c:pt idx="48">
                  <c:v>9.8611028822324087</c:v>
                </c:pt>
                <c:pt idx="49">
                  <c:v>10.037853825818743</c:v>
                </c:pt>
                <c:pt idx="50">
                  <c:v>11.002879921908137</c:v>
                </c:pt>
                <c:pt idx="51">
                  <c:v>11.867455603092747</c:v>
                </c:pt>
                <c:pt idx="52">
                  <c:v>10.823508587519925</c:v>
                </c:pt>
                <c:pt idx="53">
                  <c:v>9.5785521023950437</c:v>
                </c:pt>
                <c:pt idx="54">
                  <c:v>8.832645608576172</c:v>
                </c:pt>
                <c:pt idx="55">
                  <c:v>9.7754240853279217</c:v>
                </c:pt>
                <c:pt idx="56">
                  <c:v>10.828857186547358</c:v>
                </c:pt>
                <c:pt idx="57">
                  <c:v>11.815351064490542</c:v>
                </c:pt>
                <c:pt idx="58">
                  <c:v>11.81118940535859</c:v>
                </c:pt>
                <c:pt idx="59">
                  <c:v>12.305450188286748</c:v>
                </c:pt>
                <c:pt idx="60">
                  <c:v>10.803618492078847</c:v>
                </c:pt>
                <c:pt idx="61">
                  <c:v>11.152307738813171</c:v>
                </c:pt>
                <c:pt idx="62">
                  <c:v>10.366856890821708</c:v>
                </c:pt>
                <c:pt idx="63">
                  <c:v>9.6735872338473037</c:v>
                </c:pt>
                <c:pt idx="64">
                  <c:v>9.1461635026435886</c:v>
                </c:pt>
                <c:pt idx="65">
                  <c:v>9.3837080664159522</c:v>
                </c:pt>
                <c:pt idx="66">
                  <c:v>9.9045627112378742</c:v>
                </c:pt>
                <c:pt idx="67">
                  <c:v>9.7048392951535121</c:v>
                </c:pt>
                <c:pt idx="68">
                  <c:v>8.8935799003381444</c:v>
                </c:pt>
                <c:pt idx="69">
                  <c:v>8.5362794611467674</c:v>
                </c:pt>
                <c:pt idx="70">
                  <c:v>8.6665645108297884</c:v>
                </c:pt>
                <c:pt idx="71">
                  <c:v>8.1877332367533029</c:v>
                </c:pt>
                <c:pt idx="72">
                  <c:v>8.5995550580822524</c:v>
                </c:pt>
                <c:pt idx="73">
                  <c:v>8.1131509876251506</c:v>
                </c:pt>
                <c:pt idx="74">
                  <c:v>7.8117962452020517</c:v>
                </c:pt>
                <c:pt idx="75">
                  <c:v>6.4996346975975561</c:v>
                </c:pt>
                <c:pt idx="76">
                  <c:v>5.8148757646184102</c:v>
                </c:pt>
                <c:pt idx="77">
                  <c:v>6.4005800296515813</c:v>
                </c:pt>
                <c:pt idx="78">
                  <c:v>6.8369982559699505</c:v>
                </c:pt>
                <c:pt idx="79">
                  <c:v>6.9823162389101245</c:v>
                </c:pt>
                <c:pt idx="80">
                  <c:v>5.7985158998548281</c:v>
                </c:pt>
                <c:pt idx="81">
                  <c:v>5.3272558850497198</c:v>
                </c:pt>
                <c:pt idx="82">
                  <c:v>2.96486240630911</c:v>
                </c:pt>
                <c:pt idx="83">
                  <c:v>-1.213347714814228</c:v>
                </c:pt>
                <c:pt idx="84">
                  <c:v>-6.8533658585494095</c:v>
                </c:pt>
                <c:pt idx="85">
                  <c:v>-13.450097556816054</c:v>
                </c:pt>
                <c:pt idx="86">
                  <c:v>-16.312021235091734</c:v>
                </c:pt>
                <c:pt idx="87">
                  <c:v>-16.638107049078499</c:v>
                </c:pt>
                <c:pt idx="88">
                  <c:v>-15.101152905666194</c:v>
                </c:pt>
                <c:pt idx="89">
                  <c:v>-15.506375615061552</c:v>
                </c:pt>
                <c:pt idx="90">
                  <c:v>-14.948220416072866</c:v>
                </c:pt>
                <c:pt idx="91">
                  <c:v>-14.251398517428971</c:v>
                </c:pt>
                <c:pt idx="92">
                  <c:v>-12.584762924168357</c:v>
                </c:pt>
                <c:pt idx="93">
                  <c:v>-11.234829112237609</c:v>
                </c:pt>
                <c:pt idx="94">
                  <c:v>-8.1575257063858366</c:v>
                </c:pt>
                <c:pt idx="95">
                  <c:v>-2.8902610246206883</c:v>
                </c:pt>
                <c:pt idx="96">
                  <c:v>5.2582978159332772</c:v>
                </c:pt>
                <c:pt idx="97">
                  <c:v>13.575403236403648</c:v>
                </c:pt>
                <c:pt idx="98">
                  <c:v>19.541762153195165</c:v>
                </c:pt>
                <c:pt idx="99">
                  <c:v>20.798747159020813</c:v>
                </c:pt>
                <c:pt idx="100">
                  <c:v>20.170001762620071</c:v>
                </c:pt>
                <c:pt idx="101">
                  <c:v>20.59729061554718</c:v>
                </c:pt>
                <c:pt idx="102">
                  <c:v>19.719006570886499</c:v>
                </c:pt>
                <c:pt idx="103">
                  <c:v>18.722588143850281</c:v>
                </c:pt>
                <c:pt idx="104">
                  <c:v>17.101198022247964</c:v>
                </c:pt>
                <c:pt idx="105">
                  <c:v>15.263692017761388</c:v>
                </c:pt>
                <c:pt idx="106">
                  <c:v>13.684701615766205</c:v>
                </c:pt>
                <c:pt idx="107">
                  <c:v>12.9625076436505</c:v>
                </c:pt>
                <c:pt idx="108">
                  <c:v>11.236886400708457</c:v>
                </c:pt>
                <c:pt idx="109">
                  <c:v>10.525922738537719</c:v>
                </c:pt>
                <c:pt idx="110">
                  <c:v>8.2210908846830133</c:v>
                </c:pt>
                <c:pt idx="111">
                  <c:v>8.2737543480349451</c:v>
                </c:pt>
                <c:pt idx="112">
                  <c:v>7.4126684451458313</c:v>
                </c:pt>
                <c:pt idx="113">
                  <c:v>6.9314205571084475</c:v>
                </c:pt>
                <c:pt idx="114">
                  <c:v>5.8302647660698703</c:v>
                </c:pt>
                <c:pt idx="115">
                  <c:v>5.1838315627249054</c:v>
                </c:pt>
                <c:pt idx="116">
                  <c:v>5.3556200905273466</c:v>
                </c:pt>
                <c:pt idx="117">
                  <c:v>5.2374644661549397</c:v>
                </c:pt>
                <c:pt idx="118">
                  <c:v>4.4023770928202532</c:v>
                </c:pt>
                <c:pt idx="119">
                  <c:v>2.6781384942893727</c:v>
                </c:pt>
                <c:pt idx="120">
                  <c:v>1.6891572966097002</c:v>
                </c:pt>
                <c:pt idx="121">
                  <c:v>0.77872764811595108</c:v>
                </c:pt>
                <c:pt idx="122">
                  <c:v>1.0472007710804254</c:v>
                </c:pt>
                <c:pt idx="123">
                  <c:v>1.4906268431463365</c:v>
                </c:pt>
                <c:pt idx="124">
                  <c:v>1.8417085670062727</c:v>
                </c:pt>
                <c:pt idx="125">
                  <c:v>2.8537635479741974</c:v>
                </c:pt>
                <c:pt idx="126">
                  <c:v>3.10317078194704</c:v>
                </c:pt>
                <c:pt idx="127">
                  <c:v>4.0564272867899209</c:v>
                </c:pt>
                <c:pt idx="128">
                  <c:v>2.715458475833854</c:v>
                </c:pt>
                <c:pt idx="129">
                  <c:v>3.3882175755417521</c:v>
                </c:pt>
                <c:pt idx="130">
                  <c:v>4.4042849703118891</c:v>
                </c:pt>
                <c:pt idx="131">
                  <c:v>5.6802858821479507</c:v>
                </c:pt>
                <c:pt idx="132">
                  <c:v>5.6776967087197816</c:v>
                </c:pt>
                <c:pt idx="133">
                  <c:v>7.3479473042680876</c:v>
                </c:pt>
                <c:pt idx="134">
                  <c:v>8.0044759902023301</c:v>
                </c:pt>
                <c:pt idx="135">
                  <c:v>8.3078569383779222</c:v>
                </c:pt>
                <c:pt idx="136">
                  <c:v>7.7397670023332532</c:v>
                </c:pt>
                <c:pt idx="137">
                  <c:v>6.4390187684538969</c:v>
                </c:pt>
                <c:pt idx="138">
                  <c:v>4.4933945537136921</c:v>
                </c:pt>
                <c:pt idx="139">
                  <c:v>2.8949260820132272</c:v>
                </c:pt>
                <c:pt idx="140">
                  <c:v>3.5806428897022125</c:v>
                </c:pt>
                <c:pt idx="141">
                  <c:v>3.7367928760072111</c:v>
                </c:pt>
                <c:pt idx="142">
                  <c:v>3.3743801032706466</c:v>
                </c:pt>
                <c:pt idx="143">
                  <c:v>2.7275551645672191</c:v>
                </c:pt>
                <c:pt idx="144">
                  <c:v>2.8502093179153976</c:v>
                </c:pt>
                <c:pt idx="145">
                  <c:v>1.7688619401494465</c:v>
                </c:pt>
                <c:pt idx="146">
                  <c:v>1.529832363832262</c:v>
                </c:pt>
                <c:pt idx="147">
                  <c:v>0.58011673829954091</c:v>
                </c:pt>
                <c:pt idx="148">
                  <c:v>0.37156020578230642</c:v>
                </c:pt>
                <c:pt idx="149">
                  <c:v>-2.189425259981892E-2</c:v>
                </c:pt>
                <c:pt idx="150">
                  <c:v>1.7564136343976022</c:v>
                </c:pt>
                <c:pt idx="151">
                  <c:v>2.4909335410556732</c:v>
                </c:pt>
                <c:pt idx="152">
                  <c:v>2.7474422207805604</c:v>
                </c:pt>
                <c:pt idx="153">
                  <c:v>3.5930681888332483</c:v>
                </c:pt>
                <c:pt idx="154">
                  <c:v>4.0654582669300998</c:v>
                </c:pt>
                <c:pt idx="155">
                  <c:v>4.3887563156394638</c:v>
                </c:pt>
                <c:pt idx="156">
                  <c:v>3.5816404038511385</c:v>
                </c:pt>
                <c:pt idx="157">
                  <c:v>3.2202441704064499</c:v>
                </c:pt>
                <c:pt idx="158">
                  <c:v>3.1550516999024003</c:v>
                </c:pt>
                <c:pt idx="159">
                  <c:v>1.4890756881665634</c:v>
                </c:pt>
                <c:pt idx="160">
                  <c:v>0.60734251856631172</c:v>
                </c:pt>
                <c:pt idx="161">
                  <c:v>-1.0361754877725726</c:v>
                </c:pt>
                <c:pt idx="162">
                  <c:v>-0.1148505569793512</c:v>
                </c:pt>
                <c:pt idx="163">
                  <c:v>1.1773966228179056E-2</c:v>
                </c:pt>
                <c:pt idx="164">
                  <c:v>1.0425507096603059</c:v>
                </c:pt>
                <c:pt idx="165">
                  <c:v>-0.38348372128129693</c:v>
                </c:pt>
                <c:pt idx="166">
                  <c:v>-0.85035044079153632</c:v>
                </c:pt>
                <c:pt idx="167">
                  <c:v>-1.5898094104436211</c:v>
                </c:pt>
                <c:pt idx="168">
                  <c:v>-0.18975053580980727</c:v>
                </c:pt>
                <c:pt idx="169">
                  <c:v>-0.7108734711861131</c:v>
                </c:pt>
                <c:pt idx="170">
                  <c:v>-0.74781232200789027</c:v>
                </c:pt>
                <c:pt idx="171">
                  <c:v>-0.57336588361402985</c:v>
                </c:pt>
                <c:pt idx="172">
                  <c:v>0.54623905517663385</c:v>
                </c:pt>
                <c:pt idx="173">
                  <c:v>2.0344023464460959</c:v>
                </c:pt>
                <c:pt idx="174">
                  <c:v>1.469340306780742</c:v>
                </c:pt>
                <c:pt idx="175">
                  <c:v>0.90948240924553225</c:v>
                </c:pt>
                <c:pt idx="176">
                  <c:v>0.38172912844260942</c:v>
                </c:pt>
                <c:pt idx="177">
                  <c:v>0.45031377085129609</c:v>
                </c:pt>
                <c:pt idx="178">
                  <c:v>0.9639967001050076</c:v>
                </c:pt>
                <c:pt idx="179">
                  <c:v>2.3134228043530047</c:v>
                </c:pt>
                <c:pt idx="180">
                  <c:v>3.5031719396503069</c:v>
                </c:pt>
                <c:pt idx="181">
                  <c:v>5.6923545852249902</c:v>
                </c:pt>
                <c:pt idx="182">
                  <c:v>5.5440356812340497</c:v>
                </c:pt>
                <c:pt idx="183">
                  <c:v>7.4152802666997975</c:v>
                </c:pt>
                <c:pt idx="184">
                  <c:v>6.9565001499350299</c:v>
                </c:pt>
                <c:pt idx="185">
                  <c:v>7.5081411342010851</c:v>
                </c:pt>
                <c:pt idx="186">
                  <c:v>5.8975393493836181</c:v>
                </c:pt>
                <c:pt idx="187">
                  <c:v>6.3568852732267311</c:v>
                </c:pt>
                <c:pt idx="188">
                  <c:v>5.867327902175945</c:v>
                </c:pt>
                <c:pt idx="189">
                  <c:v>6.0574480055724633</c:v>
                </c:pt>
                <c:pt idx="190">
                  <c:v>5.6994374721856644</c:v>
                </c:pt>
                <c:pt idx="191">
                  <c:v>5.9953411715094163</c:v>
                </c:pt>
                <c:pt idx="192">
                  <c:v>5.1201001174751237</c:v>
                </c:pt>
                <c:pt idx="193">
                  <c:v>5.5378530854846231</c:v>
                </c:pt>
                <c:pt idx="194">
                  <c:v>5.8476488814084515</c:v>
                </c:pt>
                <c:pt idx="195">
                  <c:v>4.5455163559707579</c:v>
                </c:pt>
                <c:pt idx="196">
                  <c:v>3.9526440272048102</c:v>
                </c:pt>
                <c:pt idx="197">
                  <c:v>3.6141217789943614</c:v>
                </c:pt>
                <c:pt idx="198">
                  <c:v>5.5581877005804081</c:v>
                </c:pt>
                <c:pt idx="199">
                  <c:v>6.8324323725344804</c:v>
                </c:pt>
                <c:pt idx="200">
                  <c:v>7.5997513310007259</c:v>
                </c:pt>
                <c:pt idx="201">
                  <c:v>7.9791387173083983</c:v>
                </c:pt>
                <c:pt idx="202">
                  <c:v>7.7439336088313881</c:v>
                </c:pt>
                <c:pt idx="203">
                  <c:v>5.5030665733040163</c:v>
                </c:pt>
                <c:pt idx="204">
                  <c:v>2.5997048166104708</c:v>
                </c:pt>
                <c:pt idx="205">
                  <c:v>-0.27159408342233293</c:v>
                </c:pt>
                <c:pt idx="206">
                  <c:v>-1.5920764112213548</c:v>
                </c:pt>
                <c:pt idx="207">
                  <c:v>-0.13395842819933224</c:v>
                </c:pt>
                <c:pt idx="208">
                  <c:v>0.3464453295752401</c:v>
                </c:pt>
                <c:pt idx="209">
                  <c:v>0.94986370395020447</c:v>
                </c:pt>
                <c:pt idx="210">
                  <c:v>-0.62885573074570322</c:v>
                </c:pt>
                <c:pt idx="211">
                  <c:v>-1.7677804827828991</c:v>
                </c:pt>
                <c:pt idx="212">
                  <c:v>-2.2551855277665678</c:v>
                </c:pt>
                <c:pt idx="213">
                  <c:v>-2.3963415117134623</c:v>
                </c:pt>
                <c:pt idx="214">
                  <c:v>-2.6580518639461648</c:v>
                </c:pt>
                <c:pt idx="215">
                  <c:v>-2.4010573337251206</c:v>
                </c:pt>
                <c:pt idx="216">
                  <c:v>-0.33780827047925621</c:v>
                </c:pt>
                <c:pt idx="217">
                  <c:v>-0.57590889997629624</c:v>
                </c:pt>
                <c:pt idx="218">
                  <c:v>-0.97252251840674875</c:v>
                </c:pt>
                <c:pt idx="219">
                  <c:v>-2.7463737409907374</c:v>
                </c:pt>
                <c:pt idx="220">
                  <c:v>-4.272514126137839</c:v>
                </c:pt>
                <c:pt idx="221">
                  <c:v>-8.1069881044111174</c:v>
                </c:pt>
                <c:pt idx="222">
                  <c:v>-9.0637718798180504</c:v>
                </c:pt>
                <c:pt idx="223">
                  <c:v>-7.6160594487012183</c:v>
                </c:pt>
                <c:pt idx="224">
                  <c:v>-4.4128419081744141</c:v>
                </c:pt>
                <c:pt idx="225">
                  <c:v>-2.7835103219688628</c:v>
                </c:pt>
                <c:pt idx="226">
                  <c:v>-1.6554571781731475</c:v>
                </c:pt>
                <c:pt idx="227">
                  <c:v>0.20553565051999456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07-40D6-86E8-478BB7CDB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699328"/>
        <c:axId val="227705216"/>
      </c:lineChart>
      <c:dateAx>
        <c:axId val="227699328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227705216"/>
        <c:crossesAt val="0"/>
        <c:auto val="0"/>
        <c:lblOffset val="100"/>
        <c:baseTimeUnit val="months"/>
        <c:majorUnit val="2"/>
        <c:majorTimeUnit val="months"/>
      </c:dateAx>
      <c:valAx>
        <c:axId val="227705216"/>
        <c:scaling>
          <c:orientation val="minMax"/>
          <c:max val="10"/>
          <c:min val="-2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2769932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28</a:t>
            </a:r>
            <a:r>
              <a:rPr lang="he-IL" sz="2000" dirty="0"/>
              <a:t>: מדד מנהלי הרכש הגלובלי
</a:t>
            </a:r>
            <a:r>
              <a:rPr lang="he-IL" sz="2000" b="0" dirty="0"/>
              <a:t>אפריל 2014 עד ינואר 2021</a:t>
            </a:r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52.5</c:v>
                </c:pt>
                <c:pt idx="56">
                  <c:v>52.5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51.1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52.2</c:v>
                </c:pt>
                <c:pt idx="70">
                  <c:v>38.9</c:v>
                </c:pt>
                <c:pt idx="71">
                  <c:v>44.9</c:v>
                </c:pt>
                <c:pt idx="72">
                  <c:v>34.6</c:v>
                </c:pt>
                <c:pt idx="73">
                  <c:v>42.7</c:v>
                </c:pt>
                <c:pt idx="74">
                  <c:v>49.8</c:v>
                </c:pt>
                <c:pt idx="75">
                  <c:v>50.9</c:v>
                </c:pt>
                <c:pt idx="76">
                  <c:v>53</c:v>
                </c:pt>
                <c:pt idx="77">
                  <c:v>53.7</c:v>
                </c:pt>
                <c:pt idx="78">
                  <c:v>54.5</c:v>
                </c:pt>
                <c:pt idx="79">
                  <c:v>54.9</c:v>
                </c:pt>
                <c:pt idx="80">
                  <c:v>54.1</c:v>
                </c:pt>
                <c:pt idx="81">
                  <c:v>52.1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94-4AE3-B914-DBF4A68EDF2A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53.3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52.8</c:v>
                </c:pt>
                <c:pt idx="60">
                  <c:v>52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50.8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33.200000000000003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52.7</c:v>
                </c:pt>
                <c:pt idx="79">
                  <c:v>52.2</c:v>
                </c:pt>
                <c:pt idx="80">
                  <c:v>52</c:v>
                </c:pt>
                <c:pt idx="81">
                  <c:v>52.4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94-4AE3-B914-DBF4A68ED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  <c:majorUnit val="3"/>
        <c:major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1.5208446934020792</c:v>
                </c:pt>
                <c:pt idx="13">
                  <c:v>1.4556761467163115</c:v>
                </c:pt>
                <c:pt idx="14">
                  <c:v>1.5532866357988118</c:v>
                </c:pt>
                <c:pt idx="15">
                  <c:v>1.6498616053776116</c:v>
                </c:pt>
                <c:pt idx="16">
                  <c:v>1.7103132282655809</c:v>
                </c:pt>
                <c:pt idx="17">
                  <c:v>1.6522570659621261</c:v>
                </c:pt>
                <c:pt idx="18">
                  <c:v>1.7062964603948183</c:v>
                </c:pt>
                <c:pt idx="19">
                  <c:v>1.6267039084167711</c:v>
                </c:pt>
                <c:pt idx="20">
                  <c:v>1.6317107912962259</c:v>
                </c:pt>
                <c:pt idx="21">
                  <c:v>1.5117054233167337</c:v>
                </c:pt>
                <c:pt idx="22">
                  <c:v>1.4455449420607724</c:v>
                </c:pt>
                <c:pt idx="23">
                  <c:v>1.3937895240980769</c:v>
                </c:pt>
                <c:pt idx="24">
                  <c:v>1.2822390843660658</c:v>
                </c:pt>
                <c:pt idx="25">
                  <c:v>1.3284010385148592</c:v>
                </c:pt>
                <c:pt idx="26">
                  <c:v>1.2947411491923688</c:v>
                </c:pt>
                <c:pt idx="27">
                  <c:v>1.2895194935280907</c:v>
                </c:pt>
                <c:pt idx="28">
                  <c:v>1.2514563106796217</c:v>
                </c:pt>
                <c:pt idx="29">
                  <c:v>1.2665716253042802</c:v>
                </c:pt>
                <c:pt idx="30">
                  <c:v>1.1800809308989413</c:v>
                </c:pt>
                <c:pt idx="31">
                  <c:v>1.2280803623272663</c:v>
                </c:pt>
                <c:pt idx="32">
                  <c:v>1.2440071141354592</c:v>
                </c:pt>
                <c:pt idx="33">
                  <c:v>1.1791860622331951</c:v>
                </c:pt>
                <c:pt idx="34">
                  <c:v>1.1905106460980308</c:v>
                </c:pt>
                <c:pt idx="35">
                  <c:v>1.1827988085254093</c:v>
                </c:pt>
                <c:pt idx="36">
                  <c:v>1.4222076519592619</c:v>
                </c:pt>
                <c:pt idx="37">
                  <c:v>1.4834079853585758</c:v>
                </c:pt>
                <c:pt idx="38">
                  <c:v>1.4541957201250399</c:v>
                </c:pt>
                <c:pt idx="39">
                  <c:v>1.5236906533531824</c:v>
                </c:pt>
                <c:pt idx="40">
                  <c:v>1.5466635982701815</c:v>
                </c:pt>
                <c:pt idx="41">
                  <c:v>1.5447380266043531</c:v>
                </c:pt>
                <c:pt idx="42">
                  <c:v>1.6274864376130349</c:v>
                </c:pt>
                <c:pt idx="43">
                  <c:v>1.7437691800269661</c:v>
                </c:pt>
                <c:pt idx="44">
                  <c:v>1.7032164440583308</c:v>
                </c:pt>
                <c:pt idx="45">
                  <c:v>1.8393196330905859</c:v>
                </c:pt>
                <c:pt idx="46">
                  <c:v>1.7847779038393741</c:v>
                </c:pt>
                <c:pt idx="47">
                  <c:v>1.8415837811059044</c:v>
                </c:pt>
                <c:pt idx="48">
                  <c:v>1.8871153279397701</c:v>
                </c:pt>
                <c:pt idx="49">
                  <c:v>1.8765127426320527</c:v>
                </c:pt>
                <c:pt idx="50">
                  <c:v>1.6712959890792245</c:v>
                </c:pt>
                <c:pt idx="51">
                  <c:v>1.6540258364698968</c:v>
                </c:pt>
                <c:pt idx="52">
                  <c:v>1.6043134218428401</c:v>
                </c:pt>
                <c:pt idx="53">
                  <c:v>1.6344122529047933</c:v>
                </c:pt>
                <c:pt idx="54">
                  <c:v>1.5279896062814213</c:v>
                </c:pt>
                <c:pt idx="55">
                  <c:v>1.4526661968522481</c:v>
                </c:pt>
                <c:pt idx="56">
                  <c:v>1.5301285120204122</c:v>
                </c:pt>
                <c:pt idx="57">
                  <c:v>1.6533263351266259</c:v>
                </c:pt>
                <c:pt idx="58">
                  <c:v>1.660749913356252</c:v>
                </c:pt>
                <c:pt idx="59">
                  <c:v>1.6801219865852035</c:v>
                </c:pt>
                <c:pt idx="60">
                  <c:v>1.697271675437606</c:v>
                </c:pt>
                <c:pt idx="61">
                  <c:v>1.7422576677971202</c:v>
                </c:pt>
                <c:pt idx="62">
                  <c:v>2.043822843822829</c:v>
                </c:pt>
                <c:pt idx="63">
                  <c:v>1.9983068349908262</c:v>
                </c:pt>
                <c:pt idx="64">
                  <c:v>2.1077871023503558</c:v>
                </c:pt>
                <c:pt idx="65">
                  <c:v>2.0674616062729134</c:v>
                </c:pt>
                <c:pt idx="66">
                  <c:v>2.128133084819317</c:v>
                </c:pt>
                <c:pt idx="67">
                  <c:v>2.0283224199090455</c:v>
                </c:pt>
                <c:pt idx="68" formatCode="0.00">
                  <c:v>2.0747616890261389</c:v>
                </c:pt>
                <c:pt idx="69" formatCode="0.00">
                  <c:v>1.9085729037968679</c:v>
                </c:pt>
                <c:pt idx="70" formatCode="0.00">
                  <c:v>2.0399513507536993</c:v>
                </c:pt>
                <c:pt idx="71" formatCode="0.00">
                  <c:v>2.080170756166444</c:v>
                </c:pt>
                <c:pt idx="72" formatCode="0.00">
                  <c:v>1.8451064766815461</c:v>
                </c:pt>
                <c:pt idx="73" formatCode="0.00">
                  <c:v>1.6876980275086551</c:v>
                </c:pt>
                <c:pt idx="74" formatCode="0.00">
                  <c:v>1.5825734178834594</c:v>
                </c:pt>
                <c:pt idx="75" formatCode="0.00">
                  <c:v>1.6910041134997611</c:v>
                </c:pt>
                <c:pt idx="76" formatCode="0.00">
                  <c:v>1.6046382510080281</c:v>
                </c:pt>
                <c:pt idx="77" formatCode="0.00">
                  <c:v>1.7101088251070484</c:v>
                </c:pt>
                <c:pt idx="78" formatCode="0.00">
                  <c:v>1.7442071620541899</c:v>
                </c:pt>
                <c:pt idx="79" formatCode="0.00">
                  <c:v>1.8654514755675811</c:v>
                </c:pt>
                <c:pt idx="80" formatCode="0.00">
                  <c:v>1.7219046928922843</c:v>
                </c:pt>
                <c:pt idx="81" formatCode="0.00">
                  <c:v>1.7371163867978989</c:v>
                </c:pt>
                <c:pt idx="82" formatCode="0.00">
                  <c:v>1.5847073483466811</c:v>
                </c:pt>
                <c:pt idx="83" formatCode="0.00">
                  <c:v>1.6213926492059771</c:v>
                </c:pt>
                <c:pt idx="84" formatCode="0.00">
                  <c:v>1.7540224500459445</c:v>
                </c:pt>
                <c:pt idx="85" formatCode="0.00">
                  <c:v>1.8695123598541086</c:v>
                </c:pt>
                <c:pt idx="86" formatCode="0.00">
                  <c:v>1.6541637433212797</c:v>
                </c:pt>
                <c:pt idx="87" formatCode="0.00">
                  <c:v>0.92651556599965268</c:v>
                </c:pt>
                <c:pt idx="88" formatCode="0.00">
                  <c:v>1.0059839472552623</c:v>
                </c:pt>
                <c:pt idx="89" formatCode="0.00">
                  <c:v>1.1360995405545582</c:v>
                </c:pt>
                <c:pt idx="90" formatCode="0.00">
                  <c:v>1.2573957896427679</c:v>
                </c:pt>
                <c:pt idx="91" formatCode="0.00">
                  <c:v>1.4276039067512736</c:v>
                </c:pt>
                <c:pt idx="92" formatCode="0.00">
                  <c:v>1.5289131092945718</c:v>
                </c:pt>
                <c:pt idx="93" formatCode="0.00">
                  <c:v>1.4139869095048496</c:v>
                </c:pt>
                <c:pt idx="94" formatCode="0.00">
                  <c:v>1.3688767210958019</c:v>
                </c:pt>
                <c:pt idx="95" formatCode="0.00">
                  <c:v>1.4509591762525087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90-48F8-A4E5-98831779708B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  <c:pt idx="86">
                  <c:v>1</c:v>
                </c:pt>
                <c:pt idx="87">
                  <c:v>0.9</c:v>
                </c:pt>
                <c:pt idx="88">
                  <c:v>0.9</c:v>
                </c:pt>
                <c:pt idx="89">
                  <c:v>0.8</c:v>
                </c:pt>
                <c:pt idx="90">
                  <c:v>1.2</c:v>
                </c:pt>
                <c:pt idx="91">
                  <c:v>0.4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90-48F8-A4E5-98831779708B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  <c:pt idx="86" formatCode="0.00">
                  <c:v>0.6</c:v>
                </c:pt>
                <c:pt idx="87" formatCode="0.00">
                  <c:v>0.2</c:v>
                </c:pt>
                <c:pt idx="88" formatCode="0.00">
                  <c:v>0.4</c:v>
                </c:pt>
                <c:pt idx="89" formatCode="0.00">
                  <c:v>0.4</c:v>
                </c:pt>
                <c:pt idx="90" formatCode="0.00">
                  <c:v>0.4</c:v>
                </c:pt>
                <c:pt idx="91" formatCode="0.00">
                  <c:v>-0.1</c:v>
                </c:pt>
                <c:pt idx="92" formatCode="0.00">
                  <c:v>0</c:v>
                </c:pt>
                <c:pt idx="93" formatCode="0.00">
                  <c:v>-0.2</c:v>
                </c:pt>
                <c:pt idx="94" formatCode="0.00">
                  <c:v>-0.3</c:v>
                </c:pt>
                <c:pt idx="95" formatCode="0.00">
                  <c:v>-0.4</c:v>
                </c:pt>
                <c:pt idx="96" formatCode="0.00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90-48F8-A4E5-988317797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3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  <c:pt idx="86">
                  <c:v>1.5</c:v>
                </c:pt>
                <c:pt idx="87">
                  <c:v>0.3</c:v>
                </c:pt>
                <c:pt idx="88">
                  <c:v>0.1</c:v>
                </c:pt>
                <c:pt idx="89">
                  <c:v>0.6</c:v>
                </c:pt>
                <c:pt idx="90">
                  <c:v>1</c:v>
                </c:pt>
                <c:pt idx="91">
                  <c:v>1.3</c:v>
                </c:pt>
                <c:pt idx="92">
                  <c:v>1.4</c:v>
                </c:pt>
                <c:pt idx="93">
                  <c:v>1.2</c:v>
                </c:pt>
                <c:pt idx="94">
                  <c:v>1.2</c:v>
                </c:pt>
                <c:pt idx="95">
                  <c:v>1.4</c:v>
                </c:pt>
                <c:pt idx="96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2E-484C-855F-6F2BFAFD854F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  <c:pt idx="86">
                  <c:v>0.7</c:v>
                </c:pt>
                <c:pt idx="87">
                  <c:v>0.3</c:v>
                </c:pt>
                <c:pt idx="88">
                  <c:v>0.1</c:v>
                </c:pt>
                <c:pt idx="89">
                  <c:v>0.3</c:v>
                </c:pt>
                <c:pt idx="90">
                  <c:v>0.4</c:v>
                </c:pt>
                <c:pt idx="91">
                  <c:v>-0.2</c:v>
                </c:pt>
                <c:pt idx="92">
                  <c:v>-0.3</c:v>
                </c:pt>
                <c:pt idx="93">
                  <c:v>-0.3</c:v>
                </c:pt>
                <c:pt idx="94">
                  <c:v>-0.3</c:v>
                </c:pt>
                <c:pt idx="95">
                  <c:v>-0.3</c:v>
                </c:pt>
                <c:pt idx="96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2E-484C-855F-6F2BFAFD854F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  <c:pt idx="86">
                  <c:v>0.4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0.3</c:v>
                </c:pt>
                <c:pt idx="91">
                  <c:v>0.2</c:v>
                </c:pt>
                <c:pt idx="92">
                  <c:v>0</c:v>
                </c:pt>
                <c:pt idx="93">
                  <c:v>-0.4</c:v>
                </c:pt>
                <c:pt idx="94">
                  <c:v>-0.9</c:v>
                </c:pt>
                <c:pt idx="95">
                  <c:v>-1.2</c:v>
                </c:pt>
                <c:pt idx="96">
                  <c:v>-0.6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2E-484C-855F-6F2BFAFD854F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2E-484C-855F-6F2BFAFD8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3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30</a:t>
            </a:r>
            <a:r>
              <a:rPr lang="he-IL" sz="2000" dirty="0"/>
              <a:t>: המדדים </a:t>
            </a:r>
            <a:r>
              <a:rPr lang="he-IL" sz="2000" b="1" i="0" u="none" strike="noStrike" kern="1200" baseline="0" dirty="0">
                <a:solidFill>
                  <a:srgbClr val="000000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</a:rPr>
              <a:t>למחירי הסחורות </a:t>
            </a:r>
            <a:r>
              <a:rPr lang="he-IL" sz="2000" dirty="0"/>
              <a:t>
</a:t>
            </a:r>
            <a:r>
              <a:rPr lang="he-IL" sz="2000" b="0" i="0" u="none" strike="noStrike" baseline="0" dirty="0">
                <a:effectLst/>
              </a:rPr>
              <a:t>פברואר</a:t>
            </a:r>
            <a:r>
              <a:rPr lang="he-IL" sz="2000" b="0" dirty="0"/>
              <a:t> 2020 עד </a:t>
            </a:r>
            <a:r>
              <a:rPr lang="he-IL" sz="2000" b="0" i="0" u="none" strike="noStrike" baseline="0" dirty="0">
                <a:effectLst/>
              </a:rPr>
              <a:t>פברואר</a:t>
            </a:r>
            <a:r>
              <a:rPr lang="he-IL" sz="2000" b="0" dirty="0"/>
              <a:t> 2021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08005249343837"/>
          <c:h val="0.66851245639629975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  <c:pt idx="150">
                  <c:v>44031</c:v>
                </c:pt>
                <c:pt idx="151">
                  <c:v>44032</c:v>
                </c:pt>
                <c:pt idx="152">
                  <c:v>44033</c:v>
                </c:pt>
                <c:pt idx="153">
                  <c:v>44034</c:v>
                </c:pt>
                <c:pt idx="154">
                  <c:v>44035</c:v>
                </c:pt>
                <c:pt idx="155">
                  <c:v>44036</c:v>
                </c:pt>
                <c:pt idx="156">
                  <c:v>44037</c:v>
                </c:pt>
                <c:pt idx="157">
                  <c:v>44038</c:v>
                </c:pt>
                <c:pt idx="158">
                  <c:v>44039</c:v>
                </c:pt>
                <c:pt idx="159">
                  <c:v>44040</c:v>
                </c:pt>
                <c:pt idx="160">
                  <c:v>44041</c:v>
                </c:pt>
                <c:pt idx="161">
                  <c:v>44042</c:v>
                </c:pt>
                <c:pt idx="162">
                  <c:v>44043</c:v>
                </c:pt>
                <c:pt idx="163">
                  <c:v>44044</c:v>
                </c:pt>
                <c:pt idx="164">
                  <c:v>44045</c:v>
                </c:pt>
                <c:pt idx="165">
                  <c:v>44046</c:v>
                </c:pt>
                <c:pt idx="166">
                  <c:v>44047</c:v>
                </c:pt>
                <c:pt idx="167">
                  <c:v>44048</c:v>
                </c:pt>
                <c:pt idx="168">
                  <c:v>44049</c:v>
                </c:pt>
                <c:pt idx="169">
                  <c:v>44050</c:v>
                </c:pt>
                <c:pt idx="170">
                  <c:v>44051</c:v>
                </c:pt>
                <c:pt idx="171">
                  <c:v>44052</c:v>
                </c:pt>
                <c:pt idx="172">
                  <c:v>44053</c:v>
                </c:pt>
                <c:pt idx="173">
                  <c:v>44054</c:v>
                </c:pt>
                <c:pt idx="174">
                  <c:v>44055</c:v>
                </c:pt>
                <c:pt idx="175">
                  <c:v>44056</c:v>
                </c:pt>
                <c:pt idx="176">
                  <c:v>44057</c:v>
                </c:pt>
                <c:pt idx="177">
                  <c:v>44058</c:v>
                </c:pt>
                <c:pt idx="178">
                  <c:v>44059</c:v>
                </c:pt>
                <c:pt idx="179">
                  <c:v>44060</c:v>
                </c:pt>
                <c:pt idx="180">
                  <c:v>44061</c:v>
                </c:pt>
                <c:pt idx="181">
                  <c:v>44062</c:v>
                </c:pt>
                <c:pt idx="182">
                  <c:v>44063</c:v>
                </c:pt>
                <c:pt idx="183">
                  <c:v>44064</c:v>
                </c:pt>
                <c:pt idx="184">
                  <c:v>44065</c:v>
                </c:pt>
                <c:pt idx="185">
                  <c:v>44066</c:v>
                </c:pt>
                <c:pt idx="186">
                  <c:v>44067</c:v>
                </c:pt>
                <c:pt idx="187">
                  <c:v>44068</c:v>
                </c:pt>
                <c:pt idx="188">
                  <c:v>44069</c:v>
                </c:pt>
                <c:pt idx="189">
                  <c:v>44070</c:v>
                </c:pt>
                <c:pt idx="190">
                  <c:v>44071</c:v>
                </c:pt>
                <c:pt idx="191">
                  <c:v>44072</c:v>
                </c:pt>
                <c:pt idx="192">
                  <c:v>44073</c:v>
                </c:pt>
                <c:pt idx="193">
                  <c:v>44074</c:v>
                </c:pt>
                <c:pt idx="194">
                  <c:v>44075</c:v>
                </c:pt>
                <c:pt idx="195">
                  <c:v>44076</c:v>
                </c:pt>
                <c:pt idx="196">
                  <c:v>44077</c:v>
                </c:pt>
                <c:pt idx="197">
                  <c:v>44078</c:v>
                </c:pt>
                <c:pt idx="198">
                  <c:v>44079</c:v>
                </c:pt>
                <c:pt idx="199">
                  <c:v>44080</c:v>
                </c:pt>
                <c:pt idx="200">
                  <c:v>44081</c:v>
                </c:pt>
                <c:pt idx="201">
                  <c:v>44082</c:v>
                </c:pt>
                <c:pt idx="202">
                  <c:v>44083</c:v>
                </c:pt>
                <c:pt idx="203">
                  <c:v>44084</c:v>
                </c:pt>
                <c:pt idx="204">
                  <c:v>44085</c:v>
                </c:pt>
                <c:pt idx="205">
                  <c:v>44086</c:v>
                </c:pt>
                <c:pt idx="206">
                  <c:v>44087</c:v>
                </c:pt>
                <c:pt idx="207">
                  <c:v>44088</c:v>
                </c:pt>
                <c:pt idx="208">
                  <c:v>44089</c:v>
                </c:pt>
                <c:pt idx="209">
                  <c:v>44090</c:v>
                </c:pt>
                <c:pt idx="210">
                  <c:v>44091</c:v>
                </c:pt>
                <c:pt idx="211">
                  <c:v>44092</c:v>
                </c:pt>
                <c:pt idx="212">
                  <c:v>44093</c:v>
                </c:pt>
                <c:pt idx="213">
                  <c:v>44094</c:v>
                </c:pt>
                <c:pt idx="214">
                  <c:v>44095</c:v>
                </c:pt>
                <c:pt idx="215">
                  <c:v>44096</c:v>
                </c:pt>
                <c:pt idx="216">
                  <c:v>44097</c:v>
                </c:pt>
                <c:pt idx="217">
                  <c:v>44098</c:v>
                </c:pt>
                <c:pt idx="218">
                  <c:v>44099</c:v>
                </c:pt>
                <c:pt idx="219">
                  <c:v>44100</c:v>
                </c:pt>
                <c:pt idx="220">
                  <c:v>44101</c:v>
                </c:pt>
                <c:pt idx="221">
                  <c:v>44102</c:v>
                </c:pt>
                <c:pt idx="222">
                  <c:v>44103</c:v>
                </c:pt>
                <c:pt idx="223">
                  <c:v>44104</c:v>
                </c:pt>
                <c:pt idx="224">
                  <c:v>44105</c:v>
                </c:pt>
                <c:pt idx="225">
                  <c:v>44106</c:v>
                </c:pt>
                <c:pt idx="226">
                  <c:v>44107</c:v>
                </c:pt>
                <c:pt idx="227">
                  <c:v>44108</c:v>
                </c:pt>
                <c:pt idx="228">
                  <c:v>44109</c:v>
                </c:pt>
                <c:pt idx="229">
                  <c:v>44110</c:v>
                </c:pt>
                <c:pt idx="230">
                  <c:v>44111</c:v>
                </c:pt>
                <c:pt idx="231">
                  <c:v>44112</c:v>
                </c:pt>
                <c:pt idx="232">
                  <c:v>44113</c:v>
                </c:pt>
                <c:pt idx="233">
                  <c:v>44114</c:v>
                </c:pt>
                <c:pt idx="234">
                  <c:v>44115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44122</c:v>
                </c:pt>
                <c:pt idx="242">
                  <c:v>44123</c:v>
                </c:pt>
                <c:pt idx="243">
                  <c:v>44124</c:v>
                </c:pt>
                <c:pt idx="244">
                  <c:v>44125</c:v>
                </c:pt>
                <c:pt idx="245">
                  <c:v>44126</c:v>
                </c:pt>
                <c:pt idx="246">
                  <c:v>44127</c:v>
                </c:pt>
                <c:pt idx="247">
                  <c:v>44128</c:v>
                </c:pt>
                <c:pt idx="248">
                  <c:v>44129</c:v>
                </c:pt>
                <c:pt idx="249">
                  <c:v>44130</c:v>
                </c:pt>
                <c:pt idx="250">
                  <c:v>44131</c:v>
                </c:pt>
                <c:pt idx="251">
                  <c:v>44132</c:v>
                </c:pt>
                <c:pt idx="252">
                  <c:v>44133</c:v>
                </c:pt>
                <c:pt idx="253">
                  <c:v>44134</c:v>
                </c:pt>
                <c:pt idx="254">
                  <c:v>44135</c:v>
                </c:pt>
                <c:pt idx="255">
                  <c:v>44136</c:v>
                </c:pt>
                <c:pt idx="256">
                  <c:v>44137</c:v>
                </c:pt>
                <c:pt idx="257">
                  <c:v>44138</c:v>
                </c:pt>
                <c:pt idx="258">
                  <c:v>44139</c:v>
                </c:pt>
                <c:pt idx="259">
                  <c:v>44140</c:v>
                </c:pt>
                <c:pt idx="260">
                  <c:v>44141</c:v>
                </c:pt>
                <c:pt idx="261">
                  <c:v>44142</c:v>
                </c:pt>
                <c:pt idx="262">
                  <c:v>44143</c:v>
                </c:pt>
                <c:pt idx="263">
                  <c:v>44144</c:v>
                </c:pt>
                <c:pt idx="264">
                  <c:v>44145</c:v>
                </c:pt>
                <c:pt idx="265">
                  <c:v>44146</c:v>
                </c:pt>
                <c:pt idx="266">
                  <c:v>44147</c:v>
                </c:pt>
                <c:pt idx="267">
                  <c:v>44148</c:v>
                </c:pt>
                <c:pt idx="268">
                  <c:v>44149</c:v>
                </c:pt>
                <c:pt idx="269">
                  <c:v>44150</c:v>
                </c:pt>
                <c:pt idx="270">
                  <c:v>44151</c:v>
                </c:pt>
                <c:pt idx="271">
                  <c:v>44152</c:v>
                </c:pt>
                <c:pt idx="272">
                  <c:v>44153</c:v>
                </c:pt>
                <c:pt idx="273">
                  <c:v>44154</c:v>
                </c:pt>
                <c:pt idx="274">
                  <c:v>44155</c:v>
                </c:pt>
                <c:pt idx="275">
                  <c:v>44156</c:v>
                </c:pt>
                <c:pt idx="276">
                  <c:v>44157</c:v>
                </c:pt>
                <c:pt idx="277">
                  <c:v>44158</c:v>
                </c:pt>
                <c:pt idx="278">
                  <c:v>44159</c:v>
                </c:pt>
                <c:pt idx="279">
                  <c:v>44160</c:v>
                </c:pt>
                <c:pt idx="280">
                  <c:v>44161</c:v>
                </c:pt>
                <c:pt idx="281">
                  <c:v>44162</c:v>
                </c:pt>
                <c:pt idx="282">
                  <c:v>44163</c:v>
                </c:pt>
                <c:pt idx="283">
                  <c:v>44164</c:v>
                </c:pt>
                <c:pt idx="284">
                  <c:v>44165</c:v>
                </c:pt>
                <c:pt idx="285">
                  <c:v>44166</c:v>
                </c:pt>
                <c:pt idx="286">
                  <c:v>44167</c:v>
                </c:pt>
                <c:pt idx="287">
                  <c:v>44168</c:v>
                </c:pt>
                <c:pt idx="288">
                  <c:v>44169</c:v>
                </c:pt>
                <c:pt idx="289">
                  <c:v>44170</c:v>
                </c:pt>
                <c:pt idx="290">
                  <c:v>44171</c:v>
                </c:pt>
                <c:pt idx="291">
                  <c:v>44172</c:v>
                </c:pt>
                <c:pt idx="292">
                  <c:v>44173</c:v>
                </c:pt>
                <c:pt idx="293">
                  <c:v>44174</c:v>
                </c:pt>
                <c:pt idx="294">
                  <c:v>44175</c:v>
                </c:pt>
                <c:pt idx="295">
                  <c:v>44176</c:v>
                </c:pt>
                <c:pt idx="296">
                  <c:v>44177</c:v>
                </c:pt>
                <c:pt idx="297">
                  <c:v>44178</c:v>
                </c:pt>
                <c:pt idx="298">
                  <c:v>44179</c:v>
                </c:pt>
                <c:pt idx="299">
                  <c:v>44180</c:v>
                </c:pt>
                <c:pt idx="300">
                  <c:v>44181</c:v>
                </c:pt>
                <c:pt idx="301">
                  <c:v>44182</c:v>
                </c:pt>
                <c:pt idx="302">
                  <c:v>44183</c:v>
                </c:pt>
                <c:pt idx="303">
                  <c:v>44184</c:v>
                </c:pt>
                <c:pt idx="304">
                  <c:v>44185</c:v>
                </c:pt>
                <c:pt idx="305">
                  <c:v>44186</c:v>
                </c:pt>
                <c:pt idx="306">
                  <c:v>44187</c:v>
                </c:pt>
                <c:pt idx="307">
                  <c:v>44188</c:v>
                </c:pt>
                <c:pt idx="308">
                  <c:v>44189</c:v>
                </c:pt>
                <c:pt idx="309">
                  <c:v>44190</c:v>
                </c:pt>
                <c:pt idx="310">
                  <c:v>44191</c:v>
                </c:pt>
                <c:pt idx="311">
                  <c:v>44192</c:v>
                </c:pt>
                <c:pt idx="312">
                  <c:v>44193</c:v>
                </c:pt>
                <c:pt idx="313">
                  <c:v>44194</c:v>
                </c:pt>
                <c:pt idx="314">
                  <c:v>44195</c:v>
                </c:pt>
                <c:pt idx="315">
                  <c:v>44196</c:v>
                </c:pt>
                <c:pt idx="316">
                  <c:v>44197</c:v>
                </c:pt>
                <c:pt idx="317">
                  <c:v>44198</c:v>
                </c:pt>
                <c:pt idx="318">
                  <c:v>44199</c:v>
                </c:pt>
                <c:pt idx="319">
                  <c:v>44200</c:v>
                </c:pt>
                <c:pt idx="320">
                  <c:v>44201</c:v>
                </c:pt>
                <c:pt idx="321">
                  <c:v>44202</c:v>
                </c:pt>
                <c:pt idx="322">
                  <c:v>44203</c:v>
                </c:pt>
                <c:pt idx="323">
                  <c:v>44204</c:v>
                </c:pt>
                <c:pt idx="324">
                  <c:v>44205</c:v>
                </c:pt>
                <c:pt idx="325">
                  <c:v>44206</c:v>
                </c:pt>
                <c:pt idx="326">
                  <c:v>44207</c:v>
                </c:pt>
                <c:pt idx="327">
                  <c:v>44208</c:v>
                </c:pt>
                <c:pt idx="328">
                  <c:v>44209</c:v>
                </c:pt>
                <c:pt idx="329">
                  <c:v>44210</c:v>
                </c:pt>
                <c:pt idx="330">
                  <c:v>44211</c:v>
                </c:pt>
                <c:pt idx="331">
                  <c:v>44212</c:v>
                </c:pt>
                <c:pt idx="332">
                  <c:v>44213</c:v>
                </c:pt>
                <c:pt idx="333">
                  <c:v>44214</c:v>
                </c:pt>
                <c:pt idx="334">
                  <c:v>44215</c:v>
                </c:pt>
                <c:pt idx="335">
                  <c:v>44216</c:v>
                </c:pt>
                <c:pt idx="336">
                  <c:v>44217</c:v>
                </c:pt>
                <c:pt idx="337">
                  <c:v>44218</c:v>
                </c:pt>
                <c:pt idx="338">
                  <c:v>44219</c:v>
                </c:pt>
                <c:pt idx="339">
                  <c:v>44220</c:v>
                </c:pt>
                <c:pt idx="340">
                  <c:v>44221</c:v>
                </c:pt>
                <c:pt idx="341">
                  <c:v>44222</c:v>
                </c:pt>
                <c:pt idx="342">
                  <c:v>44223</c:v>
                </c:pt>
                <c:pt idx="343">
                  <c:v>44224</c:v>
                </c:pt>
                <c:pt idx="344">
                  <c:v>44225</c:v>
                </c:pt>
                <c:pt idx="345">
                  <c:v>44226</c:v>
                </c:pt>
                <c:pt idx="346">
                  <c:v>44227</c:v>
                </c:pt>
                <c:pt idx="347">
                  <c:v>44228</c:v>
                </c:pt>
                <c:pt idx="348">
                  <c:v>44229</c:v>
                </c:pt>
                <c:pt idx="349">
                  <c:v>44230</c:v>
                </c:pt>
                <c:pt idx="350">
                  <c:v>44231</c:v>
                </c:pt>
                <c:pt idx="351">
                  <c:v>44232</c:v>
                </c:pt>
                <c:pt idx="352">
                  <c:v>44233</c:v>
                </c:pt>
                <c:pt idx="353">
                  <c:v>44234</c:v>
                </c:pt>
                <c:pt idx="354">
                  <c:v>44235</c:v>
                </c:pt>
                <c:pt idx="355">
                  <c:v>44236</c:v>
                </c:pt>
                <c:pt idx="356">
                  <c:v>44237</c:v>
                </c:pt>
                <c:pt idx="357">
                  <c:v>44238</c:v>
                </c:pt>
                <c:pt idx="358">
                  <c:v>44239</c:v>
                </c:pt>
                <c:pt idx="359">
                  <c:v>44240</c:v>
                </c:pt>
                <c:pt idx="360">
                  <c:v>44241</c:v>
                </c:pt>
                <c:pt idx="361">
                  <c:v>44242</c:v>
                </c:pt>
                <c:pt idx="362">
                  <c:v>44243</c:v>
                </c:pt>
                <c:pt idx="363">
                  <c:v>44244</c:v>
                </c:pt>
                <c:pt idx="364">
                  <c:v>44245</c:v>
                </c:pt>
                <c:pt idx="365">
                  <c:v>44246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100.08279169627275</c:v>
                </c:pt>
                <c:pt idx="2">
                  <c:v>100.08279169627275</c:v>
                </c:pt>
                <c:pt idx="3">
                  <c:v>100.08279169627275</c:v>
                </c:pt>
                <c:pt idx="4">
                  <c:v>98.549204179490957</c:v>
                </c:pt>
                <c:pt idx="5">
                  <c:v>98.152791157569965</c:v>
                </c:pt>
                <c:pt idx="6">
                  <c:v>97.871973521102873</c:v>
                </c:pt>
                <c:pt idx="7">
                  <c:v>96.653271325332256</c:v>
                </c:pt>
                <c:pt idx="8">
                  <c:v>95.658085642908688</c:v>
                </c:pt>
                <c:pt idx="9">
                  <c:v>95.658085642908688</c:v>
                </c:pt>
                <c:pt idx="10">
                  <c:v>95.658085642908688</c:v>
                </c:pt>
                <c:pt idx="11">
                  <c:v>96.870768813141467</c:v>
                </c:pt>
                <c:pt idx="12">
                  <c:v>97.52539803063506</c:v>
                </c:pt>
                <c:pt idx="13">
                  <c:v>97.623297481007754</c:v>
                </c:pt>
                <c:pt idx="14">
                  <c:v>97.283673965036101</c:v>
                </c:pt>
                <c:pt idx="15">
                  <c:v>96.295711113257909</c:v>
                </c:pt>
                <c:pt idx="16">
                  <c:v>96.295711113257909</c:v>
                </c:pt>
                <c:pt idx="17">
                  <c:v>96.295711113257909</c:v>
                </c:pt>
                <c:pt idx="18">
                  <c:v>95.199165040777416</c:v>
                </c:pt>
                <c:pt idx="19">
                  <c:v>96.133588660396669</c:v>
                </c:pt>
                <c:pt idx="20">
                  <c:v>95.081402806129915</c:v>
                </c:pt>
                <c:pt idx="21">
                  <c:v>92.7214030830051</c:v>
                </c:pt>
                <c:pt idx="22">
                  <c:v>91.35171363161821</c:v>
                </c:pt>
                <c:pt idx="23">
                  <c:v>91.35171363161821</c:v>
                </c:pt>
                <c:pt idx="24">
                  <c:v>91.35171363161821</c:v>
                </c:pt>
                <c:pt idx="25">
                  <c:v>88.636771972527995</c:v>
                </c:pt>
                <c:pt idx="26">
                  <c:v>88.674601548033223</c:v>
                </c:pt>
                <c:pt idx="27">
                  <c:v>86.828355749689237</c:v>
                </c:pt>
                <c:pt idx="28">
                  <c:v>88.313098874231613</c:v>
                </c:pt>
                <c:pt idx="29">
                  <c:v>88.584978257775049</c:v>
                </c:pt>
                <c:pt idx="30">
                  <c:v>88.584978257775049</c:v>
                </c:pt>
                <c:pt idx="31">
                  <c:v>88.584978257775049</c:v>
                </c:pt>
                <c:pt idx="32">
                  <c:v>89.978292384397903</c:v>
                </c:pt>
                <c:pt idx="33">
                  <c:v>92.079774960673248</c:v>
                </c:pt>
                <c:pt idx="34">
                  <c:v>92.306180606278431</c:v>
                </c:pt>
                <c:pt idx="35">
                  <c:v>91.497975952187318</c:v>
                </c:pt>
                <c:pt idx="36">
                  <c:v>90.401369689451442</c:v>
                </c:pt>
                <c:pt idx="37">
                  <c:v>90.401369689451442</c:v>
                </c:pt>
                <c:pt idx="38">
                  <c:v>90.401369689451442</c:v>
                </c:pt>
                <c:pt idx="39">
                  <c:v>89.519281496883565</c:v>
                </c:pt>
                <c:pt idx="40">
                  <c:v>89.864292040711547</c:v>
                </c:pt>
                <c:pt idx="41">
                  <c:v>87.48298496718283</c:v>
                </c:pt>
                <c:pt idx="42">
                  <c:v>87.090454216733733</c:v>
                </c:pt>
                <c:pt idx="43">
                  <c:v>86.33377242124638</c:v>
                </c:pt>
                <c:pt idx="44">
                  <c:v>86.33377242124638</c:v>
                </c:pt>
                <c:pt idx="45">
                  <c:v>86.33377242124638</c:v>
                </c:pt>
                <c:pt idx="46">
                  <c:v>87.147183532427732</c:v>
                </c:pt>
                <c:pt idx="47">
                  <c:v>88.317432572618856</c:v>
                </c:pt>
                <c:pt idx="48">
                  <c:v>88.496318011602952</c:v>
                </c:pt>
                <c:pt idx="49">
                  <c:v>89.294410702790529</c:v>
                </c:pt>
                <c:pt idx="50">
                  <c:v>89.294410702790529</c:v>
                </c:pt>
                <c:pt idx="51">
                  <c:v>89.294410702790529</c:v>
                </c:pt>
                <c:pt idx="52">
                  <c:v>89.294410702790529</c:v>
                </c:pt>
                <c:pt idx="53">
                  <c:v>88.516632222793106</c:v>
                </c:pt>
                <c:pt idx="54">
                  <c:v>89.029784245020181</c:v>
                </c:pt>
                <c:pt idx="55">
                  <c:v>88.466252979041556</c:v>
                </c:pt>
                <c:pt idx="56">
                  <c:v>88.284779359076197</c:v>
                </c:pt>
                <c:pt idx="57">
                  <c:v>88.41340593481948</c:v>
                </c:pt>
                <c:pt idx="58">
                  <c:v>88.41340593481948</c:v>
                </c:pt>
                <c:pt idx="59">
                  <c:v>88.41340593481948</c:v>
                </c:pt>
                <c:pt idx="60">
                  <c:v>88.56014977743159</c:v>
                </c:pt>
                <c:pt idx="61">
                  <c:v>87.58196784215238</c:v>
                </c:pt>
                <c:pt idx="62">
                  <c:v>88.5993938239382</c:v>
                </c:pt>
                <c:pt idx="63">
                  <c:v>88.914519905970892</c:v>
                </c:pt>
                <c:pt idx="64">
                  <c:v>88.133611532693791</c:v>
                </c:pt>
                <c:pt idx="65">
                  <c:v>88.133611532693791</c:v>
                </c:pt>
                <c:pt idx="66">
                  <c:v>88.133611532693791</c:v>
                </c:pt>
                <c:pt idx="67">
                  <c:v>87.928934569280145</c:v>
                </c:pt>
                <c:pt idx="68">
                  <c:v>88.193651312433587</c:v>
                </c:pt>
                <c:pt idx="69">
                  <c:v>88.248273969189327</c:v>
                </c:pt>
                <c:pt idx="70">
                  <c:v>88.905220511514955</c:v>
                </c:pt>
                <c:pt idx="71">
                  <c:v>88.9786526230764</c:v>
                </c:pt>
                <c:pt idx="72">
                  <c:v>88.9786526230764</c:v>
                </c:pt>
                <c:pt idx="73">
                  <c:v>88.9786526230764</c:v>
                </c:pt>
                <c:pt idx="74">
                  <c:v>88.951506817900807</c:v>
                </c:pt>
                <c:pt idx="75">
                  <c:v>89.029031866827964</c:v>
                </c:pt>
                <c:pt idx="76">
                  <c:v>89.094278103657956</c:v>
                </c:pt>
                <c:pt idx="77">
                  <c:v>90.397306847213471</c:v>
                </c:pt>
                <c:pt idx="78">
                  <c:v>90.578329040263498</c:v>
                </c:pt>
                <c:pt idx="79">
                  <c:v>90.578329040263498</c:v>
                </c:pt>
                <c:pt idx="80">
                  <c:v>90.578329040263498</c:v>
                </c:pt>
                <c:pt idx="81">
                  <c:v>90.057593045858781</c:v>
                </c:pt>
                <c:pt idx="82">
                  <c:v>90.570925638851961</c:v>
                </c:pt>
                <c:pt idx="83">
                  <c:v>89.673669501928757</c:v>
                </c:pt>
                <c:pt idx="84">
                  <c:v>89.645380081900981</c:v>
                </c:pt>
                <c:pt idx="85">
                  <c:v>89.713214499712237</c:v>
                </c:pt>
                <c:pt idx="86">
                  <c:v>89.713214499712237</c:v>
                </c:pt>
                <c:pt idx="87">
                  <c:v>89.713214499712237</c:v>
                </c:pt>
                <c:pt idx="88">
                  <c:v>90.438958503935183</c:v>
                </c:pt>
                <c:pt idx="89">
                  <c:v>90.63063437218716</c:v>
                </c:pt>
                <c:pt idx="90">
                  <c:v>91.108575095017954</c:v>
                </c:pt>
                <c:pt idx="91">
                  <c:v>90.624404680755518</c:v>
                </c:pt>
                <c:pt idx="92">
                  <c:v>90.034750843942732</c:v>
                </c:pt>
                <c:pt idx="93">
                  <c:v>90.034750843942732</c:v>
                </c:pt>
                <c:pt idx="94">
                  <c:v>90.034750843942732</c:v>
                </c:pt>
                <c:pt idx="95">
                  <c:v>90.034750843942732</c:v>
                </c:pt>
                <c:pt idx="96">
                  <c:v>90.836665616346835</c:v>
                </c:pt>
                <c:pt idx="97">
                  <c:v>90.58573244167502</c:v>
                </c:pt>
                <c:pt idx="98">
                  <c:v>91.01865085348291</c:v>
                </c:pt>
                <c:pt idx="99">
                  <c:v>91.469385580882729</c:v>
                </c:pt>
                <c:pt idx="100">
                  <c:v>91.469385580882729</c:v>
                </c:pt>
                <c:pt idx="101">
                  <c:v>91.469385580882729</c:v>
                </c:pt>
                <c:pt idx="102">
                  <c:v>91.477691836124919</c:v>
                </c:pt>
                <c:pt idx="103">
                  <c:v>91.17451351978481</c:v>
                </c:pt>
                <c:pt idx="104">
                  <c:v>91.338441680307398</c:v>
                </c:pt>
                <c:pt idx="105">
                  <c:v>92.158533909835725</c:v>
                </c:pt>
                <c:pt idx="106">
                  <c:v>92.307534887024516</c:v>
                </c:pt>
                <c:pt idx="107">
                  <c:v>92.307534887024516</c:v>
                </c:pt>
                <c:pt idx="108">
                  <c:v>92.307534887024516</c:v>
                </c:pt>
                <c:pt idx="109">
                  <c:v>92.67090345874287</c:v>
                </c:pt>
                <c:pt idx="110">
                  <c:v>92.836095614628405</c:v>
                </c:pt>
                <c:pt idx="111">
                  <c:v>93.185108810439047</c:v>
                </c:pt>
                <c:pt idx="112">
                  <c:v>92.705452665329972</c:v>
                </c:pt>
                <c:pt idx="113">
                  <c:v>92.458401762130052</c:v>
                </c:pt>
                <c:pt idx="114">
                  <c:v>92.458401762130052</c:v>
                </c:pt>
                <c:pt idx="115">
                  <c:v>92.458401762130052</c:v>
                </c:pt>
                <c:pt idx="116">
                  <c:v>92.205121167498476</c:v>
                </c:pt>
                <c:pt idx="117">
                  <c:v>92.345845984572762</c:v>
                </c:pt>
                <c:pt idx="118">
                  <c:v>92.510165381755314</c:v>
                </c:pt>
                <c:pt idx="119">
                  <c:v>92.324057112125843</c:v>
                </c:pt>
                <c:pt idx="120">
                  <c:v>92.471643618313252</c:v>
                </c:pt>
                <c:pt idx="121">
                  <c:v>92.471643618313252</c:v>
                </c:pt>
                <c:pt idx="122">
                  <c:v>92.471643618313252</c:v>
                </c:pt>
                <c:pt idx="123">
                  <c:v>92.436883745832318</c:v>
                </c:pt>
                <c:pt idx="124">
                  <c:v>92.642132516672064</c:v>
                </c:pt>
                <c:pt idx="125">
                  <c:v>91.961290442961257</c:v>
                </c:pt>
                <c:pt idx="126">
                  <c:v>91.808768335832838</c:v>
                </c:pt>
                <c:pt idx="127">
                  <c:v>91.453916685250519</c:v>
                </c:pt>
                <c:pt idx="128">
                  <c:v>91.453916685250519</c:v>
                </c:pt>
                <c:pt idx="129">
                  <c:v>91.453916685250519</c:v>
                </c:pt>
                <c:pt idx="130">
                  <c:v>92.250534715181345</c:v>
                </c:pt>
                <c:pt idx="131">
                  <c:v>93.374346973348167</c:v>
                </c:pt>
                <c:pt idx="132">
                  <c:v>94.121849754890334</c:v>
                </c:pt>
                <c:pt idx="133">
                  <c:v>94.099188123740433</c:v>
                </c:pt>
                <c:pt idx="134">
                  <c:v>94.099188123740433</c:v>
                </c:pt>
                <c:pt idx="135">
                  <c:v>94.099188123740433</c:v>
                </c:pt>
                <c:pt idx="136">
                  <c:v>94.099188123740433</c:v>
                </c:pt>
                <c:pt idx="137">
                  <c:v>94.547485145797438</c:v>
                </c:pt>
                <c:pt idx="138">
                  <c:v>94.79020235061013</c:v>
                </c:pt>
                <c:pt idx="139">
                  <c:v>95.653450993244633</c:v>
                </c:pt>
                <c:pt idx="140">
                  <c:v>96.134852655759673</c:v>
                </c:pt>
                <c:pt idx="141">
                  <c:v>96.337723911511986</c:v>
                </c:pt>
                <c:pt idx="142">
                  <c:v>96.337723911511986</c:v>
                </c:pt>
                <c:pt idx="143">
                  <c:v>96.337723911511986</c:v>
                </c:pt>
                <c:pt idx="144">
                  <c:v>96.442485050997789</c:v>
                </c:pt>
                <c:pt idx="145">
                  <c:v>95.879916829105213</c:v>
                </c:pt>
                <c:pt idx="146">
                  <c:v>96.458435468673017</c:v>
                </c:pt>
                <c:pt idx="147">
                  <c:v>96.738982248990922</c:v>
                </c:pt>
                <c:pt idx="148">
                  <c:v>96.787706260719588</c:v>
                </c:pt>
                <c:pt idx="149">
                  <c:v>96.787706260719588</c:v>
                </c:pt>
                <c:pt idx="150">
                  <c:v>96.787706260719588</c:v>
                </c:pt>
                <c:pt idx="151">
                  <c:v>96.426655013833297</c:v>
                </c:pt>
                <c:pt idx="152">
                  <c:v>97.031386509618315</c:v>
                </c:pt>
                <c:pt idx="153">
                  <c:v>97.551008984298534</c:v>
                </c:pt>
                <c:pt idx="154">
                  <c:v>97.856594910853786</c:v>
                </c:pt>
                <c:pt idx="155">
                  <c:v>97.587363898546968</c:v>
                </c:pt>
                <c:pt idx="156">
                  <c:v>97.587363898546968</c:v>
                </c:pt>
                <c:pt idx="157">
                  <c:v>97.587363898546968</c:v>
                </c:pt>
                <c:pt idx="158">
                  <c:v>97.91392612910154</c:v>
                </c:pt>
                <c:pt idx="159">
                  <c:v>97.900894938812158</c:v>
                </c:pt>
                <c:pt idx="160">
                  <c:v>98.247681095173817</c:v>
                </c:pt>
                <c:pt idx="161">
                  <c:v>98.064732813951693</c:v>
                </c:pt>
                <c:pt idx="162">
                  <c:v>98.795623085009495</c:v>
                </c:pt>
                <c:pt idx="163">
                  <c:v>98.795623085009495</c:v>
                </c:pt>
                <c:pt idx="164">
                  <c:v>98.795623085009495</c:v>
                </c:pt>
                <c:pt idx="165">
                  <c:v>99.064011433740987</c:v>
                </c:pt>
                <c:pt idx="166">
                  <c:v>98.88178543558341</c:v>
                </c:pt>
                <c:pt idx="167">
                  <c:v>99.50577781308948</c:v>
                </c:pt>
                <c:pt idx="168">
                  <c:v>99.641145697435107</c:v>
                </c:pt>
                <c:pt idx="169">
                  <c:v>98.550618650492424</c:v>
                </c:pt>
                <c:pt idx="170">
                  <c:v>98.550618650492424</c:v>
                </c:pt>
                <c:pt idx="171">
                  <c:v>98.550618650492424</c:v>
                </c:pt>
                <c:pt idx="172">
                  <c:v>99.374623246620331</c:v>
                </c:pt>
                <c:pt idx="173">
                  <c:v>98.757161511822801</c:v>
                </c:pt>
                <c:pt idx="174">
                  <c:v>99.251805030521055</c:v>
                </c:pt>
                <c:pt idx="175">
                  <c:v>100.13548826485646</c:v>
                </c:pt>
                <c:pt idx="176">
                  <c:v>100.00996148726517</c:v>
                </c:pt>
                <c:pt idx="177">
                  <c:v>100.00996148726517</c:v>
                </c:pt>
                <c:pt idx="178">
                  <c:v>100.00996148726517</c:v>
                </c:pt>
                <c:pt idx="179">
                  <c:v>101.49265814312469</c:v>
                </c:pt>
                <c:pt idx="180">
                  <c:v>101.56338169319409</c:v>
                </c:pt>
                <c:pt idx="181">
                  <c:v>101.93737384498671</c:v>
                </c:pt>
                <c:pt idx="182">
                  <c:v>101.56900948207198</c:v>
                </c:pt>
                <c:pt idx="183">
                  <c:v>101.07572024411974</c:v>
                </c:pt>
                <c:pt idx="184">
                  <c:v>101.07572024411974</c:v>
                </c:pt>
                <c:pt idx="185">
                  <c:v>101.07572024411974</c:v>
                </c:pt>
                <c:pt idx="186">
                  <c:v>101.04887539022104</c:v>
                </c:pt>
                <c:pt idx="187">
                  <c:v>101.86147393295475</c:v>
                </c:pt>
                <c:pt idx="188">
                  <c:v>102.15601494764809</c:v>
                </c:pt>
                <c:pt idx="189">
                  <c:v>102.59266515528942</c:v>
                </c:pt>
                <c:pt idx="190">
                  <c:v>103.02010625385789</c:v>
                </c:pt>
                <c:pt idx="191">
                  <c:v>103.02010625385789</c:v>
                </c:pt>
                <c:pt idx="192">
                  <c:v>103.02010625385789</c:v>
                </c:pt>
                <c:pt idx="193">
                  <c:v>103.27332665823407</c:v>
                </c:pt>
                <c:pt idx="194">
                  <c:v>103.88251223291708</c:v>
                </c:pt>
                <c:pt idx="195">
                  <c:v>103.23928906881768</c:v>
                </c:pt>
                <c:pt idx="196">
                  <c:v>102.50921136620751</c:v>
                </c:pt>
                <c:pt idx="197">
                  <c:v>102.98983055540263</c:v>
                </c:pt>
                <c:pt idx="198">
                  <c:v>102.98983055540263</c:v>
                </c:pt>
                <c:pt idx="199">
                  <c:v>102.98983055540263</c:v>
                </c:pt>
                <c:pt idx="200">
                  <c:v>102.98983055540263</c:v>
                </c:pt>
                <c:pt idx="201">
                  <c:v>103.08189155100364</c:v>
                </c:pt>
                <c:pt idx="202">
                  <c:v>103.30856805275803</c:v>
                </c:pt>
                <c:pt idx="203">
                  <c:v>103.95531234679706</c:v>
                </c:pt>
                <c:pt idx="204">
                  <c:v>104.51944551532947</c:v>
                </c:pt>
                <c:pt idx="205">
                  <c:v>104.51944551532947</c:v>
                </c:pt>
                <c:pt idx="206">
                  <c:v>104.51944551532947</c:v>
                </c:pt>
                <c:pt idx="207">
                  <c:v>105.14900549145801</c:v>
                </c:pt>
                <c:pt idx="208">
                  <c:v>104.77125144870428</c:v>
                </c:pt>
                <c:pt idx="209">
                  <c:v>105.29430476794106</c:v>
                </c:pt>
                <c:pt idx="210">
                  <c:v>105.67278109375935</c:v>
                </c:pt>
                <c:pt idx="211">
                  <c:v>106.55152872715374</c:v>
                </c:pt>
                <c:pt idx="212">
                  <c:v>106.55152872715374</c:v>
                </c:pt>
                <c:pt idx="213">
                  <c:v>106.55152872715374</c:v>
                </c:pt>
                <c:pt idx="214">
                  <c:v>104.23378256330442</c:v>
                </c:pt>
                <c:pt idx="215">
                  <c:v>104.5865877452039</c:v>
                </c:pt>
                <c:pt idx="216">
                  <c:v>103.47276706942985</c:v>
                </c:pt>
                <c:pt idx="217">
                  <c:v>103.01911311464417</c:v>
                </c:pt>
                <c:pt idx="218">
                  <c:v>102.99265949740544</c:v>
                </c:pt>
                <c:pt idx="219">
                  <c:v>102.99265949740544</c:v>
                </c:pt>
                <c:pt idx="220">
                  <c:v>102.99265949740544</c:v>
                </c:pt>
                <c:pt idx="221">
                  <c:v>103.37137658424523</c:v>
                </c:pt>
                <c:pt idx="222">
                  <c:v>103.61785568001906</c:v>
                </c:pt>
                <c:pt idx="223">
                  <c:v>104.96458254897917</c:v>
                </c:pt>
                <c:pt idx="224">
                  <c:v>104.24034330114067</c:v>
                </c:pt>
                <c:pt idx="225">
                  <c:v>104.42109463804147</c:v>
                </c:pt>
                <c:pt idx="226">
                  <c:v>104.42109463804147</c:v>
                </c:pt>
                <c:pt idx="227">
                  <c:v>104.42109463804147</c:v>
                </c:pt>
                <c:pt idx="228">
                  <c:v>104.89825288755235</c:v>
                </c:pt>
                <c:pt idx="229">
                  <c:v>105.51739994950047</c:v>
                </c:pt>
                <c:pt idx="230">
                  <c:v>106.56167078518497</c:v>
                </c:pt>
                <c:pt idx="231">
                  <c:v>106.48763677106975</c:v>
                </c:pt>
                <c:pt idx="232">
                  <c:v>107.80255309006246</c:v>
                </c:pt>
                <c:pt idx="233">
                  <c:v>107.80255309006246</c:v>
                </c:pt>
                <c:pt idx="234">
                  <c:v>107.80255309006246</c:v>
                </c:pt>
                <c:pt idx="235">
                  <c:v>107.08571724363549</c:v>
                </c:pt>
                <c:pt idx="236">
                  <c:v>106.82843399702126</c:v>
                </c:pt>
                <c:pt idx="237">
                  <c:v>107.43915442321641</c:v>
                </c:pt>
                <c:pt idx="238">
                  <c:v>108.26315901934431</c:v>
                </c:pt>
                <c:pt idx="239">
                  <c:v>108.22900104941718</c:v>
                </c:pt>
                <c:pt idx="240">
                  <c:v>108.22900104941718</c:v>
                </c:pt>
                <c:pt idx="241">
                  <c:v>108.22900104941718</c:v>
                </c:pt>
                <c:pt idx="242">
                  <c:v>108.40999314733951</c:v>
                </c:pt>
                <c:pt idx="243">
                  <c:v>108.81083015303081</c:v>
                </c:pt>
                <c:pt idx="244">
                  <c:v>109.3371036509303</c:v>
                </c:pt>
                <c:pt idx="245">
                  <c:v>108.75954805544855</c:v>
                </c:pt>
                <c:pt idx="246">
                  <c:v>108.96630158267274</c:v>
                </c:pt>
                <c:pt idx="247">
                  <c:v>108.96630158267274</c:v>
                </c:pt>
                <c:pt idx="248">
                  <c:v>108.96630158267274</c:v>
                </c:pt>
                <c:pt idx="249">
                  <c:v>108.48405725658242</c:v>
                </c:pt>
                <c:pt idx="250">
                  <c:v>108.47918184589676</c:v>
                </c:pt>
                <c:pt idx="251">
                  <c:v>107.01842453812262</c:v>
                </c:pt>
                <c:pt idx="252">
                  <c:v>106.75172151654169</c:v>
                </c:pt>
                <c:pt idx="253">
                  <c:v>106.97469631759033</c:v>
                </c:pt>
                <c:pt idx="254">
                  <c:v>106.97469631759033</c:v>
                </c:pt>
                <c:pt idx="255">
                  <c:v>106.97469631759033</c:v>
                </c:pt>
                <c:pt idx="256">
                  <c:v>107.60230011041908</c:v>
                </c:pt>
                <c:pt idx="257">
                  <c:v>108.27390297992932</c:v>
                </c:pt>
                <c:pt idx="258">
                  <c:v>108.63086128944988</c:v>
                </c:pt>
                <c:pt idx="259">
                  <c:v>109.61121007392273</c:v>
                </c:pt>
                <c:pt idx="260">
                  <c:v>109.73583399768336</c:v>
                </c:pt>
                <c:pt idx="261">
                  <c:v>109.73583399768336</c:v>
                </c:pt>
                <c:pt idx="262">
                  <c:v>109.73583399768336</c:v>
                </c:pt>
                <c:pt idx="263">
                  <c:v>109.53136770016351</c:v>
                </c:pt>
                <c:pt idx="264">
                  <c:v>111.02887115884607</c:v>
                </c:pt>
                <c:pt idx="265">
                  <c:v>110.7642747962034</c:v>
                </c:pt>
                <c:pt idx="266">
                  <c:v>110.81122319539841</c:v>
                </c:pt>
                <c:pt idx="267">
                  <c:v>110.76866868484602</c:v>
                </c:pt>
                <c:pt idx="268">
                  <c:v>110.76866868484602</c:v>
                </c:pt>
                <c:pt idx="269">
                  <c:v>110.76866868484602</c:v>
                </c:pt>
                <c:pt idx="270">
                  <c:v>111.72566365023211</c:v>
                </c:pt>
                <c:pt idx="271">
                  <c:v>112.24907811100117</c:v>
                </c:pt>
                <c:pt idx="272">
                  <c:v>112.68497594045029</c:v>
                </c:pt>
                <c:pt idx="273">
                  <c:v>111.81621988944867</c:v>
                </c:pt>
                <c:pt idx="274">
                  <c:v>112.60353852492356</c:v>
                </c:pt>
                <c:pt idx="275">
                  <c:v>112.60353852492356</c:v>
                </c:pt>
                <c:pt idx="276">
                  <c:v>112.60353852492356</c:v>
                </c:pt>
                <c:pt idx="277">
                  <c:v>112.64257190553636</c:v>
                </c:pt>
                <c:pt idx="278">
                  <c:v>112.96037645393338</c:v>
                </c:pt>
                <c:pt idx="279">
                  <c:v>112.19243908069029</c:v>
                </c:pt>
                <c:pt idx="280">
                  <c:v>112.19243908069029</c:v>
                </c:pt>
                <c:pt idx="281">
                  <c:v>113.22045854742268</c:v>
                </c:pt>
                <c:pt idx="282">
                  <c:v>113.22045854742268</c:v>
                </c:pt>
                <c:pt idx="283">
                  <c:v>113.22045854742268</c:v>
                </c:pt>
                <c:pt idx="284">
                  <c:v>112.47265481460362</c:v>
                </c:pt>
                <c:pt idx="285">
                  <c:v>112.7568431053719</c:v>
                </c:pt>
                <c:pt idx="286">
                  <c:v>112.93696244459125</c:v>
                </c:pt>
                <c:pt idx="287">
                  <c:v>112.81104443034002</c:v>
                </c:pt>
                <c:pt idx="288">
                  <c:v>112.53055784027748</c:v>
                </c:pt>
                <c:pt idx="289">
                  <c:v>112.53055784027748</c:v>
                </c:pt>
                <c:pt idx="290">
                  <c:v>112.53055784027748</c:v>
                </c:pt>
                <c:pt idx="291">
                  <c:v>112.49793472186248</c:v>
                </c:pt>
                <c:pt idx="292">
                  <c:v>112.01900085981795</c:v>
                </c:pt>
                <c:pt idx="293">
                  <c:v>112.88610167879665</c:v>
                </c:pt>
                <c:pt idx="294">
                  <c:v>113.60387047418197</c:v>
                </c:pt>
                <c:pt idx="295">
                  <c:v>113.65734951608553</c:v>
                </c:pt>
                <c:pt idx="296">
                  <c:v>113.65734951608553</c:v>
                </c:pt>
                <c:pt idx="297">
                  <c:v>113.65734951608553</c:v>
                </c:pt>
                <c:pt idx="298">
                  <c:v>113.56327214692936</c:v>
                </c:pt>
                <c:pt idx="299">
                  <c:v>114.03991877926956</c:v>
                </c:pt>
                <c:pt idx="300">
                  <c:v>114.41830481970477</c:v>
                </c:pt>
                <c:pt idx="301">
                  <c:v>115.73114457488694</c:v>
                </c:pt>
                <c:pt idx="302">
                  <c:v>116.12021438565178</c:v>
                </c:pt>
                <c:pt idx="303">
                  <c:v>116.12021438565178</c:v>
                </c:pt>
                <c:pt idx="304">
                  <c:v>116.12021438565178</c:v>
                </c:pt>
                <c:pt idx="305">
                  <c:v>115.82052710412358</c:v>
                </c:pt>
                <c:pt idx="306">
                  <c:v>115.31152820951762</c:v>
                </c:pt>
                <c:pt idx="307">
                  <c:v>116.61311238694407</c:v>
                </c:pt>
                <c:pt idx="308">
                  <c:v>116.87442838066863</c:v>
                </c:pt>
                <c:pt idx="309">
                  <c:v>116.87442838066863</c:v>
                </c:pt>
                <c:pt idx="310">
                  <c:v>116.87442838066863</c:v>
                </c:pt>
                <c:pt idx="311">
                  <c:v>116.87442838066863</c:v>
                </c:pt>
                <c:pt idx="312">
                  <c:v>116.75820099753328</c:v>
                </c:pt>
                <c:pt idx="313">
                  <c:v>117.35480680884224</c:v>
                </c:pt>
                <c:pt idx="314">
                  <c:v>118.39062091364612</c:v>
                </c:pt>
                <c:pt idx="315">
                  <c:v>118.86856163647693</c:v>
                </c:pt>
                <c:pt idx="316">
                  <c:v>118.86856163647693</c:v>
                </c:pt>
                <c:pt idx="317">
                  <c:v>118.86856163647693</c:v>
                </c:pt>
                <c:pt idx="318">
                  <c:v>118.86856163647693</c:v>
                </c:pt>
                <c:pt idx="319">
                  <c:v>119.80178145098863</c:v>
                </c:pt>
                <c:pt idx="320">
                  <c:v>121.47982558067818</c:v>
                </c:pt>
                <c:pt idx="321">
                  <c:v>121.11113017135887</c:v>
                </c:pt>
                <c:pt idx="322">
                  <c:v>121.03643406443449</c:v>
                </c:pt>
                <c:pt idx="323">
                  <c:v>120.15952223382911</c:v>
                </c:pt>
                <c:pt idx="324">
                  <c:v>120.15952223382911</c:v>
                </c:pt>
                <c:pt idx="325">
                  <c:v>120.15952223382911</c:v>
                </c:pt>
                <c:pt idx="326">
                  <c:v>119.46272974244309</c:v>
                </c:pt>
                <c:pt idx="327">
                  <c:v>121.69651050003976</c:v>
                </c:pt>
                <c:pt idx="328">
                  <c:v>122.27557085190597</c:v>
                </c:pt>
                <c:pt idx="329">
                  <c:v>123.50926042126576</c:v>
                </c:pt>
                <c:pt idx="330">
                  <c:v>122.90615406237595</c:v>
                </c:pt>
                <c:pt idx="331">
                  <c:v>122.90615406237595</c:v>
                </c:pt>
                <c:pt idx="332">
                  <c:v>122.90615406237595</c:v>
                </c:pt>
                <c:pt idx="333">
                  <c:v>122.90615406237595</c:v>
                </c:pt>
                <c:pt idx="334">
                  <c:v>122.35508217926061</c:v>
                </c:pt>
                <c:pt idx="335">
                  <c:v>122.63571924496156</c:v>
                </c:pt>
                <c:pt idx="336">
                  <c:v>122.83043472111011</c:v>
                </c:pt>
                <c:pt idx="337">
                  <c:v>121.15521953342335</c:v>
                </c:pt>
                <c:pt idx="338">
                  <c:v>121.15521953342335</c:v>
                </c:pt>
                <c:pt idx="339">
                  <c:v>121.15521953342335</c:v>
                </c:pt>
                <c:pt idx="340">
                  <c:v>122.16716820196974</c:v>
                </c:pt>
                <c:pt idx="341">
                  <c:v>123.46796990607628</c:v>
                </c:pt>
                <c:pt idx="342">
                  <c:v>122.62768384586856</c:v>
                </c:pt>
                <c:pt idx="343">
                  <c:v>122.09608351036806</c:v>
                </c:pt>
                <c:pt idx="344">
                  <c:v>123.01431595129058</c:v>
                </c:pt>
                <c:pt idx="345">
                  <c:v>123.01431595129058</c:v>
                </c:pt>
                <c:pt idx="346">
                  <c:v>123.01431595129058</c:v>
                </c:pt>
                <c:pt idx="347">
                  <c:v>122.95445674231694</c:v>
                </c:pt>
                <c:pt idx="348">
                  <c:v>122.34656525812454</c:v>
                </c:pt>
                <c:pt idx="349">
                  <c:v>123.10598571023161</c:v>
                </c:pt>
                <c:pt idx="350">
                  <c:v>122.83073567238698</c:v>
                </c:pt>
                <c:pt idx="351">
                  <c:v>123.56331127059536</c:v>
                </c:pt>
                <c:pt idx="352">
                  <c:v>123.56331127059536</c:v>
                </c:pt>
                <c:pt idx="353">
                  <c:v>123.56331127059536</c:v>
                </c:pt>
                <c:pt idx="354">
                  <c:v>125.12097488952845</c:v>
                </c:pt>
                <c:pt idx="355">
                  <c:v>125.41909722441682</c:v>
                </c:pt>
                <c:pt idx="356">
                  <c:v>124.40946588070247</c:v>
                </c:pt>
                <c:pt idx="357">
                  <c:v>124.86664096542776</c:v>
                </c:pt>
                <c:pt idx="358">
                  <c:v>125.32056577636266</c:v>
                </c:pt>
                <c:pt idx="359">
                  <c:v>125.32056577636266</c:v>
                </c:pt>
                <c:pt idx="360">
                  <c:v>125.32056577636266</c:v>
                </c:pt>
                <c:pt idx="361">
                  <c:v>125.32056577636266</c:v>
                </c:pt>
                <c:pt idx="362">
                  <c:v>126.56821948497019</c:v>
                </c:pt>
                <c:pt idx="363">
                  <c:v>125.98645057161195</c:v>
                </c:pt>
                <c:pt idx="364">
                  <c:v>126.77683891011111</c:v>
                </c:pt>
                <c:pt idx="365">
                  <c:v>127.34043036634512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F-4D00-8EDF-F8F61E3D3E5B}"/>
            </c:ext>
          </c:extLst>
        </c:ser>
        <c:ser>
          <c:idx val="2"/>
          <c:order val="2"/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Pt>
            <c:idx val="3954"/>
            <c:bubble3D val="0"/>
            <c:extLst>
              <c:ext xmlns:c16="http://schemas.microsoft.com/office/drawing/2014/chart" uri="{C3380CC4-5D6E-409C-BE32-E72D297353CC}">
                <c16:uniqueId val="{00000001-96DF-4D00-8EDF-F8F61E3D3E5B}"/>
              </c:ext>
            </c:extLst>
          </c:dPt>
          <c:dPt>
            <c:idx val="3959"/>
            <c:bubble3D val="0"/>
            <c:extLst>
              <c:ext xmlns:c16="http://schemas.microsoft.com/office/drawing/2014/chart" uri="{C3380CC4-5D6E-409C-BE32-E72D297353CC}">
                <c16:uniqueId val="{00000002-96DF-4D00-8EDF-F8F61E3D3E5B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200</c:v>
                </c:pt>
                <c:pt idx="320">
                  <c:v>-100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DF-4D00-8EDF-F8F61E3D3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  <c:pt idx="150">
                  <c:v>44031</c:v>
                </c:pt>
                <c:pt idx="151">
                  <c:v>44032</c:v>
                </c:pt>
                <c:pt idx="152">
                  <c:v>44033</c:v>
                </c:pt>
                <c:pt idx="153">
                  <c:v>44034</c:v>
                </c:pt>
                <c:pt idx="154">
                  <c:v>44035</c:v>
                </c:pt>
                <c:pt idx="155">
                  <c:v>44036</c:v>
                </c:pt>
                <c:pt idx="156">
                  <c:v>44037</c:v>
                </c:pt>
                <c:pt idx="157">
                  <c:v>44038</c:v>
                </c:pt>
                <c:pt idx="158">
                  <c:v>44039</c:v>
                </c:pt>
                <c:pt idx="159">
                  <c:v>44040</c:v>
                </c:pt>
                <c:pt idx="160">
                  <c:v>44041</c:v>
                </c:pt>
                <c:pt idx="161">
                  <c:v>44042</c:v>
                </c:pt>
                <c:pt idx="162">
                  <c:v>44043</c:v>
                </c:pt>
                <c:pt idx="163">
                  <c:v>44044</c:v>
                </c:pt>
                <c:pt idx="164">
                  <c:v>44045</c:v>
                </c:pt>
                <c:pt idx="165">
                  <c:v>44046</c:v>
                </c:pt>
                <c:pt idx="166">
                  <c:v>44047</c:v>
                </c:pt>
                <c:pt idx="167">
                  <c:v>44048</c:v>
                </c:pt>
                <c:pt idx="168">
                  <c:v>44049</c:v>
                </c:pt>
                <c:pt idx="169">
                  <c:v>44050</c:v>
                </c:pt>
                <c:pt idx="170">
                  <c:v>44051</c:v>
                </c:pt>
                <c:pt idx="171">
                  <c:v>44052</c:v>
                </c:pt>
                <c:pt idx="172">
                  <c:v>44053</c:v>
                </c:pt>
                <c:pt idx="173">
                  <c:v>44054</c:v>
                </c:pt>
                <c:pt idx="174">
                  <c:v>44055</c:v>
                </c:pt>
                <c:pt idx="175">
                  <c:v>44056</c:v>
                </c:pt>
                <c:pt idx="176">
                  <c:v>44057</c:v>
                </c:pt>
                <c:pt idx="177">
                  <c:v>44058</c:v>
                </c:pt>
                <c:pt idx="178">
                  <c:v>44059</c:v>
                </c:pt>
                <c:pt idx="179">
                  <c:v>44060</c:v>
                </c:pt>
                <c:pt idx="180">
                  <c:v>44061</c:v>
                </c:pt>
                <c:pt idx="181">
                  <c:v>44062</c:v>
                </c:pt>
                <c:pt idx="182">
                  <c:v>44063</c:v>
                </c:pt>
                <c:pt idx="183">
                  <c:v>44064</c:v>
                </c:pt>
                <c:pt idx="184">
                  <c:v>44065</c:v>
                </c:pt>
                <c:pt idx="185">
                  <c:v>44066</c:v>
                </c:pt>
                <c:pt idx="186">
                  <c:v>44067</c:v>
                </c:pt>
                <c:pt idx="187">
                  <c:v>44068</c:v>
                </c:pt>
                <c:pt idx="188">
                  <c:v>44069</c:v>
                </c:pt>
                <c:pt idx="189">
                  <c:v>44070</c:v>
                </c:pt>
                <c:pt idx="190">
                  <c:v>44071</c:v>
                </c:pt>
                <c:pt idx="191">
                  <c:v>44072</c:v>
                </c:pt>
                <c:pt idx="192">
                  <c:v>44073</c:v>
                </c:pt>
                <c:pt idx="193">
                  <c:v>44074</c:v>
                </c:pt>
                <c:pt idx="194">
                  <c:v>44075</c:v>
                </c:pt>
                <c:pt idx="195">
                  <c:v>44076</c:v>
                </c:pt>
                <c:pt idx="196">
                  <c:v>44077</c:v>
                </c:pt>
                <c:pt idx="197">
                  <c:v>44078</c:v>
                </c:pt>
                <c:pt idx="198">
                  <c:v>44079</c:v>
                </c:pt>
                <c:pt idx="199">
                  <c:v>44080</c:v>
                </c:pt>
                <c:pt idx="200">
                  <c:v>44081</c:v>
                </c:pt>
                <c:pt idx="201">
                  <c:v>44082</c:v>
                </c:pt>
                <c:pt idx="202">
                  <c:v>44083</c:v>
                </c:pt>
                <c:pt idx="203">
                  <c:v>44084</c:v>
                </c:pt>
                <c:pt idx="204">
                  <c:v>44085</c:v>
                </c:pt>
                <c:pt idx="205">
                  <c:v>44086</c:v>
                </c:pt>
                <c:pt idx="206">
                  <c:v>44087</c:v>
                </c:pt>
                <c:pt idx="207">
                  <c:v>44088</c:v>
                </c:pt>
                <c:pt idx="208">
                  <c:v>44089</c:v>
                </c:pt>
                <c:pt idx="209">
                  <c:v>44090</c:v>
                </c:pt>
                <c:pt idx="210">
                  <c:v>44091</c:v>
                </c:pt>
                <c:pt idx="211">
                  <c:v>44092</c:v>
                </c:pt>
                <c:pt idx="212">
                  <c:v>44093</c:v>
                </c:pt>
                <c:pt idx="213">
                  <c:v>44094</c:v>
                </c:pt>
                <c:pt idx="214">
                  <c:v>44095</c:v>
                </c:pt>
                <c:pt idx="215">
                  <c:v>44096</c:v>
                </c:pt>
                <c:pt idx="216">
                  <c:v>44097</c:v>
                </c:pt>
                <c:pt idx="217">
                  <c:v>44098</c:v>
                </c:pt>
                <c:pt idx="218">
                  <c:v>44099</c:v>
                </c:pt>
                <c:pt idx="219">
                  <c:v>44100</c:v>
                </c:pt>
                <c:pt idx="220">
                  <c:v>44101</c:v>
                </c:pt>
                <c:pt idx="221">
                  <c:v>44102</c:v>
                </c:pt>
                <c:pt idx="222">
                  <c:v>44103</c:v>
                </c:pt>
                <c:pt idx="223">
                  <c:v>44104</c:v>
                </c:pt>
                <c:pt idx="224">
                  <c:v>44105</c:v>
                </c:pt>
                <c:pt idx="225">
                  <c:v>44106</c:v>
                </c:pt>
                <c:pt idx="226">
                  <c:v>44107</c:v>
                </c:pt>
                <c:pt idx="227">
                  <c:v>44108</c:v>
                </c:pt>
                <c:pt idx="228">
                  <c:v>44109</c:v>
                </c:pt>
                <c:pt idx="229">
                  <c:v>44110</c:v>
                </c:pt>
                <c:pt idx="230">
                  <c:v>44111</c:v>
                </c:pt>
                <c:pt idx="231">
                  <c:v>44112</c:v>
                </c:pt>
                <c:pt idx="232">
                  <c:v>44113</c:v>
                </c:pt>
                <c:pt idx="233">
                  <c:v>44114</c:v>
                </c:pt>
                <c:pt idx="234">
                  <c:v>44115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44122</c:v>
                </c:pt>
                <c:pt idx="242">
                  <c:v>44123</c:v>
                </c:pt>
                <c:pt idx="243">
                  <c:v>44124</c:v>
                </c:pt>
                <c:pt idx="244">
                  <c:v>44125</c:v>
                </c:pt>
                <c:pt idx="245">
                  <c:v>44126</c:v>
                </c:pt>
                <c:pt idx="246">
                  <c:v>44127</c:v>
                </c:pt>
                <c:pt idx="247">
                  <c:v>44128</c:v>
                </c:pt>
                <c:pt idx="248">
                  <c:v>44129</c:v>
                </c:pt>
                <c:pt idx="249">
                  <c:v>44130</c:v>
                </c:pt>
                <c:pt idx="250">
                  <c:v>44131</c:v>
                </c:pt>
                <c:pt idx="251">
                  <c:v>44132</c:v>
                </c:pt>
                <c:pt idx="252">
                  <c:v>44133</c:v>
                </c:pt>
                <c:pt idx="253">
                  <c:v>44134</c:v>
                </c:pt>
                <c:pt idx="254">
                  <c:v>44135</c:v>
                </c:pt>
                <c:pt idx="255">
                  <c:v>44136</c:v>
                </c:pt>
                <c:pt idx="256">
                  <c:v>44137</c:v>
                </c:pt>
                <c:pt idx="257">
                  <c:v>44138</c:v>
                </c:pt>
                <c:pt idx="258">
                  <c:v>44139</c:v>
                </c:pt>
                <c:pt idx="259">
                  <c:v>44140</c:v>
                </c:pt>
                <c:pt idx="260">
                  <c:v>44141</c:v>
                </c:pt>
                <c:pt idx="261">
                  <c:v>44142</c:v>
                </c:pt>
                <c:pt idx="262">
                  <c:v>44143</c:v>
                </c:pt>
                <c:pt idx="263">
                  <c:v>44144</c:v>
                </c:pt>
                <c:pt idx="264">
                  <c:v>44145</c:v>
                </c:pt>
                <c:pt idx="265">
                  <c:v>44146</c:v>
                </c:pt>
                <c:pt idx="266">
                  <c:v>44147</c:v>
                </c:pt>
                <c:pt idx="267">
                  <c:v>44148</c:v>
                </c:pt>
                <c:pt idx="268">
                  <c:v>44149</c:v>
                </c:pt>
                <c:pt idx="269">
                  <c:v>44150</c:v>
                </c:pt>
                <c:pt idx="270">
                  <c:v>44151</c:v>
                </c:pt>
                <c:pt idx="271">
                  <c:v>44152</c:v>
                </c:pt>
                <c:pt idx="272">
                  <c:v>44153</c:v>
                </c:pt>
                <c:pt idx="273">
                  <c:v>44154</c:v>
                </c:pt>
                <c:pt idx="274">
                  <c:v>44155</c:v>
                </c:pt>
                <c:pt idx="275">
                  <c:v>44156</c:v>
                </c:pt>
                <c:pt idx="276">
                  <c:v>44157</c:v>
                </c:pt>
                <c:pt idx="277">
                  <c:v>44158</c:v>
                </c:pt>
                <c:pt idx="278">
                  <c:v>44159</c:v>
                </c:pt>
                <c:pt idx="279">
                  <c:v>44160</c:v>
                </c:pt>
                <c:pt idx="280">
                  <c:v>44161</c:v>
                </c:pt>
                <c:pt idx="281">
                  <c:v>44162</c:v>
                </c:pt>
                <c:pt idx="282">
                  <c:v>44163</c:v>
                </c:pt>
                <c:pt idx="283">
                  <c:v>44164</c:v>
                </c:pt>
                <c:pt idx="284">
                  <c:v>44165</c:v>
                </c:pt>
                <c:pt idx="285">
                  <c:v>44166</c:v>
                </c:pt>
                <c:pt idx="286">
                  <c:v>44167</c:v>
                </c:pt>
                <c:pt idx="287">
                  <c:v>44168</c:v>
                </c:pt>
                <c:pt idx="288">
                  <c:v>44169</c:v>
                </c:pt>
                <c:pt idx="289">
                  <c:v>44170</c:v>
                </c:pt>
                <c:pt idx="290">
                  <c:v>44171</c:v>
                </c:pt>
                <c:pt idx="291">
                  <c:v>44172</c:v>
                </c:pt>
                <c:pt idx="292">
                  <c:v>44173</c:v>
                </c:pt>
                <c:pt idx="293">
                  <c:v>44174</c:v>
                </c:pt>
                <c:pt idx="294">
                  <c:v>44175</c:v>
                </c:pt>
                <c:pt idx="295">
                  <c:v>44176</c:v>
                </c:pt>
                <c:pt idx="296">
                  <c:v>44177</c:v>
                </c:pt>
                <c:pt idx="297">
                  <c:v>44178</c:v>
                </c:pt>
                <c:pt idx="298">
                  <c:v>44179</c:v>
                </c:pt>
                <c:pt idx="299">
                  <c:v>44180</c:v>
                </c:pt>
                <c:pt idx="300">
                  <c:v>44181</c:v>
                </c:pt>
                <c:pt idx="301">
                  <c:v>44182</c:v>
                </c:pt>
                <c:pt idx="302">
                  <c:v>44183</c:v>
                </c:pt>
                <c:pt idx="303">
                  <c:v>44184</c:v>
                </c:pt>
                <c:pt idx="304">
                  <c:v>44185</c:v>
                </c:pt>
                <c:pt idx="305">
                  <c:v>44186</c:v>
                </c:pt>
                <c:pt idx="306">
                  <c:v>44187</c:v>
                </c:pt>
                <c:pt idx="307">
                  <c:v>44188</c:v>
                </c:pt>
                <c:pt idx="308">
                  <c:v>44189</c:v>
                </c:pt>
                <c:pt idx="309">
                  <c:v>44190</c:v>
                </c:pt>
                <c:pt idx="310">
                  <c:v>44191</c:v>
                </c:pt>
                <c:pt idx="311">
                  <c:v>44192</c:v>
                </c:pt>
                <c:pt idx="312">
                  <c:v>44193</c:v>
                </c:pt>
                <c:pt idx="313">
                  <c:v>44194</c:v>
                </c:pt>
                <c:pt idx="314">
                  <c:v>44195</c:v>
                </c:pt>
                <c:pt idx="315">
                  <c:v>44196</c:v>
                </c:pt>
                <c:pt idx="316">
                  <c:v>44197</c:v>
                </c:pt>
                <c:pt idx="317">
                  <c:v>44198</c:v>
                </c:pt>
                <c:pt idx="318">
                  <c:v>44199</c:v>
                </c:pt>
                <c:pt idx="319">
                  <c:v>44200</c:v>
                </c:pt>
                <c:pt idx="320">
                  <c:v>44201</c:v>
                </c:pt>
                <c:pt idx="321">
                  <c:v>44202</c:v>
                </c:pt>
                <c:pt idx="322">
                  <c:v>44203</c:v>
                </c:pt>
                <c:pt idx="323">
                  <c:v>44204</c:v>
                </c:pt>
                <c:pt idx="324">
                  <c:v>44205</c:v>
                </c:pt>
                <c:pt idx="325">
                  <c:v>44206</c:v>
                </c:pt>
                <c:pt idx="326">
                  <c:v>44207</c:v>
                </c:pt>
                <c:pt idx="327">
                  <c:v>44208</c:v>
                </c:pt>
                <c:pt idx="328">
                  <c:v>44209</c:v>
                </c:pt>
                <c:pt idx="329">
                  <c:v>44210</c:v>
                </c:pt>
                <c:pt idx="330">
                  <c:v>44211</c:v>
                </c:pt>
                <c:pt idx="331">
                  <c:v>44212</c:v>
                </c:pt>
                <c:pt idx="332">
                  <c:v>44213</c:v>
                </c:pt>
                <c:pt idx="333">
                  <c:v>44214</c:v>
                </c:pt>
                <c:pt idx="334">
                  <c:v>44215</c:v>
                </c:pt>
                <c:pt idx="335">
                  <c:v>44216</c:v>
                </c:pt>
                <c:pt idx="336">
                  <c:v>44217</c:v>
                </c:pt>
                <c:pt idx="337">
                  <c:v>44218</c:v>
                </c:pt>
                <c:pt idx="338">
                  <c:v>44219</c:v>
                </c:pt>
                <c:pt idx="339">
                  <c:v>44220</c:v>
                </c:pt>
                <c:pt idx="340">
                  <c:v>44221</c:v>
                </c:pt>
                <c:pt idx="341">
                  <c:v>44222</c:v>
                </c:pt>
                <c:pt idx="342">
                  <c:v>44223</c:v>
                </c:pt>
                <c:pt idx="343">
                  <c:v>44224</c:v>
                </c:pt>
                <c:pt idx="344">
                  <c:v>44225</c:v>
                </c:pt>
                <c:pt idx="345">
                  <c:v>44226</c:v>
                </c:pt>
                <c:pt idx="346">
                  <c:v>44227</c:v>
                </c:pt>
                <c:pt idx="347">
                  <c:v>44228</c:v>
                </c:pt>
                <c:pt idx="348">
                  <c:v>44229</c:v>
                </c:pt>
                <c:pt idx="349">
                  <c:v>44230</c:v>
                </c:pt>
                <c:pt idx="350">
                  <c:v>44231</c:v>
                </c:pt>
                <c:pt idx="351">
                  <c:v>44232</c:v>
                </c:pt>
                <c:pt idx="352">
                  <c:v>44233</c:v>
                </c:pt>
                <c:pt idx="353">
                  <c:v>44234</c:v>
                </c:pt>
                <c:pt idx="354">
                  <c:v>44235</c:v>
                </c:pt>
                <c:pt idx="355">
                  <c:v>44236</c:v>
                </c:pt>
                <c:pt idx="356">
                  <c:v>44237</c:v>
                </c:pt>
                <c:pt idx="357">
                  <c:v>44238</c:v>
                </c:pt>
                <c:pt idx="358">
                  <c:v>44239</c:v>
                </c:pt>
                <c:pt idx="359">
                  <c:v>44240</c:v>
                </c:pt>
                <c:pt idx="360">
                  <c:v>44241</c:v>
                </c:pt>
                <c:pt idx="361">
                  <c:v>44242</c:v>
                </c:pt>
                <c:pt idx="362">
                  <c:v>44243</c:v>
                </c:pt>
                <c:pt idx="363">
                  <c:v>44244</c:v>
                </c:pt>
                <c:pt idx="364">
                  <c:v>44245</c:v>
                </c:pt>
                <c:pt idx="365">
                  <c:v>44246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59.31</c:v>
                </c:pt>
                <c:pt idx="1">
                  <c:v>58.5</c:v>
                </c:pt>
                <c:pt idx="2">
                  <c:v>58.5</c:v>
                </c:pt>
                <c:pt idx="3">
                  <c:v>58.5</c:v>
                </c:pt>
                <c:pt idx="4">
                  <c:v>56.3</c:v>
                </c:pt>
                <c:pt idx="5">
                  <c:v>54.95</c:v>
                </c:pt>
                <c:pt idx="6">
                  <c:v>53.43</c:v>
                </c:pt>
                <c:pt idx="7">
                  <c:v>52.18</c:v>
                </c:pt>
                <c:pt idx="8">
                  <c:v>50.52</c:v>
                </c:pt>
                <c:pt idx="9">
                  <c:v>50.52</c:v>
                </c:pt>
                <c:pt idx="10">
                  <c:v>50.52</c:v>
                </c:pt>
                <c:pt idx="11">
                  <c:v>51.9</c:v>
                </c:pt>
                <c:pt idx="12">
                  <c:v>51.86</c:v>
                </c:pt>
                <c:pt idx="13">
                  <c:v>51.13</c:v>
                </c:pt>
                <c:pt idx="14">
                  <c:v>49.99</c:v>
                </c:pt>
                <c:pt idx="15">
                  <c:v>45.27</c:v>
                </c:pt>
                <c:pt idx="16">
                  <c:v>45.27</c:v>
                </c:pt>
                <c:pt idx="17">
                  <c:v>45.27</c:v>
                </c:pt>
                <c:pt idx="18">
                  <c:v>34.36</c:v>
                </c:pt>
                <c:pt idx="19">
                  <c:v>37.22</c:v>
                </c:pt>
                <c:pt idx="20">
                  <c:v>35.79</c:v>
                </c:pt>
                <c:pt idx="21">
                  <c:v>33.22</c:v>
                </c:pt>
                <c:pt idx="22">
                  <c:v>33.85</c:v>
                </c:pt>
                <c:pt idx="23">
                  <c:v>33.85</c:v>
                </c:pt>
                <c:pt idx="24">
                  <c:v>33.85</c:v>
                </c:pt>
                <c:pt idx="25">
                  <c:v>30.05</c:v>
                </c:pt>
                <c:pt idx="26">
                  <c:v>28.73</c:v>
                </c:pt>
                <c:pt idx="27">
                  <c:v>24.88</c:v>
                </c:pt>
                <c:pt idx="28">
                  <c:v>28.47</c:v>
                </c:pt>
                <c:pt idx="29">
                  <c:v>26.98</c:v>
                </c:pt>
                <c:pt idx="30">
                  <c:v>26.98</c:v>
                </c:pt>
                <c:pt idx="31">
                  <c:v>26.98</c:v>
                </c:pt>
                <c:pt idx="32">
                  <c:v>27.03</c:v>
                </c:pt>
                <c:pt idx="33">
                  <c:v>27.15</c:v>
                </c:pt>
                <c:pt idx="34">
                  <c:v>27.39</c:v>
                </c:pt>
                <c:pt idx="35">
                  <c:v>26.34</c:v>
                </c:pt>
                <c:pt idx="36">
                  <c:v>24.93</c:v>
                </c:pt>
                <c:pt idx="37">
                  <c:v>24.93</c:v>
                </c:pt>
                <c:pt idx="38">
                  <c:v>24.93</c:v>
                </c:pt>
                <c:pt idx="39">
                  <c:v>22.76</c:v>
                </c:pt>
                <c:pt idx="40">
                  <c:v>22.74</c:v>
                </c:pt>
                <c:pt idx="41">
                  <c:v>24.74</c:v>
                </c:pt>
                <c:pt idx="42">
                  <c:v>29.94</c:v>
                </c:pt>
                <c:pt idx="43">
                  <c:v>34.11</c:v>
                </c:pt>
                <c:pt idx="44">
                  <c:v>34.11</c:v>
                </c:pt>
                <c:pt idx="45">
                  <c:v>34.11</c:v>
                </c:pt>
                <c:pt idx="46">
                  <c:v>33.049999999999997</c:v>
                </c:pt>
                <c:pt idx="47">
                  <c:v>31.87</c:v>
                </c:pt>
                <c:pt idx="48">
                  <c:v>32.840000000000003</c:v>
                </c:pt>
                <c:pt idx="49">
                  <c:v>31.48</c:v>
                </c:pt>
                <c:pt idx="50">
                  <c:v>31.48</c:v>
                </c:pt>
                <c:pt idx="51">
                  <c:v>31.48</c:v>
                </c:pt>
                <c:pt idx="52">
                  <c:v>31.48</c:v>
                </c:pt>
                <c:pt idx="53">
                  <c:v>31.74</c:v>
                </c:pt>
                <c:pt idx="54">
                  <c:v>29.6</c:v>
                </c:pt>
                <c:pt idx="55">
                  <c:v>27.69</c:v>
                </c:pt>
                <c:pt idx="56">
                  <c:v>27.82</c:v>
                </c:pt>
                <c:pt idx="57">
                  <c:v>28.08</c:v>
                </c:pt>
                <c:pt idx="58">
                  <c:v>28.08</c:v>
                </c:pt>
                <c:pt idx="59">
                  <c:v>28.08</c:v>
                </c:pt>
                <c:pt idx="60">
                  <c:v>25.57</c:v>
                </c:pt>
                <c:pt idx="61">
                  <c:v>19.329999999999998</c:v>
                </c:pt>
                <c:pt idx="62">
                  <c:v>20.37</c:v>
                </c:pt>
                <c:pt idx="63">
                  <c:v>21.33</c:v>
                </c:pt>
                <c:pt idx="64">
                  <c:v>21.44</c:v>
                </c:pt>
                <c:pt idx="65">
                  <c:v>21.44</c:v>
                </c:pt>
                <c:pt idx="66">
                  <c:v>21.44</c:v>
                </c:pt>
                <c:pt idx="67">
                  <c:v>19.989999999999998</c:v>
                </c:pt>
                <c:pt idx="68">
                  <c:v>20.46</c:v>
                </c:pt>
                <c:pt idx="69">
                  <c:v>22.54</c:v>
                </c:pt>
                <c:pt idx="70">
                  <c:v>25.27</c:v>
                </c:pt>
                <c:pt idx="71">
                  <c:v>26.44</c:v>
                </c:pt>
                <c:pt idx="72">
                  <c:v>26.44</c:v>
                </c:pt>
                <c:pt idx="73">
                  <c:v>26.44</c:v>
                </c:pt>
                <c:pt idx="74">
                  <c:v>27.2</c:v>
                </c:pt>
                <c:pt idx="75">
                  <c:v>30.97</c:v>
                </c:pt>
                <c:pt idx="76">
                  <c:v>29.72</c:v>
                </c:pt>
                <c:pt idx="77">
                  <c:v>29.46</c:v>
                </c:pt>
                <c:pt idx="78">
                  <c:v>30.97</c:v>
                </c:pt>
                <c:pt idx="79">
                  <c:v>30.97</c:v>
                </c:pt>
                <c:pt idx="80">
                  <c:v>30.97</c:v>
                </c:pt>
                <c:pt idx="81">
                  <c:v>29.63</c:v>
                </c:pt>
                <c:pt idx="82">
                  <c:v>29.98</c:v>
                </c:pt>
                <c:pt idx="83">
                  <c:v>29.19</c:v>
                </c:pt>
                <c:pt idx="84">
                  <c:v>31.13</c:v>
                </c:pt>
                <c:pt idx="85">
                  <c:v>32.5</c:v>
                </c:pt>
                <c:pt idx="86">
                  <c:v>32.5</c:v>
                </c:pt>
                <c:pt idx="87">
                  <c:v>32.5</c:v>
                </c:pt>
                <c:pt idx="88">
                  <c:v>34.81</c:v>
                </c:pt>
                <c:pt idx="89">
                  <c:v>34.65</c:v>
                </c:pt>
                <c:pt idx="90">
                  <c:v>35.75</c:v>
                </c:pt>
                <c:pt idx="91">
                  <c:v>36.06</c:v>
                </c:pt>
                <c:pt idx="92">
                  <c:v>35.130000000000003</c:v>
                </c:pt>
                <c:pt idx="93">
                  <c:v>35.130000000000003</c:v>
                </c:pt>
                <c:pt idx="94">
                  <c:v>35.130000000000003</c:v>
                </c:pt>
                <c:pt idx="95">
                  <c:v>35.53</c:v>
                </c:pt>
                <c:pt idx="96">
                  <c:v>36.17</c:v>
                </c:pt>
                <c:pt idx="97">
                  <c:v>34.74</c:v>
                </c:pt>
                <c:pt idx="98">
                  <c:v>35.29</c:v>
                </c:pt>
                <c:pt idx="99">
                  <c:v>35.33</c:v>
                </c:pt>
                <c:pt idx="100">
                  <c:v>35.33</c:v>
                </c:pt>
                <c:pt idx="101">
                  <c:v>35.33</c:v>
                </c:pt>
                <c:pt idx="102">
                  <c:v>38.32</c:v>
                </c:pt>
                <c:pt idx="103">
                  <c:v>39.57</c:v>
                </c:pt>
                <c:pt idx="104">
                  <c:v>39.79</c:v>
                </c:pt>
                <c:pt idx="105">
                  <c:v>39.99</c:v>
                </c:pt>
                <c:pt idx="106">
                  <c:v>42.3</c:v>
                </c:pt>
                <c:pt idx="107">
                  <c:v>42.3</c:v>
                </c:pt>
                <c:pt idx="108">
                  <c:v>42.3</c:v>
                </c:pt>
                <c:pt idx="109">
                  <c:v>40.799999999999997</c:v>
                </c:pt>
                <c:pt idx="110">
                  <c:v>41.18</c:v>
                </c:pt>
                <c:pt idx="111">
                  <c:v>41.73</c:v>
                </c:pt>
                <c:pt idx="112">
                  <c:v>38.549999999999997</c:v>
                </c:pt>
                <c:pt idx="113">
                  <c:v>38.729999999999997</c:v>
                </c:pt>
                <c:pt idx="114">
                  <c:v>38.729999999999997</c:v>
                </c:pt>
                <c:pt idx="115">
                  <c:v>38.729999999999997</c:v>
                </c:pt>
                <c:pt idx="116">
                  <c:v>39.72</c:v>
                </c:pt>
                <c:pt idx="117">
                  <c:v>40.96</c:v>
                </c:pt>
                <c:pt idx="118">
                  <c:v>40.71</c:v>
                </c:pt>
                <c:pt idx="119">
                  <c:v>41.51</c:v>
                </c:pt>
                <c:pt idx="120">
                  <c:v>42.19</c:v>
                </c:pt>
                <c:pt idx="121">
                  <c:v>42.19</c:v>
                </c:pt>
                <c:pt idx="122">
                  <c:v>42.19</c:v>
                </c:pt>
                <c:pt idx="123">
                  <c:v>43.08</c:v>
                </c:pt>
                <c:pt idx="124">
                  <c:v>42.63</c:v>
                </c:pt>
                <c:pt idx="125">
                  <c:v>40.31</c:v>
                </c:pt>
                <c:pt idx="126">
                  <c:v>41.05</c:v>
                </c:pt>
                <c:pt idx="127">
                  <c:v>41.02</c:v>
                </c:pt>
                <c:pt idx="128">
                  <c:v>41.02</c:v>
                </c:pt>
                <c:pt idx="129">
                  <c:v>41.02</c:v>
                </c:pt>
                <c:pt idx="130">
                  <c:v>41.71</c:v>
                </c:pt>
                <c:pt idx="131">
                  <c:v>41.15</c:v>
                </c:pt>
                <c:pt idx="132">
                  <c:v>42.03</c:v>
                </c:pt>
                <c:pt idx="133">
                  <c:v>43.14</c:v>
                </c:pt>
                <c:pt idx="134">
                  <c:v>42.8</c:v>
                </c:pt>
                <c:pt idx="135">
                  <c:v>42.8</c:v>
                </c:pt>
                <c:pt idx="136">
                  <c:v>42.8</c:v>
                </c:pt>
                <c:pt idx="137">
                  <c:v>43.1</c:v>
                </c:pt>
                <c:pt idx="138">
                  <c:v>43.08</c:v>
                </c:pt>
                <c:pt idx="139">
                  <c:v>43.29</c:v>
                </c:pt>
                <c:pt idx="140">
                  <c:v>42.35</c:v>
                </c:pt>
                <c:pt idx="141">
                  <c:v>43.24</c:v>
                </c:pt>
                <c:pt idx="142">
                  <c:v>43.24</c:v>
                </c:pt>
                <c:pt idx="143">
                  <c:v>43.24</c:v>
                </c:pt>
                <c:pt idx="144">
                  <c:v>42.72</c:v>
                </c:pt>
                <c:pt idx="145">
                  <c:v>42.9</c:v>
                </c:pt>
                <c:pt idx="146">
                  <c:v>43.79</c:v>
                </c:pt>
                <c:pt idx="147">
                  <c:v>43.37</c:v>
                </c:pt>
                <c:pt idx="148">
                  <c:v>43.14</c:v>
                </c:pt>
                <c:pt idx="149">
                  <c:v>43.14</c:v>
                </c:pt>
                <c:pt idx="150">
                  <c:v>43.14</c:v>
                </c:pt>
                <c:pt idx="151">
                  <c:v>43.28</c:v>
                </c:pt>
                <c:pt idx="152">
                  <c:v>44.32</c:v>
                </c:pt>
                <c:pt idx="153">
                  <c:v>44.29</c:v>
                </c:pt>
                <c:pt idx="154">
                  <c:v>43.31</c:v>
                </c:pt>
                <c:pt idx="155">
                  <c:v>43.34</c:v>
                </c:pt>
                <c:pt idx="156">
                  <c:v>43.34</c:v>
                </c:pt>
                <c:pt idx="157">
                  <c:v>43.34</c:v>
                </c:pt>
                <c:pt idx="158">
                  <c:v>43.41</c:v>
                </c:pt>
                <c:pt idx="159">
                  <c:v>43.22</c:v>
                </c:pt>
                <c:pt idx="160">
                  <c:v>43.75</c:v>
                </c:pt>
                <c:pt idx="161">
                  <c:v>42.94</c:v>
                </c:pt>
                <c:pt idx="162">
                  <c:v>43.3</c:v>
                </c:pt>
                <c:pt idx="163">
                  <c:v>43.3</c:v>
                </c:pt>
                <c:pt idx="164">
                  <c:v>43.3</c:v>
                </c:pt>
                <c:pt idx="165">
                  <c:v>44.15</c:v>
                </c:pt>
                <c:pt idx="166">
                  <c:v>44.43</c:v>
                </c:pt>
                <c:pt idx="167">
                  <c:v>45.17</c:v>
                </c:pt>
                <c:pt idx="168">
                  <c:v>45.09</c:v>
                </c:pt>
                <c:pt idx="169">
                  <c:v>44.4</c:v>
                </c:pt>
                <c:pt idx="170">
                  <c:v>44.4</c:v>
                </c:pt>
                <c:pt idx="171">
                  <c:v>44.4</c:v>
                </c:pt>
                <c:pt idx="172">
                  <c:v>44.99</c:v>
                </c:pt>
                <c:pt idx="173">
                  <c:v>44.5</c:v>
                </c:pt>
                <c:pt idx="174">
                  <c:v>45.43</c:v>
                </c:pt>
                <c:pt idx="175">
                  <c:v>44.96</c:v>
                </c:pt>
                <c:pt idx="176">
                  <c:v>44.8</c:v>
                </c:pt>
                <c:pt idx="177">
                  <c:v>44.8</c:v>
                </c:pt>
                <c:pt idx="178">
                  <c:v>44.8</c:v>
                </c:pt>
                <c:pt idx="179">
                  <c:v>45.37</c:v>
                </c:pt>
                <c:pt idx="180">
                  <c:v>45.46</c:v>
                </c:pt>
                <c:pt idx="181">
                  <c:v>45.37</c:v>
                </c:pt>
                <c:pt idx="182">
                  <c:v>44.9</c:v>
                </c:pt>
                <c:pt idx="183">
                  <c:v>44.35</c:v>
                </c:pt>
                <c:pt idx="184">
                  <c:v>44.35</c:v>
                </c:pt>
                <c:pt idx="185">
                  <c:v>44.35</c:v>
                </c:pt>
                <c:pt idx="186">
                  <c:v>45.13</c:v>
                </c:pt>
                <c:pt idx="187">
                  <c:v>45.86</c:v>
                </c:pt>
                <c:pt idx="188">
                  <c:v>45.64</c:v>
                </c:pt>
                <c:pt idx="189">
                  <c:v>45.09</c:v>
                </c:pt>
                <c:pt idx="190">
                  <c:v>45.05</c:v>
                </c:pt>
                <c:pt idx="191">
                  <c:v>45.05</c:v>
                </c:pt>
                <c:pt idx="192">
                  <c:v>45.05</c:v>
                </c:pt>
                <c:pt idx="193">
                  <c:v>45.28</c:v>
                </c:pt>
                <c:pt idx="194">
                  <c:v>45.58</c:v>
                </c:pt>
                <c:pt idx="195">
                  <c:v>44.43</c:v>
                </c:pt>
                <c:pt idx="196">
                  <c:v>44.07</c:v>
                </c:pt>
                <c:pt idx="197">
                  <c:v>42.66</c:v>
                </c:pt>
                <c:pt idx="198">
                  <c:v>42.66</c:v>
                </c:pt>
                <c:pt idx="199">
                  <c:v>42.66</c:v>
                </c:pt>
                <c:pt idx="200">
                  <c:v>42.01</c:v>
                </c:pt>
                <c:pt idx="201">
                  <c:v>39.78</c:v>
                </c:pt>
                <c:pt idx="202">
                  <c:v>40.79</c:v>
                </c:pt>
                <c:pt idx="203">
                  <c:v>40.06</c:v>
                </c:pt>
                <c:pt idx="204">
                  <c:v>39.83</c:v>
                </c:pt>
                <c:pt idx="205">
                  <c:v>39.83</c:v>
                </c:pt>
                <c:pt idx="206">
                  <c:v>39.83</c:v>
                </c:pt>
                <c:pt idx="207">
                  <c:v>39.61</c:v>
                </c:pt>
                <c:pt idx="208">
                  <c:v>40.53</c:v>
                </c:pt>
                <c:pt idx="209">
                  <c:v>42.22</c:v>
                </c:pt>
                <c:pt idx="210">
                  <c:v>43.3</c:v>
                </c:pt>
                <c:pt idx="211">
                  <c:v>43.15</c:v>
                </c:pt>
                <c:pt idx="212">
                  <c:v>43.15</c:v>
                </c:pt>
                <c:pt idx="213">
                  <c:v>43.15</c:v>
                </c:pt>
                <c:pt idx="214">
                  <c:v>41.44</c:v>
                </c:pt>
                <c:pt idx="215">
                  <c:v>41.72</c:v>
                </c:pt>
                <c:pt idx="216">
                  <c:v>41.77</c:v>
                </c:pt>
                <c:pt idx="217">
                  <c:v>41.94</c:v>
                </c:pt>
                <c:pt idx="218">
                  <c:v>41.92</c:v>
                </c:pt>
                <c:pt idx="219">
                  <c:v>41.92</c:v>
                </c:pt>
                <c:pt idx="220">
                  <c:v>41.92</c:v>
                </c:pt>
                <c:pt idx="221">
                  <c:v>42.43</c:v>
                </c:pt>
                <c:pt idx="222">
                  <c:v>41.03</c:v>
                </c:pt>
                <c:pt idx="223">
                  <c:v>40.950000000000003</c:v>
                </c:pt>
                <c:pt idx="224">
                  <c:v>40.93</c:v>
                </c:pt>
                <c:pt idx="225">
                  <c:v>39.270000000000003</c:v>
                </c:pt>
                <c:pt idx="226">
                  <c:v>39.270000000000003</c:v>
                </c:pt>
                <c:pt idx="227">
                  <c:v>39.270000000000003</c:v>
                </c:pt>
                <c:pt idx="228">
                  <c:v>41.29</c:v>
                </c:pt>
                <c:pt idx="229">
                  <c:v>42.65</c:v>
                </c:pt>
                <c:pt idx="230">
                  <c:v>41.99</c:v>
                </c:pt>
                <c:pt idx="231">
                  <c:v>43.34</c:v>
                </c:pt>
                <c:pt idx="232">
                  <c:v>42.85</c:v>
                </c:pt>
                <c:pt idx="233">
                  <c:v>42.85</c:v>
                </c:pt>
                <c:pt idx="234">
                  <c:v>42.85</c:v>
                </c:pt>
                <c:pt idx="235">
                  <c:v>41.72</c:v>
                </c:pt>
                <c:pt idx="236">
                  <c:v>42.45</c:v>
                </c:pt>
                <c:pt idx="237">
                  <c:v>43.32</c:v>
                </c:pt>
                <c:pt idx="238">
                  <c:v>43.16</c:v>
                </c:pt>
                <c:pt idx="239">
                  <c:v>42.93</c:v>
                </c:pt>
                <c:pt idx="240">
                  <c:v>42.93</c:v>
                </c:pt>
                <c:pt idx="241">
                  <c:v>42.93</c:v>
                </c:pt>
                <c:pt idx="242">
                  <c:v>42.62</c:v>
                </c:pt>
                <c:pt idx="243">
                  <c:v>43.16</c:v>
                </c:pt>
                <c:pt idx="244">
                  <c:v>41.73</c:v>
                </c:pt>
                <c:pt idx="245">
                  <c:v>42.46</c:v>
                </c:pt>
                <c:pt idx="246">
                  <c:v>41.77</c:v>
                </c:pt>
                <c:pt idx="247">
                  <c:v>41.77</c:v>
                </c:pt>
                <c:pt idx="248">
                  <c:v>41.77</c:v>
                </c:pt>
                <c:pt idx="249">
                  <c:v>40.46</c:v>
                </c:pt>
                <c:pt idx="250">
                  <c:v>41.2</c:v>
                </c:pt>
                <c:pt idx="251">
                  <c:v>39.119999999999997</c:v>
                </c:pt>
                <c:pt idx="252">
                  <c:v>37.65</c:v>
                </c:pt>
                <c:pt idx="253">
                  <c:v>37.46</c:v>
                </c:pt>
                <c:pt idx="254">
                  <c:v>37.46</c:v>
                </c:pt>
                <c:pt idx="255">
                  <c:v>37.46</c:v>
                </c:pt>
                <c:pt idx="256">
                  <c:v>38.97</c:v>
                </c:pt>
                <c:pt idx="257">
                  <c:v>39.71</c:v>
                </c:pt>
                <c:pt idx="258">
                  <c:v>41.23</c:v>
                </c:pt>
                <c:pt idx="259">
                  <c:v>40.93</c:v>
                </c:pt>
                <c:pt idx="260">
                  <c:v>39.450000000000003</c:v>
                </c:pt>
                <c:pt idx="261">
                  <c:v>39.450000000000003</c:v>
                </c:pt>
                <c:pt idx="262">
                  <c:v>39.450000000000003</c:v>
                </c:pt>
                <c:pt idx="263">
                  <c:v>42.4</c:v>
                </c:pt>
                <c:pt idx="264">
                  <c:v>43.61</c:v>
                </c:pt>
                <c:pt idx="265">
                  <c:v>43.8</c:v>
                </c:pt>
                <c:pt idx="266">
                  <c:v>43.53</c:v>
                </c:pt>
                <c:pt idx="267">
                  <c:v>42.78</c:v>
                </c:pt>
                <c:pt idx="268">
                  <c:v>42.78</c:v>
                </c:pt>
                <c:pt idx="269">
                  <c:v>42.78</c:v>
                </c:pt>
                <c:pt idx="270">
                  <c:v>43.82</c:v>
                </c:pt>
                <c:pt idx="271">
                  <c:v>43.75</c:v>
                </c:pt>
                <c:pt idx="272">
                  <c:v>44.34</c:v>
                </c:pt>
                <c:pt idx="273">
                  <c:v>44.2</c:v>
                </c:pt>
                <c:pt idx="274">
                  <c:v>44.96</c:v>
                </c:pt>
                <c:pt idx="275">
                  <c:v>44.96</c:v>
                </c:pt>
                <c:pt idx="276">
                  <c:v>44.96</c:v>
                </c:pt>
                <c:pt idx="277">
                  <c:v>46.06</c:v>
                </c:pt>
                <c:pt idx="278">
                  <c:v>47.86</c:v>
                </c:pt>
                <c:pt idx="279">
                  <c:v>48.61</c:v>
                </c:pt>
                <c:pt idx="280">
                  <c:v>47.8</c:v>
                </c:pt>
                <c:pt idx="281">
                  <c:v>48.18</c:v>
                </c:pt>
                <c:pt idx="282">
                  <c:v>48.18</c:v>
                </c:pt>
                <c:pt idx="283">
                  <c:v>48.18</c:v>
                </c:pt>
                <c:pt idx="284">
                  <c:v>47.59</c:v>
                </c:pt>
                <c:pt idx="285">
                  <c:v>47.42</c:v>
                </c:pt>
                <c:pt idx="286">
                  <c:v>48.25</c:v>
                </c:pt>
                <c:pt idx="287">
                  <c:v>48.71</c:v>
                </c:pt>
                <c:pt idx="288">
                  <c:v>49.25</c:v>
                </c:pt>
                <c:pt idx="289">
                  <c:v>49.25</c:v>
                </c:pt>
                <c:pt idx="290">
                  <c:v>49.25</c:v>
                </c:pt>
                <c:pt idx="291">
                  <c:v>48.79</c:v>
                </c:pt>
                <c:pt idx="292">
                  <c:v>48.84</c:v>
                </c:pt>
                <c:pt idx="293">
                  <c:v>48.86</c:v>
                </c:pt>
                <c:pt idx="294">
                  <c:v>50.25</c:v>
                </c:pt>
                <c:pt idx="295">
                  <c:v>49.97</c:v>
                </c:pt>
                <c:pt idx="296">
                  <c:v>49.97</c:v>
                </c:pt>
                <c:pt idx="297">
                  <c:v>49.97</c:v>
                </c:pt>
                <c:pt idx="298">
                  <c:v>50.29</c:v>
                </c:pt>
                <c:pt idx="299">
                  <c:v>50.76</c:v>
                </c:pt>
                <c:pt idx="300">
                  <c:v>51.08</c:v>
                </c:pt>
                <c:pt idx="301">
                  <c:v>51.5</c:v>
                </c:pt>
                <c:pt idx="302">
                  <c:v>52.26</c:v>
                </c:pt>
                <c:pt idx="303">
                  <c:v>52.26</c:v>
                </c:pt>
                <c:pt idx="304">
                  <c:v>52.26</c:v>
                </c:pt>
                <c:pt idx="305">
                  <c:v>50.91</c:v>
                </c:pt>
                <c:pt idx="306">
                  <c:v>50.08</c:v>
                </c:pt>
                <c:pt idx="307">
                  <c:v>51.2</c:v>
                </c:pt>
                <c:pt idx="308">
                  <c:v>51.29</c:v>
                </c:pt>
                <c:pt idx="309">
                  <c:v>51.29</c:v>
                </c:pt>
                <c:pt idx="310">
                  <c:v>51.29</c:v>
                </c:pt>
                <c:pt idx="311">
                  <c:v>51.29</c:v>
                </c:pt>
                <c:pt idx="312">
                  <c:v>50.86</c:v>
                </c:pt>
                <c:pt idx="313">
                  <c:v>51.09</c:v>
                </c:pt>
                <c:pt idx="314">
                  <c:v>51.34</c:v>
                </c:pt>
                <c:pt idx="315">
                  <c:v>51.8</c:v>
                </c:pt>
                <c:pt idx="316">
                  <c:v>51.8</c:v>
                </c:pt>
                <c:pt idx="317">
                  <c:v>51.8</c:v>
                </c:pt>
                <c:pt idx="318">
                  <c:v>51.8</c:v>
                </c:pt>
                <c:pt idx="319">
                  <c:v>51.09</c:v>
                </c:pt>
                <c:pt idx="320">
                  <c:v>53.6</c:v>
                </c:pt>
                <c:pt idx="321">
                  <c:v>54.3</c:v>
                </c:pt>
                <c:pt idx="322">
                  <c:v>54.38</c:v>
                </c:pt>
                <c:pt idx="323">
                  <c:v>55.99</c:v>
                </c:pt>
                <c:pt idx="324">
                  <c:v>55.99</c:v>
                </c:pt>
                <c:pt idx="325">
                  <c:v>55.99</c:v>
                </c:pt>
                <c:pt idx="326">
                  <c:v>55.66</c:v>
                </c:pt>
                <c:pt idx="327">
                  <c:v>56.58</c:v>
                </c:pt>
                <c:pt idx="328">
                  <c:v>56.06</c:v>
                </c:pt>
                <c:pt idx="329">
                  <c:v>56.42</c:v>
                </c:pt>
                <c:pt idx="330">
                  <c:v>55.1</c:v>
                </c:pt>
                <c:pt idx="331">
                  <c:v>55.1</c:v>
                </c:pt>
                <c:pt idx="332">
                  <c:v>55.1</c:v>
                </c:pt>
                <c:pt idx="333">
                  <c:v>54.75</c:v>
                </c:pt>
                <c:pt idx="334">
                  <c:v>55.9</c:v>
                </c:pt>
                <c:pt idx="335">
                  <c:v>56.08</c:v>
                </c:pt>
                <c:pt idx="336">
                  <c:v>56.1</c:v>
                </c:pt>
                <c:pt idx="337">
                  <c:v>55.41</c:v>
                </c:pt>
                <c:pt idx="338">
                  <c:v>55.41</c:v>
                </c:pt>
                <c:pt idx="339">
                  <c:v>55.41</c:v>
                </c:pt>
                <c:pt idx="340">
                  <c:v>55.88</c:v>
                </c:pt>
                <c:pt idx="341">
                  <c:v>55.91</c:v>
                </c:pt>
                <c:pt idx="342">
                  <c:v>55.81</c:v>
                </c:pt>
                <c:pt idx="343">
                  <c:v>55.53</c:v>
                </c:pt>
                <c:pt idx="344">
                  <c:v>55.88</c:v>
                </c:pt>
                <c:pt idx="345">
                  <c:v>55.88</c:v>
                </c:pt>
                <c:pt idx="346">
                  <c:v>55.88</c:v>
                </c:pt>
                <c:pt idx="347">
                  <c:v>56.35</c:v>
                </c:pt>
                <c:pt idx="348">
                  <c:v>57.46</c:v>
                </c:pt>
                <c:pt idx="349">
                  <c:v>58.46</c:v>
                </c:pt>
                <c:pt idx="350">
                  <c:v>58.84</c:v>
                </c:pt>
                <c:pt idx="351">
                  <c:v>59.34</c:v>
                </c:pt>
                <c:pt idx="352">
                  <c:v>59.34</c:v>
                </c:pt>
                <c:pt idx="353">
                  <c:v>59.34</c:v>
                </c:pt>
                <c:pt idx="354">
                  <c:v>60.56</c:v>
                </c:pt>
                <c:pt idx="355">
                  <c:v>61.09</c:v>
                </c:pt>
                <c:pt idx="356">
                  <c:v>61.47</c:v>
                </c:pt>
                <c:pt idx="357">
                  <c:v>61.14</c:v>
                </c:pt>
                <c:pt idx="358">
                  <c:v>62.43</c:v>
                </c:pt>
                <c:pt idx="359">
                  <c:v>62.43</c:v>
                </c:pt>
                <c:pt idx="360">
                  <c:v>62.43</c:v>
                </c:pt>
                <c:pt idx="361">
                  <c:v>63.3</c:v>
                </c:pt>
                <c:pt idx="362">
                  <c:v>63.35</c:v>
                </c:pt>
                <c:pt idx="363">
                  <c:v>64.34</c:v>
                </c:pt>
                <c:pt idx="364">
                  <c:v>63.93</c:v>
                </c:pt>
                <c:pt idx="365">
                  <c:v>62.91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6DF-4D00-8EDF-F8F61E3D3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899920"/>
        <c:axId val="555898936"/>
      </c:lineChart>
      <c:dateAx>
        <c:axId val="228747136"/>
        <c:scaling>
          <c:orientation val="minMax"/>
          <c:min val="43881"/>
        </c:scaling>
        <c:delete val="0"/>
        <c:axPos val="b"/>
        <c:numFmt formatCode="mmm\-yy" sourceLinked="0"/>
        <c:majorTickMark val="cross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 val="autoZero"/>
        <c:auto val="0"/>
        <c:lblOffset val="100"/>
        <c:baseTimeUnit val="days"/>
        <c:majorUnit val="20"/>
        <c:majorTimeUnit val="days"/>
        <c:minorUnit val="1"/>
        <c:minorTimeUnit val="months"/>
      </c:dateAx>
      <c:valAx>
        <c:axId val="228748672"/>
        <c:scaling>
          <c:orientation val="minMax"/>
          <c:max val="13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8747136"/>
        <c:crossesAt val="43881"/>
        <c:crossBetween val="between"/>
        <c:majorUnit val="5"/>
      </c:valAx>
      <c:valAx>
        <c:axId val="555898936"/>
        <c:scaling>
          <c:orientation val="minMax"/>
          <c:min val="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USD</a:t>
                </a:r>
              </a:p>
            </c:rich>
          </c:tx>
          <c:layout>
            <c:manualLayout>
              <c:xMode val="edge"/>
              <c:yMode val="edge"/>
              <c:x val="0.95277077865266846"/>
              <c:y val="5.68986159161981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55899920"/>
        <c:crosses val="max"/>
        <c:crossBetween val="between"/>
      </c:valAx>
      <c:dateAx>
        <c:axId val="5558999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898936"/>
        <c:crosses val="autoZero"/>
        <c:auto val="1"/>
        <c:lblOffset val="100"/>
        <c:baseTimeUnit val="days"/>
      </c:dateAx>
      <c:spPr>
        <a:noFill/>
        <a:ln w="12700">
          <a:noFill/>
          <a:prstDash val="solid"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4.4279925195493272E-2"/>
          <c:y val="0.93975255618300235"/>
          <c:w val="0.5144416010498688"/>
          <c:h val="4.95897578554267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31</a:t>
            </a:r>
            <a:r>
              <a:rPr lang="he-IL" sz="2000" dirty="0"/>
              <a:t>: ריביות הבנקים המרכזיים במשקים העיקריים ובישראל
</a:t>
            </a:r>
            <a:r>
              <a:rPr lang="he-IL" sz="2000" b="0" dirty="0"/>
              <a:t>ינואר 2013 עד ינואר 2021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ax val="2.5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32</a:t>
            </a:r>
            <a:r>
              <a:rPr lang="he-IL" sz="2000" dirty="0"/>
              <a:t>: מדדי המניות העולמיים העיקריים
</a:t>
            </a:r>
            <a:r>
              <a:rPr lang="he-IL" sz="2000" b="0" i="0" u="none" strike="noStrike" baseline="0" dirty="0">
                <a:effectLst/>
              </a:rPr>
              <a:t>פברואר</a:t>
            </a:r>
            <a:r>
              <a:rPr lang="he-IL" sz="2000" b="0" dirty="0"/>
              <a:t> 2020 עד </a:t>
            </a:r>
            <a:r>
              <a:rPr lang="he-IL" sz="2000" b="0" i="0" u="none" strike="noStrike" baseline="0" dirty="0">
                <a:effectLst/>
              </a:rPr>
              <a:t>פברואר</a:t>
            </a:r>
            <a:r>
              <a:rPr lang="he-IL" sz="2000" b="0" dirty="0"/>
              <a:t> 2021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678001621500649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  <c:pt idx="150">
                  <c:v>44031</c:v>
                </c:pt>
                <c:pt idx="151">
                  <c:v>44032</c:v>
                </c:pt>
                <c:pt idx="152">
                  <c:v>44033</c:v>
                </c:pt>
                <c:pt idx="153">
                  <c:v>44034</c:v>
                </c:pt>
                <c:pt idx="154">
                  <c:v>44035</c:v>
                </c:pt>
                <c:pt idx="155">
                  <c:v>44036</c:v>
                </c:pt>
                <c:pt idx="156">
                  <c:v>44037</c:v>
                </c:pt>
                <c:pt idx="157">
                  <c:v>44038</c:v>
                </c:pt>
                <c:pt idx="158">
                  <c:v>44039</c:v>
                </c:pt>
                <c:pt idx="159">
                  <c:v>44040</c:v>
                </c:pt>
                <c:pt idx="160">
                  <c:v>44041</c:v>
                </c:pt>
                <c:pt idx="161">
                  <c:v>44042</c:v>
                </c:pt>
                <c:pt idx="162">
                  <c:v>44043</c:v>
                </c:pt>
                <c:pt idx="163">
                  <c:v>44044</c:v>
                </c:pt>
                <c:pt idx="164">
                  <c:v>44045</c:v>
                </c:pt>
                <c:pt idx="165">
                  <c:v>44046</c:v>
                </c:pt>
                <c:pt idx="166">
                  <c:v>44047</c:v>
                </c:pt>
                <c:pt idx="167">
                  <c:v>44048</c:v>
                </c:pt>
                <c:pt idx="168">
                  <c:v>44049</c:v>
                </c:pt>
                <c:pt idx="169">
                  <c:v>44050</c:v>
                </c:pt>
                <c:pt idx="170">
                  <c:v>44051</c:v>
                </c:pt>
                <c:pt idx="171">
                  <c:v>44052</c:v>
                </c:pt>
                <c:pt idx="172">
                  <c:v>44053</c:v>
                </c:pt>
                <c:pt idx="173">
                  <c:v>44054</c:v>
                </c:pt>
                <c:pt idx="174">
                  <c:v>44055</c:v>
                </c:pt>
                <c:pt idx="175">
                  <c:v>44056</c:v>
                </c:pt>
                <c:pt idx="176">
                  <c:v>44057</c:v>
                </c:pt>
                <c:pt idx="177">
                  <c:v>44058</c:v>
                </c:pt>
                <c:pt idx="178">
                  <c:v>44059</c:v>
                </c:pt>
                <c:pt idx="179">
                  <c:v>44060</c:v>
                </c:pt>
                <c:pt idx="180">
                  <c:v>44061</c:v>
                </c:pt>
                <c:pt idx="181">
                  <c:v>44062</c:v>
                </c:pt>
                <c:pt idx="182">
                  <c:v>44063</c:v>
                </c:pt>
                <c:pt idx="183">
                  <c:v>44064</c:v>
                </c:pt>
                <c:pt idx="184">
                  <c:v>44065</c:v>
                </c:pt>
                <c:pt idx="185">
                  <c:v>44066</c:v>
                </c:pt>
                <c:pt idx="186">
                  <c:v>44067</c:v>
                </c:pt>
                <c:pt idx="187">
                  <c:v>44068</c:v>
                </c:pt>
                <c:pt idx="188">
                  <c:v>44069</c:v>
                </c:pt>
                <c:pt idx="189">
                  <c:v>44070</c:v>
                </c:pt>
                <c:pt idx="190">
                  <c:v>44071</c:v>
                </c:pt>
                <c:pt idx="191">
                  <c:v>44072</c:v>
                </c:pt>
                <c:pt idx="192">
                  <c:v>44073</c:v>
                </c:pt>
                <c:pt idx="193">
                  <c:v>44074</c:v>
                </c:pt>
                <c:pt idx="194">
                  <c:v>44075</c:v>
                </c:pt>
                <c:pt idx="195">
                  <c:v>44076</c:v>
                </c:pt>
                <c:pt idx="196">
                  <c:v>44077</c:v>
                </c:pt>
                <c:pt idx="197">
                  <c:v>44078</c:v>
                </c:pt>
                <c:pt idx="198">
                  <c:v>44079</c:v>
                </c:pt>
                <c:pt idx="199">
                  <c:v>44080</c:v>
                </c:pt>
                <c:pt idx="200">
                  <c:v>44081</c:v>
                </c:pt>
                <c:pt idx="201">
                  <c:v>44082</c:v>
                </c:pt>
                <c:pt idx="202">
                  <c:v>44083</c:v>
                </c:pt>
                <c:pt idx="203">
                  <c:v>44084</c:v>
                </c:pt>
                <c:pt idx="204">
                  <c:v>44085</c:v>
                </c:pt>
                <c:pt idx="205">
                  <c:v>44086</c:v>
                </c:pt>
                <c:pt idx="206">
                  <c:v>44087</c:v>
                </c:pt>
                <c:pt idx="207">
                  <c:v>44088</c:v>
                </c:pt>
                <c:pt idx="208">
                  <c:v>44089</c:v>
                </c:pt>
                <c:pt idx="209">
                  <c:v>44090</c:v>
                </c:pt>
                <c:pt idx="210">
                  <c:v>44091</c:v>
                </c:pt>
                <c:pt idx="211">
                  <c:v>44092</c:v>
                </c:pt>
                <c:pt idx="212">
                  <c:v>44093</c:v>
                </c:pt>
                <c:pt idx="213">
                  <c:v>44094</c:v>
                </c:pt>
                <c:pt idx="214">
                  <c:v>44095</c:v>
                </c:pt>
                <c:pt idx="215">
                  <c:v>44096</c:v>
                </c:pt>
                <c:pt idx="216">
                  <c:v>44097</c:v>
                </c:pt>
                <c:pt idx="217">
                  <c:v>44098</c:v>
                </c:pt>
                <c:pt idx="218">
                  <c:v>44099</c:v>
                </c:pt>
                <c:pt idx="219">
                  <c:v>44100</c:v>
                </c:pt>
                <c:pt idx="220">
                  <c:v>44101</c:v>
                </c:pt>
                <c:pt idx="221">
                  <c:v>44102</c:v>
                </c:pt>
                <c:pt idx="222">
                  <c:v>44103</c:v>
                </c:pt>
                <c:pt idx="223">
                  <c:v>44104</c:v>
                </c:pt>
                <c:pt idx="224">
                  <c:v>44105</c:v>
                </c:pt>
                <c:pt idx="225">
                  <c:v>44106</c:v>
                </c:pt>
                <c:pt idx="226">
                  <c:v>44107</c:v>
                </c:pt>
                <c:pt idx="227">
                  <c:v>44108</c:v>
                </c:pt>
                <c:pt idx="228">
                  <c:v>44109</c:v>
                </c:pt>
                <c:pt idx="229">
                  <c:v>44110</c:v>
                </c:pt>
                <c:pt idx="230">
                  <c:v>44111</c:v>
                </c:pt>
                <c:pt idx="231">
                  <c:v>44112</c:v>
                </c:pt>
                <c:pt idx="232">
                  <c:v>44113</c:v>
                </c:pt>
                <c:pt idx="233">
                  <c:v>44114</c:v>
                </c:pt>
                <c:pt idx="234">
                  <c:v>44115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44122</c:v>
                </c:pt>
                <c:pt idx="242">
                  <c:v>44123</c:v>
                </c:pt>
                <c:pt idx="243">
                  <c:v>44124</c:v>
                </c:pt>
                <c:pt idx="244">
                  <c:v>44125</c:v>
                </c:pt>
                <c:pt idx="245">
                  <c:v>44126</c:v>
                </c:pt>
                <c:pt idx="246">
                  <c:v>44127</c:v>
                </c:pt>
                <c:pt idx="247">
                  <c:v>44128</c:v>
                </c:pt>
                <c:pt idx="248">
                  <c:v>44129</c:v>
                </c:pt>
                <c:pt idx="249">
                  <c:v>44130</c:v>
                </c:pt>
                <c:pt idx="250">
                  <c:v>44131</c:v>
                </c:pt>
                <c:pt idx="251">
                  <c:v>44132</c:v>
                </c:pt>
                <c:pt idx="252">
                  <c:v>44133</c:v>
                </c:pt>
                <c:pt idx="253">
                  <c:v>44134</c:v>
                </c:pt>
                <c:pt idx="254">
                  <c:v>44135</c:v>
                </c:pt>
                <c:pt idx="255">
                  <c:v>44136</c:v>
                </c:pt>
                <c:pt idx="256">
                  <c:v>44137</c:v>
                </c:pt>
                <c:pt idx="257">
                  <c:v>44138</c:v>
                </c:pt>
                <c:pt idx="258">
                  <c:v>44139</c:v>
                </c:pt>
                <c:pt idx="259">
                  <c:v>44140</c:v>
                </c:pt>
                <c:pt idx="260">
                  <c:v>44141</c:v>
                </c:pt>
                <c:pt idx="261">
                  <c:v>44142</c:v>
                </c:pt>
                <c:pt idx="262">
                  <c:v>44143</c:v>
                </c:pt>
                <c:pt idx="263">
                  <c:v>44144</c:v>
                </c:pt>
                <c:pt idx="264">
                  <c:v>44145</c:v>
                </c:pt>
                <c:pt idx="265">
                  <c:v>44146</c:v>
                </c:pt>
                <c:pt idx="266">
                  <c:v>44147</c:v>
                </c:pt>
                <c:pt idx="267">
                  <c:v>44148</c:v>
                </c:pt>
                <c:pt idx="268">
                  <c:v>44149</c:v>
                </c:pt>
                <c:pt idx="269">
                  <c:v>44150</c:v>
                </c:pt>
                <c:pt idx="270">
                  <c:v>44151</c:v>
                </c:pt>
                <c:pt idx="271">
                  <c:v>44152</c:v>
                </c:pt>
                <c:pt idx="272">
                  <c:v>44153</c:v>
                </c:pt>
                <c:pt idx="273">
                  <c:v>44154</c:v>
                </c:pt>
                <c:pt idx="274">
                  <c:v>44155</c:v>
                </c:pt>
                <c:pt idx="275">
                  <c:v>44156</c:v>
                </c:pt>
                <c:pt idx="276">
                  <c:v>44157</c:v>
                </c:pt>
                <c:pt idx="277">
                  <c:v>44158</c:v>
                </c:pt>
                <c:pt idx="278">
                  <c:v>44159</c:v>
                </c:pt>
                <c:pt idx="279">
                  <c:v>44160</c:v>
                </c:pt>
                <c:pt idx="280">
                  <c:v>44161</c:v>
                </c:pt>
                <c:pt idx="281">
                  <c:v>44162</c:v>
                </c:pt>
                <c:pt idx="282">
                  <c:v>44163</c:v>
                </c:pt>
                <c:pt idx="283">
                  <c:v>44164</c:v>
                </c:pt>
                <c:pt idx="284">
                  <c:v>44165</c:v>
                </c:pt>
                <c:pt idx="285">
                  <c:v>44166</c:v>
                </c:pt>
                <c:pt idx="286">
                  <c:v>44167</c:v>
                </c:pt>
                <c:pt idx="287">
                  <c:v>44168</c:v>
                </c:pt>
                <c:pt idx="288">
                  <c:v>44169</c:v>
                </c:pt>
                <c:pt idx="289">
                  <c:v>44170</c:v>
                </c:pt>
                <c:pt idx="290">
                  <c:v>44171</c:v>
                </c:pt>
                <c:pt idx="291">
                  <c:v>44172</c:v>
                </c:pt>
                <c:pt idx="292">
                  <c:v>44173</c:v>
                </c:pt>
                <c:pt idx="293">
                  <c:v>44174</c:v>
                </c:pt>
                <c:pt idx="294">
                  <c:v>44175</c:v>
                </c:pt>
                <c:pt idx="295">
                  <c:v>44176</c:v>
                </c:pt>
                <c:pt idx="296">
                  <c:v>44177</c:v>
                </c:pt>
                <c:pt idx="297">
                  <c:v>44178</c:v>
                </c:pt>
                <c:pt idx="298">
                  <c:v>44179</c:v>
                </c:pt>
                <c:pt idx="299">
                  <c:v>44180</c:v>
                </c:pt>
                <c:pt idx="300">
                  <c:v>44181</c:v>
                </c:pt>
                <c:pt idx="301">
                  <c:v>44182</c:v>
                </c:pt>
                <c:pt idx="302">
                  <c:v>44183</c:v>
                </c:pt>
                <c:pt idx="303">
                  <c:v>44184</c:v>
                </c:pt>
                <c:pt idx="304">
                  <c:v>44185</c:v>
                </c:pt>
                <c:pt idx="305">
                  <c:v>44186</c:v>
                </c:pt>
                <c:pt idx="306">
                  <c:v>44187</c:v>
                </c:pt>
                <c:pt idx="307">
                  <c:v>44188</c:v>
                </c:pt>
                <c:pt idx="308">
                  <c:v>44189</c:v>
                </c:pt>
                <c:pt idx="309">
                  <c:v>44190</c:v>
                </c:pt>
                <c:pt idx="310">
                  <c:v>44191</c:v>
                </c:pt>
                <c:pt idx="311">
                  <c:v>44192</c:v>
                </c:pt>
                <c:pt idx="312">
                  <c:v>44193</c:v>
                </c:pt>
                <c:pt idx="313">
                  <c:v>44194</c:v>
                </c:pt>
                <c:pt idx="314">
                  <c:v>44195</c:v>
                </c:pt>
                <c:pt idx="315">
                  <c:v>44196</c:v>
                </c:pt>
                <c:pt idx="316">
                  <c:v>44197</c:v>
                </c:pt>
                <c:pt idx="317">
                  <c:v>44198</c:v>
                </c:pt>
                <c:pt idx="318">
                  <c:v>44199</c:v>
                </c:pt>
                <c:pt idx="319">
                  <c:v>44200</c:v>
                </c:pt>
                <c:pt idx="320">
                  <c:v>44201</c:v>
                </c:pt>
                <c:pt idx="321">
                  <c:v>44202</c:v>
                </c:pt>
                <c:pt idx="322">
                  <c:v>44203</c:v>
                </c:pt>
                <c:pt idx="323">
                  <c:v>44204</c:v>
                </c:pt>
                <c:pt idx="324">
                  <c:v>44205</c:v>
                </c:pt>
                <c:pt idx="325">
                  <c:v>44206</c:v>
                </c:pt>
                <c:pt idx="326">
                  <c:v>44207</c:v>
                </c:pt>
                <c:pt idx="327">
                  <c:v>44208</c:v>
                </c:pt>
                <c:pt idx="328">
                  <c:v>44209</c:v>
                </c:pt>
                <c:pt idx="329">
                  <c:v>44210</c:v>
                </c:pt>
                <c:pt idx="330">
                  <c:v>44211</c:v>
                </c:pt>
                <c:pt idx="331">
                  <c:v>44212</c:v>
                </c:pt>
                <c:pt idx="332">
                  <c:v>44213</c:v>
                </c:pt>
                <c:pt idx="333">
                  <c:v>44214</c:v>
                </c:pt>
                <c:pt idx="334">
                  <c:v>44215</c:v>
                </c:pt>
                <c:pt idx="335">
                  <c:v>44216</c:v>
                </c:pt>
                <c:pt idx="336">
                  <c:v>44217</c:v>
                </c:pt>
                <c:pt idx="337">
                  <c:v>44218</c:v>
                </c:pt>
                <c:pt idx="338">
                  <c:v>44219</c:v>
                </c:pt>
                <c:pt idx="339">
                  <c:v>44220</c:v>
                </c:pt>
                <c:pt idx="340">
                  <c:v>44221</c:v>
                </c:pt>
                <c:pt idx="341">
                  <c:v>44222</c:v>
                </c:pt>
                <c:pt idx="342">
                  <c:v>44223</c:v>
                </c:pt>
                <c:pt idx="343">
                  <c:v>44224</c:v>
                </c:pt>
                <c:pt idx="344">
                  <c:v>44225</c:v>
                </c:pt>
                <c:pt idx="345">
                  <c:v>44226</c:v>
                </c:pt>
                <c:pt idx="346">
                  <c:v>44227</c:v>
                </c:pt>
                <c:pt idx="347">
                  <c:v>44228</c:v>
                </c:pt>
                <c:pt idx="348">
                  <c:v>44229</c:v>
                </c:pt>
                <c:pt idx="349">
                  <c:v>44230</c:v>
                </c:pt>
                <c:pt idx="350">
                  <c:v>44231</c:v>
                </c:pt>
                <c:pt idx="351">
                  <c:v>44232</c:v>
                </c:pt>
                <c:pt idx="352">
                  <c:v>44233</c:v>
                </c:pt>
                <c:pt idx="353">
                  <c:v>44234</c:v>
                </c:pt>
                <c:pt idx="354">
                  <c:v>44235</c:v>
                </c:pt>
                <c:pt idx="355">
                  <c:v>44236</c:v>
                </c:pt>
                <c:pt idx="356">
                  <c:v>44237</c:v>
                </c:pt>
                <c:pt idx="357">
                  <c:v>44238</c:v>
                </c:pt>
                <c:pt idx="358">
                  <c:v>44239</c:v>
                </c:pt>
                <c:pt idx="359">
                  <c:v>44240</c:v>
                </c:pt>
                <c:pt idx="360">
                  <c:v>44241</c:v>
                </c:pt>
                <c:pt idx="361">
                  <c:v>44242</c:v>
                </c:pt>
                <c:pt idx="362">
                  <c:v>44243</c:v>
                </c:pt>
                <c:pt idx="363">
                  <c:v>44244</c:v>
                </c:pt>
                <c:pt idx="364">
                  <c:v>44245</c:v>
                </c:pt>
                <c:pt idx="365">
                  <c:v>44246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98.948189124370415</c:v>
                </c:pt>
                <c:pt idx="2">
                  <c:v>98.948189124370415</c:v>
                </c:pt>
                <c:pt idx="3">
                  <c:v>98.948189124370415</c:v>
                </c:pt>
                <c:pt idx="4">
                  <c:v>95.632079638803162</c:v>
                </c:pt>
                <c:pt idx="5">
                  <c:v>92.736338761365218</c:v>
                </c:pt>
                <c:pt idx="6">
                  <c:v>92.385932770667878</c:v>
                </c:pt>
                <c:pt idx="7">
                  <c:v>88.305867076955934</c:v>
                </c:pt>
                <c:pt idx="8">
                  <c:v>87.578374436371078</c:v>
                </c:pt>
                <c:pt idx="9">
                  <c:v>87.578374436371078</c:v>
                </c:pt>
                <c:pt idx="10">
                  <c:v>87.578374436371078</c:v>
                </c:pt>
                <c:pt idx="11">
                  <c:v>91.610414943540761</c:v>
                </c:pt>
                <c:pt idx="12">
                  <c:v>89.035434879922207</c:v>
                </c:pt>
                <c:pt idx="13">
                  <c:v>92.792961049202091</c:v>
                </c:pt>
                <c:pt idx="14">
                  <c:v>89.645236168301594</c:v>
                </c:pt>
                <c:pt idx="15">
                  <c:v>88.116434396705813</c:v>
                </c:pt>
                <c:pt idx="16">
                  <c:v>88.116434396705813</c:v>
                </c:pt>
                <c:pt idx="17">
                  <c:v>88.116434396705813</c:v>
                </c:pt>
                <c:pt idx="18">
                  <c:v>81.422257005896412</c:v>
                </c:pt>
                <c:pt idx="19">
                  <c:v>85.44421815292759</c:v>
                </c:pt>
                <c:pt idx="20">
                  <c:v>81.268694989668646</c:v>
                </c:pt>
                <c:pt idx="21">
                  <c:v>73.539011570512514</c:v>
                </c:pt>
                <c:pt idx="22">
                  <c:v>80.368667419654145</c:v>
                </c:pt>
                <c:pt idx="23">
                  <c:v>80.368667419654145</c:v>
                </c:pt>
                <c:pt idx="24">
                  <c:v>80.368667419654145</c:v>
                </c:pt>
                <c:pt idx="25">
                  <c:v>70.737245903777676</c:v>
                </c:pt>
                <c:pt idx="26">
                  <c:v>74.978284907936882</c:v>
                </c:pt>
                <c:pt idx="27">
                  <c:v>71.092098671006696</c:v>
                </c:pt>
                <c:pt idx="28">
                  <c:v>71.426792717958733</c:v>
                </c:pt>
                <c:pt idx="29">
                  <c:v>68.329761089519522</c:v>
                </c:pt>
                <c:pt idx="30">
                  <c:v>68.329761089519522</c:v>
                </c:pt>
                <c:pt idx="31">
                  <c:v>68.329761089519522</c:v>
                </c:pt>
                <c:pt idx="32">
                  <c:v>66.328118746720492</c:v>
                </c:pt>
                <c:pt idx="33">
                  <c:v>72.551530728708073</c:v>
                </c:pt>
                <c:pt idx="34">
                  <c:v>73.388414071972534</c:v>
                </c:pt>
                <c:pt idx="35">
                  <c:v>77.968890351384275</c:v>
                </c:pt>
                <c:pt idx="36">
                  <c:v>75.342327679998078</c:v>
                </c:pt>
                <c:pt idx="37">
                  <c:v>75.342327679998078</c:v>
                </c:pt>
                <c:pt idx="38">
                  <c:v>75.342327679998078</c:v>
                </c:pt>
                <c:pt idx="39">
                  <c:v>77.867503846461688</c:v>
                </c:pt>
                <c:pt idx="40">
                  <c:v>76.620627706975199</c:v>
                </c:pt>
                <c:pt idx="41">
                  <c:v>73.238409476970119</c:v>
                </c:pt>
                <c:pt idx="42">
                  <c:v>74.910397452886372</c:v>
                </c:pt>
                <c:pt idx="43">
                  <c:v>73.776469437304868</c:v>
                </c:pt>
                <c:pt idx="44">
                  <c:v>73.776469437304868</c:v>
                </c:pt>
                <c:pt idx="45">
                  <c:v>73.776469437304868</c:v>
                </c:pt>
                <c:pt idx="46">
                  <c:v>78.96526474625206</c:v>
                </c:pt>
                <c:pt idx="47">
                  <c:v>78.838679840983218</c:v>
                </c:pt>
                <c:pt idx="48">
                  <c:v>81.523643510818957</c:v>
                </c:pt>
                <c:pt idx="49">
                  <c:v>82.704707357636408</c:v>
                </c:pt>
                <c:pt idx="50">
                  <c:v>82.704707357636408</c:v>
                </c:pt>
                <c:pt idx="51">
                  <c:v>82.704707357636408</c:v>
                </c:pt>
                <c:pt idx="52">
                  <c:v>82.704707357636408</c:v>
                </c:pt>
                <c:pt idx="53">
                  <c:v>81.869009821447051</c:v>
                </c:pt>
                <c:pt idx="54">
                  <c:v>84.371952105252177</c:v>
                </c:pt>
                <c:pt idx="55">
                  <c:v>82.513199515004857</c:v>
                </c:pt>
                <c:pt idx="56">
                  <c:v>82.993154928658825</c:v>
                </c:pt>
                <c:pt idx="57">
                  <c:v>85.216839646273684</c:v>
                </c:pt>
                <c:pt idx="58">
                  <c:v>85.216839646273684</c:v>
                </c:pt>
                <c:pt idx="59">
                  <c:v>85.216839646273684</c:v>
                </c:pt>
                <c:pt idx="60">
                  <c:v>83.693077554747163</c:v>
                </c:pt>
                <c:pt idx="61">
                  <c:v>81.125805237116893</c:v>
                </c:pt>
                <c:pt idx="62">
                  <c:v>82.986040086208121</c:v>
                </c:pt>
                <c:pt idx="63">
                  <c:v>82.941275869122421</c:v>
                </c:pt>
                <c:pt idx="64">
                  <c:v>84.095659056749696</c:v>
                </c:pt>
                <c:pt idx="65">
                  <c:v>84.095659056749696</c:v>
                </c:pt>
                <c:pt idx="66">
                  <c:v>84.095659056749696</c:v>
                </c:pt>
                <c:pt idx="67">
                  <c:v>85.333048739635245</c:v>
                </c:pt>
                <c:pt idx="68">
                  <c:v>84.885703020547012</c:v>
                </c:pt>
                <c:pt idx="69">
                  <c:v>87.142293884496411</c:v>
                </c:pt>
                <c:pt idx="70">
                  <c:v>86.339502494641579</c:v>
                </c:pt>
                <c:pt idx="71">
                  <c:v>83.916898640175688</c:v>
                </c:pt>
                <c:pt idx="72">
                  <c:v>83.916898640175688</c:v>
                </c:pt>
                <c:pt idx="73">
                  <c:v>83.916898640175688</c:v>
                </c:pt>
                <c:pt idx="74">
                  <c:v>84.273530118017391</c:v>
                </c:pt>
                <c:pt idx="75">
                  <c:v>85.035411163780651</c:v>
                </c:pt>
                <c:pt idx="76">
                  <c:v>84.441914722684132</c:v>
                </c:pt>
                <c:pt idx="77">
                  <c:v>85.413387168974481</c:v>
                </c:pt>
                <c:pt idx="78">
                  <c:v>86.854439217011532</c:v>
                </c:pt>
                <c:pt idx="79">
                  <c:v>86.854439217011532</c:v>
                </c:pt>
                <c:pt idx="80">
                  <c:v>86.854439217011532</c:v>
                </c:pt>
                <c:pt idx="81">
                  <c:v>86.869854708988058</c:v>
                </c:pt>
                <c:pt idx="82">
                  <c:v>85.085215060935582</c:v>
                </c:pt>
                <c:pt idx="83">
                  <c:v>83.599398795812832</c:v>
                </c:pt>
                <c:pt idx="84">
                  <c:v>84.562867044346135</c:v>
                </c:pt>
                <c:pt idx="85">
                  <c:v>84.894893025379133</c:v>
                </c:pt>
                <c:pt idx="86">
                  <c:v>84.894893025379133</c:v>
                </c:pt>
                <c:pt idx="87">
                  <c:v>84.894893025379133</c:v>
                </c:pt>
                <c:pt idx="88">
                  <c:v>87.569184431538801</c:v>
                </c:pt>
                <c:pt idx="89">
                  <c:v>86.651073303628763</c:v>
                </c:pt>
                <c:pt idx="90">
                  <c:v>88.093904062278483</c:v>
                </c:pt>
                <c:pt idx="91">
                  <c:v>87.409100476397896</c:v>
                </c:pt>
                <c:pt idx="92">
                  <c:v>87.614838003930842</c:v>
                </c:pt>
                <c:pt idx="93">
                  <c:v>87.614838003930842</c:v>
                </c:pt>
                <c:pt idx="94">
                  <c:v>87.614838003930842</c:v>
                </c:pt>
                <c:pt idx="95">
                  <c:v>87.614838003930842</c:v>
                </c:pt>
                <c:pt idx="96">
                  <c:v>88.69155082813792</c:v>
                </c:pt>
                <c:pt idx="97">
                  <c:v>90.006610874443695</c:v>
                </c:pt>
                <c:pt idx="98">
                  <c:v>89.816881742424826</c:v>
                </c:pt>
                <c:pt idx="99">
                  <c:v>90.249108421305309</c:v>
                </c:pt>
                <c:pt idx="100">
                  <c:v>90.249108421305309</c:v>
                </c:pt>
                <c:pt idx="101">
                  <c:v>90.249108421305309</c:v>
                </c:pt>
                <c:pt idx="102">
                  <c:v>90.587656341251488</c:v>
                </c:pt>
                <c:pt idx="103">
                  <c:v>91.331453829119198</c:v>
                </c:pt>
                <c:pt idx="104">
                  <c:v>92.578033516836896</c:v>
                </c:pt>
                <c:pt idx="105">
                  <c:v>92.266166256080894</c:v>
                </c:pt>
                <c:pt idx="106">
                  <c:v>94.684619785783866</c:v>
                </c:pt>
                <c:pt idx="107">
                  <c:v>94.684619785783866</c:v>
                </c:pt>
                <c:pt idx="108">
                  <c:v>94.684619785783866</c:v>
                </c:pt>
                <c:pt idx="109">
                  <c:v>95.824773288509746</c:v>
                </c:pt>
                <c:pt idx="110">
                  <c:v>95.077418379416685</c:v>
                </c:pt>
                <c:pt idx="111">
                  <c:v>94.572264565416461</c:v>
                </c:pt>
                <c:pt idx="112">
                  <c:v>88.997785505287155</c:v>
                </c:pt>
                <c:pt idx="113">
                  <c:v>90.16017289067149</c:v>
                </c:pt>
                <c:pt idx="114">
                  <c:v>90.16017289067149</c:v>
                </c:pt>
                <c:pt idx="115">
                  <c:v>90.16017289067149</c:v>
                </c:pt>
                <c:pt idx="116">
                  <c:v>90.90960296214601</c:v>
                </c:pt>
                <c:pt idx="117">
                  <c:v>92.633469997598667</c:v>
                </c:pt>
                <c:pt idx="118">
                  <c:v>92.299961757721761</c:v>
                </c:pt>
                <c:pt idx="119">
                  <c:v>92.354805334945965</c:v>
                </c:pt>
                <c:pt idx="120">
                  <c:v>91.833050221894069</c:v>
                </c:pt>
                <c:pt idx="121">
                  <c:v>91.833050221894069</c:v>
                </c:pt>
                <c:pt idx="122">
                  <c:v>91.833050221894069</c:v>
                </c:pt>
                <c:pt idx="123">
                  <c:v>92.429511180678375</c:v>
                </c:pt>
                <c:pt idx="124">
                  <c:v>92.827645906149215</c:v>
                </c:pt>
                <c:pt idx="125">
                  <c:v>90.427572386110555</c:v>
                </c:pt>
                <c:pt idx="126">
                  <c:v>91.418610649140362</c:v>
                </c:pt>
                <c:pt idx="127">
                  <c:v>89.203819484588877</c:v>
                </c:pt>
                <c:pt idx="128">
                  <c:v>89.203819484588877</c:v>
                </c:pt>
                <c:pt idx="129">
                  <c:v>89.203819484588877</c:v>
                </c:pt>
                <c:pt idx="130">
                  <c:v>90.513839850825377</c:v>
                </c:pt>
                <c:pt idx="131">
                  <c:v>91.908645422932835</c:v>
                </c:pt>
                <c:pt idx="132">
                  <c:v>92.370220826922491</c:v>
                </c:pt>
                <c:pt idx="133">
                  <c:v>92.789700079745458</c:v>
                </c:pt>
                <c:pt idx="134">
                  <c:v>92.789700079745458</c:v>
                </c:pt>
                <c:pt idx="135">
                  <c:v>92.789700079745458</c:v>
                </c:pt>
                <c:pt idx="136">
                  <c:v>92.789700079745458</c:v>
                </c:pt>
                <c:pt idx="137">
                  <c:v>94.26336182234823</c:v>
                </c:pt>
                <c:pt idx="138">
                  <c:v>93.243567737746829</c:v>
                </c:pt>
                <c:pt idx="139">
                  <c:v>93.973431992481906</c:v>
                </c:pt>
                <c:pt idx="140">
                  <c:v>93.443079778135427</c:v>
                </c:pt>
                <c:pt idx="141">
                  <c:v>94.421074163338929</c:v>
                </c:pt>
                <c:pt idx="142">
                  <c:v>94.421074163338929</c:v>
                </c:pt>
                <c:pt idx="143">
                  <c:v>94.421074163338929</c:v>
                </c:pt>
                <c:pt idx="144">
                  <c:v>93.53705498883852</c:v>
                </c:pt>
                <c:pt idx="145">
                  <c:v>94.791045970775713</c:v>
                </c:pt>
                <c:pt idx="146">
                  <c:v>95.651941907311311</c:v>
                </c:pt>
                <c:pt idx="147">
                  <c:v>95.326141413422661</c:v>
                </c:pt>
                <c:pt idx="148">
                  <c:v>95.597691233624658</c:v>
                </c:pt>
                <c:pt idx="149">
                  <c:v>95.597691233624658</c:v>
                </c:pt>
                <c:pt idx="150">
                  <c:v>95.597691233624658</c:v>
                </c:pt>
                <c:pt idx="151">
                  <c:v>96.401371978785818</c:v>
                </c:pt>
                <c:pt idx="152">
                  <c:v>96.563234644539421</c:v>
                </c:pt>
                <c:pt idx="153">
                  <c:v>97.118192355694589</c:v>
                </c:pt>
                <c:pt idx="154">
                  <c:v>95.921713016900611</c:v>
                </c:pt>
                <c:pt idx="155">
                  <c:v>95.32792012403533</c:v>
                </c:pt>
                <c:pt idx="156">
                  <c:v>95.32792012403533</c:v>
                </c:pt>
                <c:pt idx="157">
                  <c:v>95.32792012403533</c:v>
                </c:pt>
                <c:pt idx="158">
                  <c:v>96.032882430192927</c:v>
                </c:pt>
                <c:pt idx="159">
                  <c:v>95.411223071062366</c:v>
                </c:pt>
                <c:pt idx="160">
                  <c:v>96.597030146180273</c:v>
                </c:pt>
                <c:pt idx="161">
                  <c:v>96.234766084731746</c:v>
                </c:pt>
                <c:pt idx="162">
                  <c:v>96.972930988992658</c:v>
                </c:pt>
                <c:pt idx="163">
                  <c:v>96.972930988992658</c:v>
                </c:pt>
                <c:pt idx="164">
                  <c:v>96.972930988992658</c:v>
                </c:pt>
                <c:pt idx="165">
                  <c:v>97.669296193855658</c:v>
                </c:pt>
                <c:pt idx="166">
                  <c:v>98.022073798703232</c:v>
                </c:pt>
                <c:pt idx="167">
                  <c:v>98.652330259128405</c:v>
                </c:pt>
                <c:pt idx="168">
                  <c:v>99.286440592547692</c:v>
                </c:pt>
                <c:pt idx="169">
                  <c:v>99.349288367528942</c:v>
                </c:pt>
                <c:pt idx="170">
                  <c:v>99.349288367528942</c:v>
                </c:pt>
                <c:pt idx="171">
                  <c:v>99.349288367528942</c:v>
                </c:pt>
                <c:pt idx="172">
                  <c:v>99.621727543037281</c:v>
                </c:pt>
                <c:pt idx="173">
                  <c:v>98.827829706245836</c:v>
                </c:pt>
                <c:pt idx="174">
                  <c:v>100.21107365937087</c:v>
                </c:pt>
                <c:pt idx="175">
                  <c:v>100.00592903537547</c:v>
                </c:pt>
                <c:pt idx="176">
                  <c:v>99.988734832786264</c:v>
                </c:pt>
                <c:pt idx="177">
                  <c:v>99.988734832786264</c:v>
                </c:pt>
                <c:pt idx="178">
                  <c:v>99.988734832786264</c:v>
                </c:pt>
                <c:pt idx="179">
                  <c:v>100.25969174945071</c:v>
                </c:pt>
                <c:pt idx="180">
                  <c:v>100.49062767732994</c:v>
                </c:pt>
                <c:pt idx="181">
                  <c:v>100.04802518654218</c:v>
                </c:pt>
                <c:pt idx="182">
                  <c:v>100.36404277206111</c:v>
                </c:pt>
                <c:pt idx="183">
                  <c:v>100.70940908268921</c:v>
                </c:pt>
                <c:pt idx="184">
                  <c:v>100.70940908268921</c:v>
                </c:pt>
                <c:pt idx="185">
                  <c:v>100.70940908268921</c:v>
                </c:pt>
                <c:pt idx="186">
                  <c:v>101.72090251776478</c:v>
                </c:pt>
                <c:pt idx="187">
                  <c:v>102.08672400043865</c:v>
                </c:pt>
                <c:pt idx="188">
                  <c:v>103.12756616062339</c:v>
                </c:pt>
                <c:pt idx="189">
                  <c:v>103.30010109005305</c:v>
                </c:pt>
                <c:pt idx="190">
                  <c:v>103.99557693960971</c:v>
                </c:pt>
                <c:pt idx="191">
                  <c:v>103.99557693960971</c:v>
                </c:pt>
                <c:pt idx="192">
                  <c:v>103.99557693960971</c:v>
                </c:pt>
                <c:pt idx="193">
                  <c:v>103.7673090776495</c:v>
                </c:pt>
                <c:pt idx="194">
                  <c:v>104.54816303661465</c:v>
                </c:pt>
                <c:pt idx="195">
                  <c:v>106.15463517163063</c:v>
                </c:pt>
                <c:pt idx="196">
                  <c:v>102.42586482392235</c:v>
                </c:pt>
                <c:pt idx="197">
                  <c:v>101.59283535365202</c:v>
                </c:pt>
                <c:pt idx="198">
                  <c:v>101.59283535365202</c:v>
                </c:pt>
                <c:pt idx="199">
                  <c:v>101.59283535365202</c:v>
                </c:pt>
                <c:pt idx="200">
                  <c:v>101.59283535365202</c:v>
                </c:pt>
                <c:pt idx="201">
                  <c:v>98.772986129021632</c:v>
                </c:pt>
                <c:pt idx="202">
                  <c:v>100.76277040106947</c:v>
                </c:pt>
                <c:pt idx="203">
                  <c:v>98.990878179074542</c:v>
                </c:pt>
                <c:pt idx="204">
                  <c:v>99.043646593917288</c:v>
                </c:pt>
                <c:pt idx="205">
                  <c:v>99.043646593917288</c:v>
                </c:pt>
                <c:pt idx="206">
                  <c:v>99.043646593917288</c:v>
                </c:pt>
                <c:pt idx="207">
                  <c:v>100.30564177361154</c:v>
                </c:pt>
                <c:pt idx="208">
                  <c:v>100.82917559727609</c:v>
                </c:pt>
                <c:pt idx="209">
                  <c:v>100.36344986852353</c:v>
                </c:pt>
                <c:pt idx="210">
                  <c:v>99.519155231039591</c:v>
                </c:pt>
                <c:pt idx="211">
                  <c:v>98.40627529104141</c:v>
                </c:pt>
                <c:pt idx="212">
                  <c:v>98.40627529104141</c:v>
                </c:pt>
                <c:pt idx="213">
                  <c:v>98.40627529104141</c:v>
                </c:pt>
                <c:pt idx="214">
                  <c:v>97.267604047159438</c:v>
                </c:pt>
                <c:pt idx="215">
                  <c:v>98.290659101217415</c:v>
                </c:pt>
                <c:pt idx="216">
                  <c:v>95.959065939766816</c:v>
                </c:pt>
                <c:pt idx="217">
                  <c:v>96.245734800176564</c:v>
                </c:pt>
                <c:pt idx="218">
                  <c:v>97.783430124835704</c:v>
                </c:pt>
                <c:pt idx="219">
                  <c:v>97.783430124835704</c:v>
                </c:pt>
                <c:pt idx="220">
                  <c:v>97.783430124835704</c:v>
                </c:pt>
                <c:pt idx="221">
                  <c:v>99.358774824129853</c:v>
                </c:pt>
                <c:pt idx="222">
                  <c:v>98.880598121088553</c:v>
                </c:pt>
                <c:pt idx="223">
                  <c:v>99.696729840538467</c:v>
                </c:pt>
                <c:pt idx="224">
                  <c:v>100.22441398896595</c:v>
                </c:pt>
                <c:pt idx="225">
                  <c:v>99.26509606519555</c:v>
                </c:pt>
                <c:pt idx="226">
                  <c:v>99.26509606519555</c:v>
                </c:pt>
                <c:pt idx="227">
                  <c:v>99.26509606519555</c:v>
                </c:pt>
                <c:pt idx="228">
                  <c:v>101.04943926147924</c:v>
                </c:pt>
                <c:pt idx="229">
                  <c:v>99.635957227938675</c:v>
                </c:pt>
                <c:pt idx="230">
                  <c:v>101.37020007529863</c:v>
                </c:pt>
                <c:pt idx="231">
                  <c:v>102.18188501821683</c:v>
                </c:pt>
                <c:pt idx="232">
                  <c:v>103.08013387761866</c:v>
                </c:pt>
                <c:pt idx="233">
                  <c:v>103.08013387761866</c:v>
                </c:pt>
                <c:pt idx="234">
                  <c:v>103.08013387761866</c:v>
                </c:pt>
                <c:pt idx="235">
                  <c:v>104.77257702558069</c:v>
                </c:pt>
                <c:pt idx="236">
                  <c:v>104.11178603297124</c:v>
                </c:pt>
                <c:pt idx="237">
                  <c:v>103.42223921879017</c:v>
                </c:pt>
                <c:pt idx="238">
                  <c:v>103.26423042603071</c:v>
                </c:pt>
                <c:pt idx="239">
                  <c:v>103.27816365916333</c:v>
                </c:pt>
                <c:pt idx="240">
                  <c:v>103.27816365916333</c:v>
                </c:pt>
                <c:pt idx="241">
                  <c:v>103.27816365916333</c:v>
                </c:pt>
                <c:pt idx="242">
                  <c:v>101.59164954657687</c:v>
                </c:pt>
                <c:pt idx="243">
                  <c:v>102.07190141199962</c:v>
                </c:pt>
                <c:pt idx="244">
                  <c:v>101.84778387480233</c:v>
                </c:pt>
                <c:pt idx="245">
                  <c:v>102.37932189622393</c:v>
                </c:pt>
                <c:pt idx="246">
                  <c:v>102.73209950107152</c:v>
                </c:pt>
                <c:pt idx="247">
                  <c:v>102.73209950107152</c:v>
                </c:pt>
                <c:pt idx="248">
                  <c:v>102.73209950107152</c:v>
                </c:pt>
                <c:pt idx="249">
                  <c:v>100.82235720659412</c:v>
                </c:pt>
                <c:pt idx="250">
                  <c:v>100.51730833652003</c:v>
                </c:pt>
                <c:pt idx="251">
                  <c:v>96.970262923073591</c:v>
                </c:pt>
                <c:pt idx="252">
                  <c:v>98.128796435463784</c:v>
                </c:pt>
                <c:pt idx="253">
                  <c:v>96.938542583814183</c:v>
                </c:pt>
                <c:pt idx="254">
                  <c:v>96.938542583814183</c:v>
                </c:pt>
                <c:pt idx="255">
                  <c:v>96.938542583814183</c:v>
                </c:pt>
                <c:pt idx="256">
                  <c:v>98.132650308457912</c:v>
                </c:pt>
                <c:pt idx="257">
                  <c:v>99.879344130106603</c:v>
                </c:pt>
                <c:pt idx="258">
                  <c:v>102.08138786860057</c:v>
                </c:pt>
                <c:pt idx="259">
                  <c:v>104.06791117119185</c:v>
                </c:pt>
                <c:pt idx="260">
                  <c:v>104.03796954254513</c:v>
                </c:pt>
                <c:pt idx="261">
                  <c:v>104.03796954254513</c:v>
                </c:pt>
                <c:pt idx="262">
                  <c:v>104.03796954254513</c:v>
                </c:pt>
                <c:pt idx="263">
                  <c:v>105.25520050515365</c:v>
                </c:pt>
                <c:pt idx="264">
                  <c:v>105.10786397607026</c:v>
                </c:pt>
                <c:pt idx="265">
                  <c:v>105.91213762476899</c:v>
                </c:pt>
                <c:pt idx="266">
                  <c:v>104.85528706907016</c:v>
                </c:pt>
                <c:pt idx="267">
                  <c:v>106.28240588397456</c:v>
                </c:pt>
                <c:pt idx="268">
                  <c:v>106.28240588397456</c:v>
                </c:pt>
                <c:pt idx="269">
                  <c:v>106.28240588397456</c:v>
                </c:pt>
                <c:pt idx="270">
                  <c:v>107.52038847039766</c:v>
                </c:pt>
                <c:pt idx="271">
                  <c:v>107.00515529625893</c:v>
                </c:pt>
                <c:pt idx="272">
                  <c:v>105.76776561337338</c:v>
                </c:pt>
                <c:pt idx="273">
                  <c:v>106.18516970381489</c:v>
                </c:pt>
                <c:pt idx="274">
                  <c:v>105.46390255037443</c:v>
                </c:pt>
                <c:pt idx="275">
                  <c:v>105.46390255037443</c:v>
                </c:pt>
                <c:pt idx="276">
                  <c:v>105.46390255037443</c:v>
                </c:pt>
                <c:pt idx="277">
                  <c:v>106.05828834677729</c:v>
                </c:pt>
                <c:pt idx="278">
                  <c:v>107.77237247386023</c:v>
                </c:pt>
                <c:pt idx="279">
                  <c:v>107.60161625504327</c:v>
                </c:pt>
                <c:pt idx="280">
                  <c:v>107.60161625504327</c:v>
                </c:pt>
                <c:pt idx="281">
                  <c:v>107.85952929388141</c:v>
                </c:pt>
                <c:pt idx="282">
                  <c:v>107.85952929388141</c:v>
                </c:pt>
                <c:pt idx="283">
                  <c:v>107.85952929388141</c:v>
                </c:pt>
                <c:pt idx="284">
                  <c:v>107.36386193648212</c:v>
                </c:pt>
                <c:pt idx="285">
                  <c:v>108.57397805663994</c:v>
                </c:pt>
                <c:pt idx="286">
                  <c:v>108.7684504169593</c:v>
                </c:pt>
                <c:pt idx="287">
                  <c:v>108.70056296190879</c:v>
                </c:pt>
                <c:pt idx="288">
                  <c:v>109.66106669275429</c:v>
                </c:pt>
                <c:pt idx="289">
                  <c:v>109.66106669275429</c:v>
                </c:pt>
                <c:pt idx="290">
                  <c:v>109.66106669275429</c:v>
                </c:pt>
                <c:pt idx="291">
                  <c:v>109.44880722630819</c:v>
                </c:pt>
                <c:pt idx="292">
                  <c:v>109.75385609638228</c:v>
                </c:pt>
                <c:pt idx="293">
                  <c:v>108.88139854086428</c:v>
                </c:pt>
                <c:pt idx="294">
                  <c:v>108.74147330600036</c:v>
                </c:pt>
                <c:pt idx="295">
                  <c:v>108.60391968528668</c:v>
                </c:pt>
                <c:pt idx="296">
                  <c:v>108.60391968528668</c:v>
                </c:pt>
                <c:pt idx="297">
                  <c:v>108.60391968528668</c:v>
                </c:pt>
                <c:pt idx="298">
                  <c:v>108.13048621054585</c:v>
                </c:pt>
                <c:pt idx="299">
                  <c:v>109.52766339680353</c:v>
                </c:pt>
                <c:pt idx="300">
                  <c:v>109.7218393053541</c:v>
                </c:pt>
                <c:pt idx="301">
                  <c:v>110.35357802462315</c:v>
                </c:pt>
                <c:pt idx="302">
                  <c:v>109.96611556282836</c:v>
                </c:pt>
                <c:pt idx="303">
                  <c:v>109.96611556282836</c:v>
                </c:pt>
                <c:pt idx="304">
                  <c:v>109.96611556282836</c:v>
                </c:pt>
                <c:pt idx="305">
                  <c:v>109.53655694986691</c:v>
                </c:pt>
                <c:pt idx="306">
                  <c:v>109.30947489498183</c:v>
                </c:pt>
                <c:pt idx="307">
                  <c:v>109.3909991313962</c:v>
                </c:pt>
                <c:pt idx="308">
                  <c:v>109.77786868965342</c:v>
                </c:pt>
                <c:pt idx="309">
                  <c:v>109.77786868965342</c:v>
                </c:pt>
                <c:pt idx="310">
                  <c:v>109.77786868965342</c:v>
                </c:pt>
                <c:pt idx="311">
                  <c:v>109.77786868965342</c:v>
                </c:pt>
                <c:pt idx="312">
                  <c:v>110.73540790281113</c:v>
                </c:pt>
                <c:pt idx="313">
                  <c:v>110.4887600311866</c:v>
                </c:pt>
                <c:pt idx="314">
                  <c:v>110.63698591557635</c:v>
                </c:pt>
                <c:pt idx="315">
                  <c:v>111.34935951595344</c:v>
                </c:pt>
                <c:pt idx="316">
                  <c:v>111.34935951595344</c:v>
                </c:pt>
                <c:pt idx="317">
                  <c:v>111.34935951595344</c:v>
                </c:pt>
                <c:pt idx="318">
                  <c:v>111.34935951595344</c:v>
                </c:pt>
                <c:pt idx="319">
                  <c:v>109.70642381337757</c:v>
                </c:pt>
                <c:pt idx="320">
                  <c:v>110.48342389934857</c:v>
                </c:pt>
                <c:pt idx="321">
                  <c:v>111.1142732633113</c:v>
                </c:pt>
                <c:pt idx="322">
                  <c:v>112.7640273565691</c:v>
                </c:pt>
                <c:pt idx="323">
                  <c:v>113.38331510154943</c:v>
                </c:pt>
                <c:pt idx="324">
                  <c:v>113.38331510154943</c:v>
                </c:pt>
                <c:pt idx="325">
                  <c:v>113.38331510154943</c:v>
                </c:pt>
                <c:pt idx="326">
                  <c:v>112.64011051721928</c:v>
                </c:pt>
                <c:pt idx="327">
                  <c:v>112.68694989668644</c:v>
                </c:pt>
                <c:pt idx="328">
                  <c:v>112.94338067668069</c:v>
                </c:pt>
                <c:pt idx="329">
                  <c:v>112.51945464732603</c:v>
                </c:pt>
                <c:pt idx="330">
                  <c:v>111.71043777032683</c:v>
                </c:pt>
                <c:pt idx="331">
                  <c:v>111.71043777032683</c:v>
                </c:pt>
                <c:pt idx="332">
                  <c:v>111.71043777032683</c:v>
                </c:pt>
                <c:pt idx="333">
                  <c:v>111.71043777032683</c:v>
                </c:pt>
                <c:pt idx="334">
                  <c:v>112.61935889340471</c:v>
                </c:pt>
                <c:pt idx="335">
                  <c:v>114.18877455732328</c:v>
                </c:pt>
                <c:pt idx="336">
                  <c:v>114.22494167311439</c:v>
                </c:pt>
                <c:pt idx="337">
                  <c:v>113.88105762133019</c:v>
                </c:pt>
                <c:pt idx="338">
                  <c:v>113.88105762133019</c:v>
                </c:pt>
                <c:pt idx="339">
                  <c:v>113.88105762133019</c:v>
                </c:pt>
                <c:pt idx="340">
                  <c:v>114.29282912816488</c:v>
                </c:pt>
                <c:pt idx="341">
                  <c:v>114.12266581288546</c:v>
                </c:pt>
                <c:pt idx="342">
                  <c:v>111.19224007850032</c:v>
                </c:pt>
                <c:pt idx="343">
                  <c:v>112.27755000400201</c:v>
                </c:pt>
                <c:pt idx="344">
                  <c:v>110.10930176714889</c:v>
                </c:pt>
                <c:pt idx="345">
                  <c:v>110.10930176714889</c:v>
                </c:pt>
                <c:pt idx="346">
                  <c:v>110.10930176714889</c:v>
                </c:pt>
                <c:pt idx="347">
                  <c:v>111.87674721261216</c:v>
                </c:pt>
                <c:pt idx="348">
                  <c:v>113.43163673986051</c:v>
                </c:pt>
                <c:pt idx="349">
                  <c:v>113.5460671226094</c:v>
                </c:pt>
                <c:pt idx="350">
                  <c:v>114.77841712542569</c:v>
                </c:pt>
                <c:pt idx="351">
                  <c:v>115.22576284451392</c:v>
                </c:pt>
                <c:pt idx="352">
                  <c:v>115.22576284451392</c:v>
                </c:pt>
                <c:pt idx="353">
                  <c:v>115.22576284451392</c:v>
                </c:pt>
                <c:pt idx="354">
                  <c:v>116.0783581315237</c:v>
                </c:pt>
                <c:pt idx="355">
                  <c:v>115.94910516033585</c:v>
                </c:pt>
                <c:pt idx="356">
                  <c:v>115.90908417155063</c:v>
                </c:pt>
                <c:pt idx="357">
                  <c:v>116.10177782125729</c:v>
                </c:pt>
                <c:pt idx="358">
                  <c:v>116.64873133465541</c:v>
                </c:pt>
                <c:pt idx="359">
                  <c:v>116.64873133465541</c:v>
                </c:pt>
                <c:pt idx="360">
                  <c:v>116.64873133465541</c:v>
                </c:pt>
                <c:pt idx="361">
                  <c:v>116.64873133465541</c:v>
                </c:pt>
                <c:pt idx="362">
                  <c:v>116.58232613844881</c:v>
                </c:pt>
                <c:pt idx="363">
                  <c:v>116.54497321558259</c:v>
                </c:pt>
                <c:pt idx="364">
                  <c:v>116.03033294498141</c:v>
                </c:pt>
                <c:pt idx="365">
                  <c:v>115.81510896084752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20-4DE9-8F8B-3087F97BF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  <c:pt idx="150">
                  <c:v>44031</c:v>
                </c:pt>
                <c:pt idx="151">
                  <c:v>44032</c:v>
                </c:pt>
                <c:pt idx="152">
                  <c:v>44033</c:v>
                </c:pt>
                <c:pt idx="153">
                  <c:v>44034</c:v>
                </c:pt>
                <c:pt idx="154">
                  <c:v>44035</c:v>
                </c:pt>
                <c:pt idx="155">
                  <c:v>44036</c:v>
                </c:pt>
                <c:pt idx="156">
                  <c:v>44037</c:v>
                </c:pt>
                <c:pt idx="157">
                  <c:v>44038</c:v>
                </c:pt>
                <c:pt idx="158">
                  <c:v>44039</c:v>
                </c:pt>
                <c:pt idx="159">
                  <c:v>44040</c:v>
                </c:pt>
                <c:pt idx="160">
                  <c:v>44041</c:v>
                </c:pt>
                <c:pt idx="161">
                  <c:v>44042</c:v>
                </c:pt>
                <c:pt idx="162">
                  <c:v>44043</c:v>
                </c:pt>
                <c:pt idx="163">
                  <c:v>44044</c:v>
                </c:pt>
                <c:pt idx="164">
                  <c:v>44045</c:v>
                </c:pt>
                <c:pt idx="165">
                  <c:v>44046</c:v>
                </c:pt>
                <c:pt idx="166">
                  <c:v>44047</c:v>
                </c:pt>
                <c:pt idx="167">
                  <c:v>44048</c:v>
                </c:pt>
                <c:pt idx="168">
                  <c:v>44049</c:v>
                </c:pt>
                <c:pt idx="169">
                  <c:v>44050</c:v>
                </c:pt>
                <c:pt idx="170">
                  <c:v>44051</c:v>
                </c:pt>
                <c:pt idx="171">
                  <c:v>44052</c:v>
                </c:pt>
                <c:pt idx="172">
                  <c:v>44053</c:v>
                </c:pt>
                <c:pt idx="173">
                  <c:v>44054</c:v>
                </c:pt>
                <c:pt idx="174">
                  <c:v>44055</c:v>
                </c:pt>
                <c:pt idx="175">
                  <c:v>44056</c:v>
                </c:pt>
                <c:pt idx="176">
                  <c:v>44057</c:v>
                </c:pt>
                <c:pt idx="177">
                  <c:v>44058</c:v>
                </c:pt>
                <c:pt idx="178">
                  <c:v>44059</c:v>
                </c:pt>
                <c:pt idx="179">
                  <c:v>44060</c:v>
                </c:pt>
                <c:pt idx="180">
                  <c:v>44061</c:v>
                </c:pt>
                <c:pt idx="181">
                  <c:v>44062</c:v>
                </c:pt>
                <c:pt idx="182">
                  <c:v>44063</c:v>
                </c:pt>
                <c:pt idx="183">
                  <c:v>44064</c:v>
                </c:pt>
                <c:pt idx="184">
                  <c:v>44065</c:v>
                </c:pt>
                <c:pt idx="185">
                  <c:v>44066</c:v>
                </c:pt>
                <c:pt idx="186">
                  <c:v>44067</c:v>
                </c:pt>
                <c:pt idx="187">
                  <c:v>44068</c:v>
                </c:pt>
                <c:pt idx="188">
                  <c:v>44069</c:v>
                </c:pt>
                <c:pt idx="189">
                  <c:v>44070</c:v>
                </c:pt>
                <c:pt idx="190">
                  <c:v>44071</c:v>
                </c:pt>
                <c:pt idx="191">
                  <c:v>44072</c:v>
                </c:pt>
                <c:pt idx="192">
                  <c:v>44073</c:v>
                </c:pt>
                <c:pt idx="193">
                  <c:v>44074</c:v>
                </c:pt>
                <c:pt idx="194">
                  <c:v>44075</c:v>
                </c:pt>
                <c:pt idx="195">
                  <c:v>44076</c:v>
                </c:pt>
                <c:pt idx="196">
                  <c:v>44077</c:v>
                </c:pt>
                <c:pt idx="197">
                  <c:v>44078</c:v>
                </c:pt>
                <c:pt idx="198">
                  <c:v>44079</c:v>
                </c:pt>
                <c:pt idx="199">
                  <c:v>44080</c:v>
                </c:pt>
                <c:pt idx="200">
                  <c:v>44081</c:v>
                </c:pt>
                <c:pt idx="201">
                  <c:v>44082</c:v>
                </c:pt>
                <c:pt idx="202">
                  <c:v>44083</c:v>
                </c:pt>
                <c:pt idx="203">
                  <c:v>44084</c:v>
                </c:pt>
                <c:pt idx="204">
                  <c:v>44085</c:v>
                </c:pt>
                <c:pt idx="205">
                  <c:v>44086</c:v>
                </c:pt>
                <c:pt idx="206">
                  <c:v>44087</c:v>
                </c:pt>
                <c:pt idx="207">
                  <c:v>44088</c:v>
                </c:pt>
                <c:pt idx="208">
                  <c:v>44089</c:v>
                </c:pt>
                <c:pt idx="209">
                  <c:v>44090</c:v>
                </c:pt>
                <c:pt idx="210">
                  <c:v>44091</c:v>
                </c:pt>
                <c:pt idx="211">
                  <c:v>44092</c:v>
                </c:pt>
                <c:pt idx="212">
                  <c:v>44093</c:v>
                </c:pt>
                <c:pt idx="213">
                  <c:v>44094</c:v>
                </c:pt>
                <c:pt idx="214">
                  <c:v>44095</c:v>
                </c:pt>
                <c:pt idx="215">
                  <c:v>44096</c:v>
                </c:pt>
                <c:pt idx="216">
                  <c:v>44097</c:v>
                </c:pt>
                <c:pt idx="217">
                  <c:v>44098</c:v>
                </c:pt>
                <c:pt idx="218">
                  <c:v>44099</c:v>
                </c:pt>
                <c:pt idx="219">
                  <c:v>44100</c:v>
                </c:pt>
                <c:pt idx="220">
                  <c:v>44101</c:v>
                </c:pt>
                <c:pt idx="221">
                  <c:v>44102</c:v>
                </c:pt>
                <c:pt idx="222">
                  <c:v>44103</c:v>
                </c:pt>
                <c:pt idx="223">
                  <c:v>44104</c:v>
                </c:pt>
                <c:pt idx="224">
                  <c:v>44105</c:v>
                </c:pt>
                <c:pt idx="225">
                  <c:v>44106</c:v>
                </c:pt>
                <c:pt idx="226">
                  <c:v>44107</c:v>
                </c:pt>
                <c:pt idx="227">
                  <c:v>44108</c:v>
                </c:pt>
                <c:pt idx="228">
                  <c:v>44109</c:v>
                </c:pt>
                <c:pt idx="229">
                  <c:v>44110</c:v>
                </c:pt>
                <c:pt idx="230">
                  <c:v>44111</c:v>
                </c:pt>
                <c:pt idx="231">
                  <c:v>44112</c:v>
                </c:pt>
                <c:pt idx="232">
                  <c:v>44113</c:v>
                </c:pt>
                <c:pt idx="233">
                  <c:v>44114</c:v>
                </c:pt>
                <c:pt idx="234">
                  <c:v>44115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44122</c:v>
                </c:pt>
                <c:pt idx="242">
                  <c:v>44123</c:v>
                </c:pt>
                <c:pt idx="243">
                  <c:v>44124</c:v>
                </c:pt>
                <c:pt idx="244">
                  <c:v>44125</c:v>
                </c:pt>
                <c:pt idx="245">
                  <c:v>44126</c:v>
                </c:pt>
                <c:pt idx="246">
                  <c:v>44127</c:v>
                </c:pt>
                <c:pt idx="247">
                  <c:v>44128</c:v>
                </c:pt>
                <c:pt idx="248">
                  <c:v>44129</c:v>
                </c:pt>
                <c:pt idx="249">
                  <c:v>44130</c:v>
                </c:pt>
                <c:pt idx="250">
                  <c:v>44131</c:v>
                </c:pt>
                <c:pt idx="251">
                  <c:v>44132</c:v>
                </c:pt>
                <c:pt idx="252">
                  <c:v>44133</c:v>
                </c:pt>
                <c:pt idx="253">
                  <c:v>44134</c:v>
                </c:pt>
                <c:pt idx="254">
                  <c:v>44135</c:v>
                </c:pt>
                <c:pt idx="255">
                  <c:v>44136</c:v>
                </c:pt>
                <c:pt idx="256">
                  <c:v>44137</c:v>
                </c:pt>
                <c:pt idx="257">
                  <c:v>44138</c:v>
                </c:pt>
                <c:pt idx="258">
                  <c:v>44139</c:v>
                </c:pt>
                <c:pt idx="259">
                  <c:v>44140</c:v>
                </c:pt>
                <c:pt idx="260">
                  <c:v>44141</c:v>
                </c:pt>
                <c:pt idx="261">
                  <c:v>44142</c:v>
                </c:pt>
                <c:pt idx="262">
                  <c:v>44143</c:v>
                </c:pt>
                <c:pt idx="263">
                  <c:v>44144</c:v>
                </c:pt>
                <c:pt idx="264">
                  <c:v>44145</c:v>
                </c:pt>
                <c:pt idx="265">
                  <c:v>44146</c:v>
                </c:pt>
                <c:pt idx="266">
                  <c:v>44147</c:v>
                </c:pt>
                <c:pt idx="267">
                  <c:v>44148</c:v>
                </c:pt>
                <c:pt idx="268">
                  <c:v>44149</c:v>
                </c:pt>
                <c:pt idx="269">
                  <c:v>44150</c:v>
                </c:pt>
                <c:pt idx="270">
                  <c:v>44151</c:v>
                </c:pt>
                <c:pt idx="271">
                  <c:v>44152</c:v>
                </c:pt>
                <c:pt idx="272">
                  <c:v>44153</c:v>
                </c:pt>
                <c:pt idx="273">
                  <c:v>44154</c:v>
                </c:pt>
                <c:pt idx="274">
                  <c:v>44155</c:v>
                </c:pt>
                <c:pt idx="275">
                  <c:v>44156</c:v>
                </c:pt>
                <c:pt idx="276">
                  <c:v>44157</c:v>
                </c:pt>
                <c:pt idx="277">
                  <c:v>44158</c:v>
                </c:pt>
                <c:pt idx="278">
                  <c:v>44159</c:v>
                </c:pt>
                <c:pt idx="279">
                  <c:v>44160</c:v>
                </c:pt>
                <c:pt idx="280">
                  <c:v>44161</c:v>
                </c:pt>
                <c:pt idx="281">
                  <c:v>44162</c:v>
                </c:pt>
                <c:pt idx="282">
                  <c:v>44163</c:v>
                </c:pt>
                <c:pt idx="283">
                  <c:v>44164</c:v>
                </c:pt>
                <c:pt idx="284">
                  <c:v>44165</c:v>
                </c:pt>
                <c:pt idx="285">
                  <c:v>44166</c:v>
                </c:pt>
                <c:pt idx="286">
                  <c:v>44167</c:v>
                </c:pt>
                <c:pt idx="287">
                  <c:v>44168</c:v>
                </c:pt>
                <c:pt idx="288">
                  <c:v>44169</c:v>
                </c:pt>
                <c:pt idx="289">
                  <c:v>44170</c:v>
                </c:pt>
                <c:pt idx="290">
                  <c:v>44171</c:v>
                </c:pt>
                <c:pt idx="291">
                  <c:v>44172</c:v>
                </c:pt>
                <c:pt idx="292">
                  <c:v>44173</c:v>
                </c:pt>
                <c:pt idx="293">
                  <c:v>44174</c:v>
                </c:pt>
                <c:pt idx="294">
                  <c:v>44175</c:v>
                </c:pt>
                <c:pt idx="295">
                  <c:v>44176</c:v>
                </c:pt>
                <c:pt idx="296">
                  <c:v>44177</c:v>
                </c:pt>
                <c:pt idx="297">
                  <c:v>44178</c:v>
                </c:pt>
                <c:pt idx="298">
                  <c:v>44179</c:v>
                </c:pt>
                <c:pt idx="299">
                  <c:v>44180</c:v>
                </c:pt>
                <c:pt idx="300">
                  <c:v>44181</c:v>
                </c:pt>
                <c:pt idx="301">
                  <c:v>44182</c:v>
                </c:pt>
                <c:pt idx="302">
                  <c:v>44183</c:v>
                </c:pt>
                <c:pt idx="303">
                  <c:v>44184</c:v>
                </c:pt>
                <c:pt idx="304">
                  <c:v>44185</c:v>
                </c:pt>
                <c:pt idx="305">
                  <c:v>44186</c:v>
                </c:pt>
                <c:pt idx="306">
                  <c:v>44187</c:v>
                </c:pt>
                <c:pt idx="307">
                  <c:v>44188</c:v>
                </c:pt>
                <c:pt idx="308">
                  <c:v>44189</c:v>
                </c:pt>
                <c:pt idx="309">
                  <c:v>44190</c:v>
                </c:pt>
                <c:pt idx="310">
                  <c:v>44191</c:v>
                </c:pt>
                <c:pt idx="311">
                  <c:v>44192</c:v>
                </c:pt>
                <c:pt idx="312">
                  <c:v>44193</c:v>
                </c:pt>
                <c:pt idx="313">
                  <c:v>44194</c:v>
                </c:pt>
                <c:pt idx="314">
                  <c:v>44195</c:v>
                </c:pt>
                <c:pt idx="315">
                  <c:v>44196</c:v>
                </c:pt>
                <c:pt idx="316">
                  <c:v>44197</c:v>
                </c:pt>
                <c:pt idx="317">
                  <c:v>44198</c:v>
                </c:pt>
                <c:pt idx="318">
                  <c:v>44199</c:v>
                </c:pt>
                <c:pt idx="319">
                  <c:v>44200</c:v>
                </c:pt>
                <c:pt idx="320">
                  <c:v>44201</c:v>
                </c:pt>
                <c:pt idx="321">
                  <c:v>44202</c:v>
                </c:pt>
                <c:pt idx="322">
                  <c:v>44203</c:v>
                </c:pt>
                <c:pt idx="323">
                  <c:v>44204</c:v>
                </c:pt>
                <c:pt idx="324">
                  <c:v>44205</c:v>
                </c:pt>
                <c:pt idx="325">
                  <c:v>44206</c:v>
                </c:pt>
                <c:pt idx="326">
                  <c:v>44207</c:v>
                </c:pt>
                <c:pt idx="327">
                  <c:v>44208</c:v>
                </c:pt>
                <c:pt idx="328">
                  <c:v>44209</c:v>
                </c:pt>
                <c:pt idx="329">
                  <c:v>44210</c:v>
                </c:pt>
                <c:pt idx="330">
                  <c:v>44211</c:v>
                </c:pt>
                <c:pt idx="331">
                  <c:v>44212</c:v>
                </c:pt>
                <c:pt idx="332">
                  <c:v>44213</c:v>
                </c:pt>
                <c:pt idx="333">
                  <c:v>44214</c:v>
                </c:pt>
                <c:pt idx="334">
                  <c:v>44215</c:v>
                </c:pt>
                <c:pt idx="335">
                  <c:v>44216</c:v>
                </c:pt>
                <c:pt idx="336">
                  <c:v>44217</c:v>
                </c:pt>
                <c:pt idx="337">
                  <c:v>44218</c:v>
                </c:pt>
                <c:pt idx="338">
                  <c:v>44219</c:v>
                </c:pt>
                <c:pt idx="339">
                  <c:v>44220</c:v>
                </c:pt>
                <c:pt idx="340">
                  <c:v>44221</c:v>
                </c:pt>
                <c:pt idx="341">
                  <c:v>44222</c:v>
                </c:pt>
                <c:pt idx="342">
                  <c:v>44223</c:v>
                </c:pt>
                <c:pt idx="343">
                  <c:v>44224</c:v>
                </c:pt>
                <c:pt idx="344">
                  <c:v>44225</c:v>
                </c:pt>
                <c:pt idx="345">
                  <c:v>44226</c:v>
                </c:pt>
                <c:pt idx="346">
                  <c:v>44227</c:v>
                </c:pt>
                <c:pt idx="347">
                  <c:v>44228</c:v>
                </c:pt>
                <c:pt idx="348">
                  <c:v>44229</c:v>
                </c:pt>
                <c:pt idx="349">
                  <c:v>44230</c:v>
                </c:pt>
                <c:pt idx="350">
                  <c:v>44231</c:v>
                </c:pt>
                <c:pt idx="351">
                  <c:v>44232</c:v>
                </c:pt>
                <c:pt idx="352">
                  <c:v>44233</c:v>
                </c:pt>
                <c:pt idx="353">
                  <c:v>44234</c:v>
                </c:pt>
                <c:pt idx="354">
                  <c:v>44235</c:v>
                </c:pt>
                <c:pt idx="355">
                  <c:v>44236</c:v>
                </c:pt>
                <c:pt idx="356">
                  <c:v>44237</c:v>
                </c:pt>
                <c:pt idx="357">
                  <c:v>44238</c:v>
                </c:pt>
                <c:pt idx="358">
                  <c:v>44239</c:v>
                </c:pt>
                <c:pt idx="359">
                  <c:v>44240</c:v>
                </c:pt>
                <c:pt idx="360">
                  <c:v>44241</c:v>
                </c:pt>
                <c:pt idx="361">
                  <c:v>44242</c:v>
                </c:pt>
                <c:pt idx="362">
                  <c:v>44243</c:v>
                </c:pt>
                <c:pt idx="363">
                  <c:v>44244</c:v>
                </c:pt>
                <c:pt idx="364">
                  <c:v>44245</c:v>
                </c:pt>
                <c:pt idx="365">
                  <c:v>44246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99.606416756995046</c:v>
                </c:pt>
                <c:pt idx="2">
                  <c:v>99.606416756995046</c:v>
                </c:pt>
                <c:pt idx="3">
                  <c:v>99.606416756995046</c:v>
                </c:pt>
                <c:pt idx="4">
                  <c:v>99.606416756995046</c:v>
                </c:pt>
                <c:pt idx="5">
                  <c:v>96.278655743500082</c:v>
                </c:pt>
                <c:pt idx="6">
                  <c:v>95.515340206097747</c:v>
                </c:pt>
                <c:pt idx="7">
                  <c:v>93.479661742439575</c:v>
                </c:pt>
                <c:pt idx="8">
                  <c:v>90.049937923647164</c:v>
                </c:pt>
                <c:pt idx="9">
                  <c:v>90.049937923647164</c:v>
                </c:pt>
                <c:pt idx="10">
                  <c:v>90.049937923647164</c:v>
                </c:pt>
                <c:pt idx="11">
                  <c:v>90.906527706497073</c:v>
                </c:pt>
                <c:pt idx="12">
                  <c:v>89.793412453176558</c:v>
                </c:pt>
                <c:pt idx="13">
                  <c:v>89.86722262092114</c:v>
                </c:pt>
                <c:pt idx="14">
                  <c:v>90.842811600931057</c:v>
                </c:pt>
                <c:pt idx="15">
                  <c:v>88.375218012577136</c:v>
                </c:pt>
                <c:pt idx="16">
                  <c:v>88.375218012577136</c:v>
                </c:pt>
                <c:pt idx="17">
                  <c:v>88.375218012577136</c:v>
                </c:pt>
                <c:pt idx="18">
                  <c:v>83.898948641667189</c:v>
                </c:pt>
                <c:pt idx="19">
                  <c:v>84.616010375162645</c:v>
                </c:pt>
                <c:pt idx="20">
                  <c:v>82.694901646780238</c:v>
                </c:pt>
                <c:pt idx="21">
                  <c:v>79.047282376065581</c:v>
                </c:pt>
                <c:pt idx="22">
                  <c:v>74.240549594001493</c:v>
                </c:pt>
                <c:pt idx="23">
                  <c:v>74.240549594001493</c:v>
                </c:pt>
                <c:pt idx="24">
                  <c:v>74.240549594001493</c:v>
                </c:pt>
                <c:pt idx="25">
                  <c:v>72.413353975761495</c:v>
                </c:pt>
                <c:pt idx="26">
                  <c:v>72.453772815455423</c:v>
                </c:pt>
                <c:pt idx="27">
                  <c:v>71.240015077206806</c:v>
                </c:pt>
                <c:pt idx="28">
                  <c:v>70.500124578615512</c:v>
                </c:pt>
                <c:pt idx="29">
                  <c:v>70.500124578615512</c:v>
                </c:pt>
                <c:pt idx="30">
                  <c:v>70.500124578615512</c:v>
                </c:pt>
                <c:pt idx="31">
                  <c:v>70.500124578615512</c:v>
                </c:pt>
                <c:pt idx="32">
                  <c:v>71.92670944220724</c:v>
                </c:pt>
                <c:pt idx="33">
                  <c:v>77.057091078680457</c:v>
                </c:pt>
                <c:pt idx="34">
                  <c:v>83.251012068154097</c:v>
                </c:pt>
                <c:pt idx="35">
                  <c:v>79.494359889519004</c:v>
                </c:pt>
                <c:pt idx="36">
                  <c:v>82.581481867955191</c:v>
                </c:pt>
                <c:pt idx="37">
                  <c:v>82.581481867955191</c:v>
                </c:pt>
                <c:pt idx="38">
                  <c:v>82.581481867955191</c:v>
                </c:pt>
                <c:pt idx="39">
                  <c:v>81.284756901335882</c:v>
                </c:pt>
                <c:pt idx="40">
                  <c:v>80.569398807026673</c:v>
                </c:pt>
                <c:pt idx="41">
                  <c:v>76.942350979486079</c:v>
                </c:pt>
                <c:pt idx="42">
                  <c:v>75.891674102341895</c:v>
                </c:pt>
                <c:pt idx="43">
                  <c:v>75.897934976351365</c:v>
                </c:pt>
                <c:pt idx="44">
                  <c:v>75.897934976351365</c:v>
                </c:pt>
                <c:pt idx="45">
                  <c:v>75.897934976351365</c:v>
                </c:pt>
                <c:pt idx="46">
                  <c:v>79.118281539152832</c:v>
                </c:pt>
                <c:pt idx="47">
                  <c:v>80.710673086547004</c:v>
                </c:pt>
                <c:pt idx="48">
                  <c:v>82.427345112578607</c:v>
                </c:pt>
                <c:pt idx="49">
                  <c:v>82.395529650775259</c:v>
                </c:pt>
                <c:pt idx="50">
                  <c:v>83.04602168306775</c:v>
                </c:pt>
                <c:pt idx="51">
                  <c:v>83.04602168306775</c:v>
                </c:pt>
                <c:pt idx="52">
                  <c:v>83.04602168306775</c:v>
                </c:pt>
                <c:pt idx="53">
                  <c:v>81.10770619890414</c:v>
                </c:pt>
                <c:pt idx="54">
                  <c:v>83.643615718626947</c:v>
                </c:pt>
                <c:pt idx="55">
                  <c:v>83.265748547115194</c:v>
                </c:pt>
                <c:pt idx="56">
                  <c:v>82.158851576824532</c:v>
                </c:pt>
                <c:pt idx="57">
                  <c:v>84.744379587847064</c:v>
                </c:pt>
                <c:pt idx="58">
                  <c:v>84.744379587847064</c:v>
                </c:pt>
                <c:pt idx="59">
                  <c:v>84.744379587847064</c:v>
                </c:pt>
                <c:pt idx="60">
                  <c:v>83.772708977965536</c:v>
                </c:pt>
                <c:pt idx="61">
                  <c:v>82.118730873988184</c:v>
                </c:pt>
                <c:pt idx="62">
                  <c:v>81.510403911555571</c:v>
                </c:pt>
                <c:pt idx="63">
                  <c:v>82.751888377560505</c:v>
                </c:pt>
                <c:pt idx="64">
                  <c:v>82.038745014193438</c:v>
                </c:pt>
                <c:pt idx="65">
                  <c:v>82.038745014193438</c:v>
                </c:pt>
                <c:pt idx="66">
                  <c:v>82.038745014193438</c:v>
                </c:pt>
                <c:pt idx="67">
                  <c:v>84.258672055845295</c:v>
                </c:pt>
                <c:pt idx="68">
                  <c:v>84.207435107318616</c:v>
                </c:pt>
                <c:pt idx="69">
                  <c:v>84.207435107318616</c:v>
                </c:pt>
                <c:pt idx="70">
                  <c:v>86.006903997802297</c:v>
                </c:pt>
                <c:pt idx="71">
                  <c:v>83.560733672215548</c:v>
                </c:pt>
                <c:pt idx="72">
                  <c:v>83.560733672215548</c:v>
                </c:pt>
                <c:pt idx="73">
                  <c:v>83.560733672215548</c:v>
                </c:pt>
                <c:pt idx="74">
                  <c:v>83.560733672215548</c:v>
                </c:pt>
                <c:pt idx="75">
                  <c:v>83.560733672215548</c:v>
                </c:pt>
                <c:pt idx="76">
                  <c:v>83.560733672215548</c:v>
                </c:pt>
                <c:pt idx="77">
                  <c:v>83.796772881471412</c:v>
                </c:pt>
                <c:pt idx="78">
                  <c:v>85.9447211675039</c:v>
                </c:pt>
                <c:pt idx="79">
                  <c:v>85.9447211675039</c:v>
                </c:pt>
                <c:pt idx="80">
                  <c:v>85.9447211675039</c:v>
                </c:pt>
                <c:pt idx="81">
                  <c:v>86.845818524094739</c:v>
                </c:pt>
                <c:pt idx="82">
                  <c:v>86.742833535285513</c:v>
                </c:pt>
                <c:pt idx="83">
                  <c:v>86.319351424561745</c:v>
                </c:pt>
                <c:pt idx="84">
                  <c:v>84.818998984205081</c:v>
                </c:pt>
                <c:pt idx="85">
                  <c:v>85.3415477136097</c:v>
                </c:pt>
                <c:pt idx="86">
                  <c:v>85.3415477136097</c:v>
                </c:pt>
                <c:pt idx="87">
                  <c:v>85.3415477136097</c:v>
                </c:pt>
                <c:pt idx="88">
                  <c:v>85.75152848378238</c:v>
                </c:pt>
                <c:pt idx="89">
                  <c:v>87.028065326044569</c:v>
                </c:pt>
                <c:pt idx="90">
                  <c:v>87.716761467088858</c:v>
                </c:pt>
                <c:pt idx="91">
                  <c:v>87.534301710240754</c:v>
                </c:pt>
                <c:pt idx="92">
                  <c:v>86.835170779180629</c:v>
                </c:pt>
                <c:pt idx="93">
                  <c:v>86.835170779180629</c:v>
                </c:pt>
                <c:pt idx="94">
                  <c:v>86.835170779180629</c:v>
                </c:pt>
                <c:pt idx="95">
                  <c:v>88.340719319055381</c:v>
                </c:pt>
                <c:pt idx="96">
                  <c:v>90.595996873822045</c:v>
                </c:pt>
                <c:pt idx="97">
                  <c:v>91.226598918614982</c:v>
                </c:pt>
                <c:pt idx="98">
                  <c:v>93.343711335376241</c:v>
                </c:pt>
                <c:pt idx="99">
                  <c:v>93.18007679153628</c:v>
                </c:pt>
                <c:pt idx="100">
                  <c:v>93.18007679153628</c:v>
                </c:pt>
                <c:pt idx="101">
                  <c:v>93.18007679153628</c:v>
                </c:pt>
                <c:pt idx="102">
                  <c:v>93.965880366197197</c:v>
                </c:pt>
                <c:pt idx="103">
                  <c:v>95.086960132713457</c:v>
                </c:pt>
                <c:pt idx="104">
                  <c:v>96.314219211513134</c:v>
                </c:pt>
                <c:pt idx="105">
                  <c:v>96.663380062736465</c:v>
                </c:pt>
                <c:pt idx="106">
                  <c:v>97.378865929984627</c:v>
                </c:pt>
                <c:pt idx="107">
                  <c:v>97.378865929984627</c:v>
                </c:pt>
                <c:pt idx="108">
                  <c:v>97.378865929984627</c:v>
                </c:pt>
                <c:pt idx="109">
                  <c:v>98.717798557443459</c:v>
                </c:pt>
                <c:pt idx="110">
                  <c:v>98.346958897575021</c:v>
                </c:pt>
                <c:pt idx="111">
                  <c:v>98.4914275005696</c:v>
                </c:pt>
                <c:pt idx="112">
                  <c:v>95.714325263052473</c:v>
                </c:pt>
                <c:pt idx="113">
                  <c:v>95.001224490665052</c:v>
                </c:pt>
                <c:pt idx="114">
                  <c:v>95.001224490665052</c:v>
                </c:pt>
                <c:pt idx="115">
                  <c:v>95.001224490665052</c:v>
                </c:pt>
                <c:pt idx="116">
                  <c:v>91.702425343336472</c:v>
                </c:pt>
                <c:pt idx="117">
                  <c:v>96.179844670697122</c:v>
                </c:pt>
                <c:pt idx="118">
                  <c:v>95.641281732941707</c:v>
                </c:pt>
                <c:pt idx="119">
                  <c:v>95.214094206987824</c:v>
                </c:pt>
                <c:pt idx="120">
                  <c:v>95.739368759090439</c:v>
                </c:pt>
                <c:pt idx="121">
                  <c:v>95.739368759090439</c:v>
                </c:pt>
                <c:pt idx="122">
                  <c:v>95.739368759090439</c:v>
                </c:pt>
                <c:pt idx="123">
                  <c:v>95.562531011556985</c:v>
                </c:pt>
                <c:pt idx="124">
                  <c:v>96.038612982156423</c:v>
                </c:pt>
                <c:pt idx="125">
                  <c:v>95.975876469122525</c:v>
                </c:pt>
                <c:pt idx="126">
                  <c:v>94.80662630461488</c:v>
                </c:pt>
                <c:pt idx="127">
                  <c:v>95.881154130366667</c:v>
                </c:pt>
                <c:pt idx="128">
                  <c:v>95.881154130366667</c:v>
                </c:pt>
                <c:pt idx="129">
                  <c:v>95.881154130366667</c:v>
                </c:pt>
                <c:pt idx="130">
                  <c:v>93.679030118211202</c:v>
                </c:pt>
                <c:pt idx="131">
                  <c:v>94.927371731940823</c:v>
                </c:pt>
                <c:pt idx="132">
                  <c:v>94.218615239478368</c:v>
                </c:pt>
                <c:pt idx="133">
                  <c:v>94.321813183185881</c:v>
                </c:pt>
                <c:pt idx="134">
                  <c:v>95.00548358863071</c:v>
                </c:pt>
                <c:pt idx="135">
                  <c:v>95.00548358863071</c:v>
                </c:pt>
                <c:pt idx="136">
                  <c:v>95.00548358863071</c:v>
                </c:pt>
                <c:pt idx="137">
                  <c:v>96.743025194693942</c:v>
                </c:pt>
                <c:pt idx="138">
                  <c:v>96.318180172621169</c:v>
                </c:pt>
                <c:pt idx="139">
                  <c:v>95.568408566749596</c:v>
                </c:pt>
                <c:pt idx="140">
                  <c:v>95.954453206355382</c:v>
                </c:pt>
                <c:pt idx="141">
                  <c:v>94.938743523509103</c:v>
                </c:pt>
                <c:pt idx="142">
                  <c:v>94.938743523509103</c:v>
                </c:pt>
                <c:pt idx="143">
                  <c:v>94.938743523509103</c:v>
                </c:pt>
                <c:pt idx="144">
                  <c:v>97.042439781678596</c:v>
                </c:pt>
                <c:pt idx="145">
                  <c:v>96.200288340932218</c:v>
                </c:pt>
                <c:pt idx="146">
                  <c:v>97.727132370635175</c:v>
                </c:pt>
                <c:pt idx="147">
                  <c:v>96.981193952932657</c:v>
                </c:pt>
                <c:pt idx="148">
                  <c:v>96.666276249353089</c:v>
                </c:pt>
                <c:pt idx="149">
                  <c:v>96.666276249353089</c:v>
                </c:pt>
                <c:pt idx="150">
                  <c:v>96.666276249353089</c:v>
                </c:pt>
                <c:pt idx="151">
                  <c:v>96.755972852509515</c:v>
                </c:pt>
                <c:pt idx="152">
                  <c:v>97.466134847300637</c:v>
                </c:pt>
                <c:pt idx="153">
                  <c:v>96.901335866076877</c:v>
                </c:pt>
                <c:pt idx="154">
                  <c:v>96.901335866076877</c:v>
                </c:pt>
                <c:pt idx="155">
                  <c:v>96.901335866076877</c:v>
                </c:pt>
                <c:pt idx="156">
                  <c:v>96.901335866076877</c:v>
                </c:pt>
                <c:pt idx="157">
                  <c:v>96.901335866076877</c:v>
                </c:pt>
                <c:pt idx="158">
                  <c:v>96.749030522825521</c:v>
                </c:pt>
                <c:pt idx="159">
                  <c:v>96.500001064774452</c:v>
                </c:pt>
                <c:pt idx="160">
                  <c:v>95.391485637256849</c:v>
                </c:pt>
                <c:pt idx="161">
                  <c:v>95.144969047005503</c:v>
                </c:pt>
                <c:pt idx="162">
                  <c:v>92.465016834084679</c:v>
                </c:pt>
                <c:pt idx="163">
                  <c:v>92.465016834084679</c:v>
                </c:pt>
                <c:pt idx="164">
                  <c:v>92.465016834084679</c:v>
                </c:pt>
                <c:pt idx="165">
                  <c:v>94.532297804647939</c:v>
                </c:pt>
                <c:pt idx="166">
                  <c:v>96.143429383090933</c:v>
                </c:pt>
                <c:pt idx="167">
                  <c:v>95.892951831731537</c:v>
                </c:pt>
                <c:pt idx="168">
                  <c:v>95.481097058453983</c:v>
                </c:pt>
                <c:pt idx="169">
                  <c:v>95.105402026904713</c:v>
                </c:pt>
                <c:pt idx="170">
                  <c:v>95.105402026904713</c:v>
                </c:pt>
                <c:pt idx="171">
                  <c:v>95.105402026904713</c:v>
                </c:pt>
                <c:pt idx="172">
                  <c:v>95.105402026904713</c:v>
                </c:pt>
                <c:pt idx="173">
                  <c:v>96.895500901863997</c:v>
                </c:pt>
                <c:pt idx="174">
                  <c:v>97.29466356320394</c:v>
                </c:pt>
                <c:pt idx="175">
                  <c:v>99.022366652966582</c:v>
                </c:pt>
                <c:pt idx="176">
                  <c:v>99.191665797100839</c:v>
                </c:pt>
                <c:pt idx="177">
                  <c:v>99.191665797100839</c:v>
                </c:pt>
                <c:pt idx="178">
                  <c:v>99.191665797100839</c:v>
                </c:pt>
                <c:pt idx="179">
                  <c:v>98.371320937938549</c:v>
                </c:pt>
                <c:pt idx="180">
                  <c:v>98.176807933847698</c:v>
                </c:pt>
                <c:pt idx="181">
                  <c:v>98.430352035742345</c:v>
                </c:pt>
                <c:pt idx="182">
                  <c:v>97.450802094624379</c:v>
                </c:pt>
                <c:pt idx="183">
                  <c:v>97.619803101901041</c:v>
                </c:pt>
                <c:pt idx="184">
                  <c:v>97.619803101901041</c:v>
                </c:pt>
                <c:pt idx="185">
                  <c:v>97.619803101901041</c:v>
                </c:pt>
                <c:pt idx="186">
                  <c:v>97.897538880240546</c:v>
                </c:pt>
                <c:pt idx="187">
                  <c:v>99.223225713026224</c:v>
                </c:pt>
                <c:pt idx="188">
                  <c:v>99.198054444049291</c:v>
                </c:pt>
                <c:pt idx="189">
                  <c:v>98.848808410866653</c:v>
                </c:pt>
                <c:pt idx="190">
                  <c:v>97.459448063494634</c:v>
                </c:pt>
                <c:pt idx="191">
                  <c:v>97.459448063494634</c:v>
                </c:pt>
                <c:pt idx="192">
                  <c:v>97.459448063494634</c:v>
                </c:pt>
                <c:pt idx="193">
                  <c:v>98.554504741440795</c:v>
                </c:pt>
                <c:pt idx="194">
                  <c:v>98.547306865878866</c:v>
                </c:pt>
                <c:pt idx="195">
                  <c:v>99.0118892719711</c:v>
                </c:pt>
                <c:pt idx="196">
                  <c:v>99.941991085707969</c:v>
                </c:pt>
                <c:pt idx="197">
                  <c:v>98.834199704844536</c:v>
                </c:pt>
                <c:pt idx="198">
                  <c:v>98.834199704844536</c:v>
                </c:pt>
                <c:pt idx="199">
                  <c:v>98.834199704844536</c:v>
                </c:pt>
                <c:pt idx="200">
                  <c:v>98.342359071772222</c:v>
                </c:pt>
                <c:pt idx="201">
                  <c:v>99.126799735084134</c:v>
                </c:pt>
                <c:pt idx="202">
                  <c:v>98.097844257564716</c:v>
                </c:pt>
                <c:pt idx="203">
                  <c:v>98.962143007732422</c:v>
                </c:pt>
                <c:pt idx="204">
                  <c:v>99.690533941816497</c:v>
                </c:pt>
                <c:pt idx="205">
                  <c:v>99.690533941816497</c:v>
                </c:pt>
                <c:pt idx="206">
                  <c:v>99.690533941816497</c:v>
                </c:pt>
                <c:pt idx="207">
                  <c:v>100.34136670194621</c:v>
                </c:pt>
                <c:pt idx="208">
                  <c:v>99.896674283353548</c:v>
                </c:pt>
                <c:pt idx="209">
                  <c:v>99.984582065364393</c:v>
                </c:pt>
                <c:pt idx="210">
                  <c:v>99.319481327049758</c:v>
                </c:pt>
                <c:pt idx="211">
                  <c:v>99.493806206783489</c:v>
                </c:pt>
                <c:pt idx="212">
                  <c:v>99.493806206783489</c:v>
                </c:pt>
                <c:pt idx="213">
                  <c:v>99.493806206783489</c:v>
                </c:pt>
                <c:pt idx="214">
                  <c:v>99.493806206783489</c:v>
                </c:pt>
                <c:pt idx="215">
                  <c:v>99.493806206783489</c:v>
                </c:pt>
                <c:pt idx="216">
                  <c:v>99.434988063877995</c:v>
                </c:pt>
                <c:pt idx="217">
                  <c:v>98.333287193105406</c:v>
                </c:pt>
                <c:pt idx="218">
                  <c:v>98.830749835492355</c:v>
                </c:pt>
                <c:pt idx="219">
                  <c:v>98.830749835492355</c:v>
                </c:pt>
                <c:pt idx="220">
                  <c:v>98.830749835492355</c:v>
                </c:pt>
                <c:pt idx="221">
                  <c:v>100.1382929109444</c:v>
                </c:pt>
                <c:pt idx="222">
                  <c:v>100.25533292304023</c:v>
                </c:pt>
                <c:pt idx="223">
                  <c:v>98.747697425162329</c:v>
                </c:pt>
                <c:pt idx="224">
                  <c:v>98.747697425162329</c:v>
                </c:pt>
                <c:pt idx="225">
                  <c:v>98.086600238935418</c:v>
                </c:pt>
                <c:pt idx="226">
                  <c:v>98.086600238935418</c:v>
                </c:pt>
                <c:pt idx="227">
                  <c:v>98.086600238935418</c:v>
                </c:pt>
                <c:pt idx="228">
                  <c:v>99.288688048758161</c:v>
                </c:pt>
                <c:pt idx="229">
                  <c:v>99.806551770400546</c:v>
                </c:pt>
                <c:pt idx="230">
                  <c:v>99.760085011595393</c:v>
                </c:pt>
                <c:pt idx="231">
                  <c:v>100.71518773039058</c:v>
                </c:pt>
                <c:pt idx="232">
                  <c:v>100.5985736280913</c:v>
                </c:pt>
                <c:pt idx="233">
                  <c:v>100.5985736280913</c:v>
                </c:pt>
                <c:pt idx="234">
                  <c:v>100.5985736280913</c:v>
                </c:pt>
                <c:pt idx="235">
                  <c:v>100.33876865218716</c:v>
                </c:pt>
                <c:pt idx="236">
                  <c:v>100.52229318352666</c:v>
                </c:pt>
                <c:pt idx="237">
                  <c:v>100.62855767776942</c:v>
                </c:pt>
                <c:pt idx="238">
                  <c:v>100.11959547087521</c:v>
                </c:pt>
                <c:pt idx="239">
                  <c:v>99.708166607394205</c:v>
                </c:pt>
                <c:pt idx="240">
                  <c:v>99.708166607394205</c:v>
                </c:pt>
                <c:pt idx="241">
                  <c:v>99.708166607394205</c:v>
                </c:pt>
                <c:pt idx="242">
                  <c:v>100.81766162744391</c:v>
                </c:pt>
                <c:pt idx="243">
                  <c:v>100.37433212020025</c:v>
                </c:pt>
                <c:pt idx="244">
                  <c:v>100.68277599487203</c:v>
                </c:pt>
                <c:pt idx="245">
                  <c:v>99.979215601927663</c:v>
                </c:pt>
                <c:pt idx="246">
                  <c:v>100.15946062783362</c:v>
                </c:pt>
                <c:pt idx="247">
                  <c:v>100.15946062783362</c:v>
                </c:pt>
                <c:pt idx="248">
                  <c:v>100.15946062783362</c:v>
                </c:pt>
                <c:pt idx="249">
                  <c:v>100.06469569809809</c:v>
                </c:pt>
                <c:pt idx="250">
                  <c:v>100.02832300147151</c:v>
                </c:pt>
                <c:pt idx="251">
                  <c:v>99.741728299363459</c:v>
                </c:pt>
                <c:pt idx="252">
                  <c:v>99.373018188477843</c:v>
                </c:pt>
                <c:pt idx="253">
                  <c:v>97.86184763928847</c:v>
                </c:pt>
                <c:pt idx="254">
                  <c:v>97.86184763928847</c:v>
                </c:pt>
                <c:pt idx="255">
                  <c:v>97.86184763928847</c:v>
                </c:pt>
                <c:pt idx="256">
                  <c:v>99.217731476650556</c:v>
                </c:pt>
                <c:pt idx="257">
                  <c:v>99.217731476650556</c:v>
                </c:pt>
                <c:pt idx="258">
                  <c:v>100.9203058884159</c:v>
                </c:pt>
                <c:pt idx="259">
                  <c:v>102.66674900922735</c:v>
                </c:pt>
                <c:pt idx="260">
                  <c:v>103.60353760677027</c:v>
                </c:pt>
                <c:pt idx="261">
                  <c:v>103.60353760677027</c:v>
                </c:pt>
                <c:pt idx="262">
                  <c:v>103.60353760677027</c:v>
                </c:pt>
                <c:pt idx="263">
                  <c:v>105.79531201086924</c:v>
                </c:pt>
                <c:pt idx="264">
                  <c:v>106.07534770211018</c:v>
                </c:pt>
                <c:pt idx="265">
                  <c:v>107.96642978983481</c:v>
                </c:pt>
                <c:pt idx="266">
                  <c:v>108.69592808938995</c:v>
                </c:pt>
                <c:pt idx="267">
                  <c:v>108.12090727304863</c:v>
                </c:pt>
                <c:pt idx="268">
                  <c:v>108.12090727304863</c:v>
                </c:pt>
                <c:pt idx="269">
                  <c:v>108.12090727304863</c:v>
                </c:pt>
                <c:pt idx="270">
                  <c:v>110.34015285902598</c:v>
                </c:pt>
                <c:pt idx="271">
                  <c:v>110.79881511894594</c:v>
                </c:pt>
                <c:pt idx="272">
                  <c:v>109.57866873374886</c:v>
                </c:pt>
                <c:pt idx="273">
                  <c:v>109.17916534457166</c:v>
                </c:pt>
                <c:pt idx="274">
                  <c:v>108.72356963518695</c:v>
                </c:pt>
                <c:pt idx="275">
                  <c:v>108.72356963518695</c:v>
                </c:pt>
                <c:pt idx="276">
                  <c:v>108.72356963518695</c:v>
                </c:pt>
                <c:pt idx="277">
                  <c:v>108.72356963518695</c:v>
                </c:pt>
                <c:pt idx="278">
                  <c:v>111.44181113881889</c:v>
                </c:pt>
                <c:pt idx="279">
                  <c:v>112.00090292876871</c:v>
                </c:pt>
                <c:pt idx="280">
                  <c:v>113.02500303460728</c:v>
                </c:pt>
                <c:pt idx="281">
                  <c:v>113.48243015611722</c:v>
                </c:pt>
                <c:pt idx="282">
                  <c:v>113.48243015611722</c:v>
                </c:pt>
                <c:pt idx="283">
                  <c:v>113.48243015611722</c:v>
                </c:pt>
                <c:pt idx="284">
                  <c:v>112.58337716654988</c:v>
                </c:pt>
                <c:pt idx="285">
                  <c:v>114.09075711854985</c:v>
                </c:pt>
                <c:pt idx="286">
                  <c:v>114.14799939520806</c:v>
                </c:pt>
                <c:pt idx="287">
                  <c:v>114.18373322713978</c:v>
                </c:pt>
                <c:pt idx="288">
                  <c:v>113.93615186239704</c:v>
                </c:pt>
                <c:pt idx="289">
                  <c:v>113.93615186239704</c:v>
                </c:pt>
                <c:pt idx="290">
                  <c:v>113.93615186239704</c:v>
                </c:pt>
                <c:pt idx="291">
                  <c:v>113.06814769699922</c:v>
                </c:pt>
                <c:pt idx="292">
                  <c:v>112.72588658448025</c:v>
                </c:pt>
                <c:pt idx="293">
                  <c:v>114.22023369670532</c:v>
                </c:pt>
                <c:pt idx="294">
                  <c:v>113.95744735222523</c:v>
                </c:pt>
                <c:pt idx="295">
                  <c:v>113.51569371122886</c:v>
                </c:pt>
                <c:pt idx="296">
                  <c:v>113.51569371122886</c:v>
                </c:pt>
                <c:pt idx="297">
                  <c:v>113.51569371122886</c:v>
                </c:pt>
                <c:pt idx="298">
                  <c:v>113.85608082064296</c:v>
                </c:pt>
                <c:pt idx="299">
                  <c:v>113.66612505137535</c:v>
                </c:pt>
                <c:pt idx="300">
                  <c:v>113.96238790586541</c:v>
                </c:pt>
                <c:pt idx="301">
                  <c:v>114.17223366263258</c:v>
                </c:pt>
                <c:pt idx="302">
                  <c:v>113.9878999026796</c:v>
                </c:pt>
                <c:pt idx="303">
                  <c:v>113.9878999026796</c:v>
                </c:pt>
                <c:pt idx="304">
                  <c:v>113.9878999026796</c:v>
                </c:pt>
                <c:pt idx="305">
                  <c:v>113.77933187530211</c:v>
                </c:pt>
                <c:pt idx="306">
                  <c:v>112.59517486791471</c:v>
                </c:pt>
                <c:pt idx="307">
                  <c:v>112.97167912807745</c:v>
                </c:pt>
                <c:pt idx="308">
                  <c:v>113.58311523202498</c:v>
                </c:pt>
                <c:pt idx="309">
                  <c:v>113.53311342190835</c:v>
                </c:pt>
                <c:pt idx="310">
                  <c:v>113.53311342190835</c:v>
                </c:pt>
                <c:pt idx="311">
                  <c:v>113.53311342190835</c:v>
                </c:pt>
                <c:pt idx="312">
                  <c:v>114.37394454228536</c:v>
                </c:pt>
                <c:pt idx="313">
                  <c:v>117.41545158150953</c:v>
                </c:pt>
                <c:pt idx="314">
                  <c:v>116.88740861572923</c:v>
                </c:pt>
                <c:pt idx="315">
                  <c:v>116.88740861572923</c:v>
                </c:pt>
                <c:pt idx="316">
                  <c:v>116.88740861572923</c:v>
                </c:pt>
                <c:pt idx="317">
                  <c:v>116.88740861572923</c:v>
                </c:pt>
                <c:pt idx="318">
                  <c:v>116.88740861572923</c:v>
                </c:pt>
                <c:pt idx="319">
                  <c:v>116.09611080469264</c:v>
                </c:pt>
                <c:pt idx="320">
                  <c:v>115.67126578261987</c:v>
                </c:pt>
                <c:pt idx="321">
                  <c:v>115.2338990125281</c:v>
                </c:pt>
                <c:pt idx="322">
                  <c:v>117.08315675823015</c:v>
                </c:pt>
                <c:pt idx="323">
                  <c:v>119.84688542813514</c:v>
                </c:pt>
                <c:pt idx="324">
                  <c:v>119.84688542813514</c:v>
                </c:pt>
                <c:pt idx="325">
                  <c:v>119.84688542813514</c:v>
                </c:pt>
                <c:pt idx="326">
                  <c:v>119.84688542813514</c:v>
                </c:pt>
                <c:pt idx="327">
                  <c:v>119.95468319764555</c:v>
                </c:pt>
                <c:pt idx="328">
                  <c:v>121.19940457810438</c:v>
                </c:pt>
                <c:pt idx="329">
                  <c:v>122.22870078346102</c:v>
                </c:pt>
                <c:pt idx="330">
                  <c:v>121.46598151977389</c:v>
                </c:pt>
                <c:pt idx="331">
                  <c:v>121.46598151977389</c:v>
                </c:pt>
                <c:pt idx="332">
                  <c:v>121.46598151977389</c:v>
                </c:pt>
                <c:pt idx="333">
                  <c:v>120.28633915623007</c:v>
                </c:pt>
                <c:pt idx="334">
                  <c:v>121.95271123528744</c:v>
                </c:pt>
                <c:pt idx="335">
                  <c:v>121.48335863947371</c:v>
                </c:pt>
                <c:pt idx="336">
                  <c:v>122.47828392424765</c:v>
                </c:pt>
                <c:pt idx="337">
                  <c:v>121.9441504483765</c:v>
                </c:pt>
                <c:pt idx="338">
                  <c:v>121.9441504483765</c:v>
                </c:pt>
                <c:pt idx="339">
                  <c:v>121.9441504483765</c:v>
                </c:pt>
                <c:pt idx="340">
                  <c:v>122.7569567041396</c:v>
                </c:pt>
                <c:pt idx="341">
                  <c:v>121.58097716484623</c:v>
                </c:pt>
                <c:pt idx="342">
                  <c:v>121.96016465672731</c:v>
                </c:pt>
                <c:pt idx="343">
                  <c:v>120.09557415834897</c:v>
                </c:pt>
                <c:pt idx="344">
                  <c:v>117.82108807175726</c:v>
                </c:pt>
                <c:pt idx="345">
                  <c:v>117.82108807175726</c:v>
                </c:pt>
                <c:pt idx="346">
                  <c:v>117.82108807175726</c:v>
                </c:pt>
                <c:pt idx="347">
                  <c:v>119.64253390774365</c:v>
                </c:pt>
                <c:pt idx="348">
                  <c:v>120.79726054818848</c:v>
                </c:pt>
                <c:pt idx="349">
                  <c:v>122.00824987275942</c:v>
                </c:pt>
                <c:pt idx="350">
                  <c:v>120.7111415873232</c:v>
                </c:pt>
                <c:pt idx="351">
                  <c:v>122.57338958182042</c:v>
                </c:pt>
                <c:pt idx="352">
                  <c:v>122.57338958182042</c:v>
                </c:pt>
                <c:pt idx="353">
                  <c:v>122.57338958182042</c:v>
                </c:pt>
                <c:pt idx="354">
                  <c:v>125.16850056326567</c:v>
                </c:pt>
                <c:pt idx="355">
                  <c:v>125.66864643737098</c:v>
                </c:pt>
                <c:pt idx="356">
                  <c:v>125.91141502141255</c:v>
                </c:pt>
                <c:pt idx="357">
                  <c:v>125.91141502141255</c:v>
                </c:pt>
                <c:pt idx="358">
                  <c:v>125.72887008260514</c:v>
                </c:pt>
                <c:pt idx="359">
                  <c:v>125.72887008260514</c:v>
                </c:pt>
                <c:pt idx="360">
                  <c:v>125.72887008260514</c:v>
                </c:pt>
                <c:pt idx="361">
                  <c:v>128.13134206306438</c:v>
                </c:pt>
                <c:pt idx="362">
                  <c:v>129.7651320426846</c:v>
                </c:pt>
                <c:pt idx="363">
                  <c:v>129.01740480383651</c:v>
                </c:pt>
                <c:pt idx="364">
                  <c:v>128.77846940796402</c:v>
                </c:pt>
                <c:pt idx="365">
                  <c:v>127.84926200479993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20-4DE9-8F8B-3087F97BF563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  <c:pt idx="150">
                  <c:v>44031</c:v>
                </c:pt>
                <c:pt idx="151">
                  <c:v>44032</c:v>
                </c:pt>
                <c:pt idx="152">
                  <c:v>44033</c:v>
                </c:pt>
                <c:pt idx="153">
                  <c:v>44034</c:v>
                </c:pt>
                <c:pt idx="154">
                  <c:v>44035</c:v>
                </c:pt>
                <c:pt idx="155">
                  <c:v>44036</c:v>
                </c:pt>
                <c:pt idx="156">
                  <c:v>44037</c:v>
                </c:pt>
                <c:pt idx="157">
                  <c:v>44038</c:v>
                </c:pt>
                <c:pt idx="158">
                  <c:v>44039</c:v>
                </c:pt>
                <c:pt idx="159">
                  <c:v>44040</c:v>
                </c:pt>
                <c:pt idx="160">
                  <c:v>44041</c:v>
                </c:pt>
                <c:pt idx="161">
                  <c:v>44042</c:v>
                </c:pt>
                <c:pt idx="162">
                  <c:v>44043</c:v>
                </c:pt>
                <c:pt idx="163">
                  <c:v>44044</c:v>
                </c:pt>
                <c:pt idx="164">
                  <c:v>44045</c:v>
                </c:pt>
                <c:pt idx="165">
                  <c:v>44046</c:v>
                </c:pt>
                <c:pt idx="166">
                  <c:v>44047</c:v>
                </c:pt>
                <c:pt idx="167">
                  <c:v>44048</c:v>
                </c:pt>
                <c:pt idx="168">
                  <c:v>44049</c:v>
                </c:pt>
                <c:pt idx="169">
                  <c:v>44050</c:v>
                </c:pt>
                <c:pt idx="170">
                  <c:v>44051</c:v>
                </c:pt>
                <c:pt idx="171">
                  <c:v>44052</c:v>
                </c:pt>
                <c:pt idx="172">
                  <c:v>44053</c:v>
                </c:pt>
                <c:pt idx="173">
                  <c:v>44054</c:v>
                </c:pt>
                <c:pt idx="174">
                  <c:v>44055</c:v>
                </c:pt>
                <c:pt idx="175">
                  <c:v>44056</c:v>
                </c:pt>
                <c:pt idx="176">
                  <c:v>44057</c:v>
                </c:pt>
                <c:pt idx="177">
                  <c:v>44058</c:v>
                </c:pt>
                <c:pt idx="178">
                  <c:v>44059</c:v>
                </c:pt>
                <c:pt idx="179">
                  <c:v>44060</c:v>
                </c:pt>
                <c:pt idx="180">
                  <c:v>44061</c:v>
                </c:pt>
                <c:pt idx="181">
                  <c:v>44062</c:v>
                </c:pt>
                <c:pt idx="182">
                  <c:v>44063</c:v>
                </c:pt>
                <c:pt idx="183">
                  <c:v>44064</c:v>
                </c:pt>
                <c:pt idx="184">
                  <c:v>44065</c:v>
                </c:pt>
                <c:pt idx="185">
                  <c:v>44066</c:v>
                </c:pt>
                <c:pt idx="186">
                  <c:v>44067</c:v>
                </c:pt>
                <c:pt idx="187">
                  <c:v>44068</c:v>
                </c:pt>
                <c:pt idx="188">
                  <c:v>44069</c:v>
                </c:pt>
                <c:pt idx="189">
                  <c:v>44070</c:v>
                </c:pt>
                <c:pt idx="190">
                  <c:v>44071</c:v>
                </c:pt>
                <c:pt idx="191">
                  <c:v>44072</c:v>
                </c:pt>
                <c:pt idx="192">
                  <c:v>44073</c:v>
                </c:pt>
                <c:pt idx="193">
                  <c:v>44074</c:v>
                </c:pt>
                <c:pt idx="194">
                  <c:v>44075</c:v>
                </c:pt>
                <c:pt idx="195">
                  <c:v>44076</c:v>
                </c:pt>
                <c:pt idx="196">
                  <c:v>44077</c:v>
                </c:pt>
                <c:pt idx="197">
                  <c:v>44078</c:v>
                </c:pt>
                <c:pt idx="198">
                  <c:v>44079</c:v>
                </c:pt>
                <c:pt idx="199">
                  <c:v>44080</c:v>
                </c:pt>
                <c:pt idx="200">
                  <c:v>44081</c:v>
                </c:pt>
                <c:pt idx="201">
                  <c:v>44082</c:v>
                </c:pt>
                <c:pt idx="202">
                  <c:v>44083</c:v>
                </c:pt>
                <c:pt idx="203">
                  <c:v>44084</c:v>
                </c:pt>
                <c:pt idx="204">
                  <c:v>44085</c:v>
                </c:pt>
                <c:pt idx="205">
                  <c:v>44086</c:v>
                </c:pt>
                <c:pt idx="206">
                  <c:v>44087</c:v>
                </c:pt>
                <c:pt idx="207">
                  <c:v>44088</c:v>
                </c:pt>
                <c:pt idx="208">
                  <c:v>44089</c:v>
                </c:pt>
                <c:pt idx="209">
                  <c:v>44090</c:v>
                </c:pt>
                <c:pt idx="210">
                  <c:v>44091</c:v>
                </c:pt>
                <c:pt idx="211">
                  <c:v>44092</c:v>
                </c:pt>
                <c:pt idx="212">
                  <c:v>44093</c:v>
                </c:pt>
                <c:pt idx="213">
                  <c:v>44094</c:v>
                </c:pt>
                <c:pt idx="214">
                  <c:v>44095</c:v>
                </c:pt>
                <c:pt idx="215">
                  <c:v>44096</c:v>
                </c:pt>
                <c:pt idx="216">
                  <c:v>44097</c:v>
                </c:pt>
                <c:pt idx="217">
                  <c:v>44098</c:v>
                </c:pt>
                <c:pt idx="218">
                  <c:v>44099</c:v>
                </c:pt>
                <c:pt idx="219">
                  <c:v>44100</c:v>
                </c:pt>
                <c:pt idx="220">
                  <c:v>44101</c:v>
                </c:pt>
                <c:pt idx="221">
                  <c:v>44102</c:v>
                </c:pt>
                <c:pt idx="222">
                  <c:v>44103</c:v>
                </c:pt>
                <c:pt idx="223">
                  <c:v>44104</c:v>
                </c:pt>
                <c:pt idx="224">
                  <c:v>44105</c:v>
                </c:pt>
                <c:pt idx="225">
                  <c:v>44106</c:v>
                </c:pt>
                <c:pt idx="226">
                  <c:v>44107</c:v>
                </c:pt>
                <c:pt idx="227">
                  <c:v>44108</c:v>
                </c:pt>
                <c:pt idx="228">
                  <c:v>44109</c:v>
                </c:pt>
                <c:pt idx="229">
                  <c:v>44110</c:v>
                </c:pt>
                <c:pt idx="230">
                  <c:v>44111</c:v>
                </c:pt>
                <c:pt idx="231">
                  <c:v>44112</c:v>
                </c:pt>
                <c:pt idx="232">
                  <c:v>44113</c:v>
                </c:pt>
                <c:pt idx="233">
                  <c:v>44114</c:v>
                </c:pt>
                <c:pt idx="234">
                  <c:v>44115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44122</c:v>
                </c:pt>
                <c:pt idx="242">
                  <c:v>44123</c:v>
                </c:pt>
                <c:pt idx="243">
                  <c:v>44124</c:v>
                </c:pt>
                <c:pt idx="244">
                  <c:v>44125</c:v>
                </c:pt>
                <c:pt idx="245">
                  <c:v>44126</c:v>
                </c:pt>
                <c:pt idx="246">
                  <c:v>44127</c:v>
                </c:pt>
                <c:pt idx="247">
                  <c:v>44128</c:v>
                </c:pt>
                <c:pt idx="248">
                  <c:v>44129</c:v>
                </c:pt>
                <c:pt idx="249">
                  <c:v>44130</c:v>
                </c:pt>
                <c:pt idx="250">
                  <c:v>44131</c:v>
                </c:pt>
                <c:pt idx="251">
                  <c:v>44132</c:v>
                </c:pt>
                <c:pt idx="252">
                  <c:v>44133</c:v>
                </c:pt>
                <c:pt idx="253">
                  <c:v>44134</c:v>
                </c:pt>
                <c:pt idx="254">
                  <c:v>44135</c:v>
                </c:pt>
                <c:pt idx="255">
                  <c:v>44136</c:v>
                </c:pt>
                <c:pt idx="256">
                  <c:v>44137</c:v>
                </c:pt>
                <c:pt idx="257">
                  <c:v>44138</c:v>
                </c:pt>
                <c:pt idx="258">
                  <c:v>44139</c:v>
                </c:pt>
                <c:pt idx="259">
                  <c:v>44140</c:v>
                </c:pt>
                <c:pt idx="260">
                  <c:v>44141</c:v>
                </c:pt>
                <c:pt idx="261">
                  <c:v>44142</c:v>
                </c:pt>
                <c:pt idx="262">
                  <c:v>44143</c:v>
                </c:pt>
                <c:pt idx="263">
                  <c:v>44144</c:v>
                </c:pt>
                <c:pt idx="264">
                  <c:v>44145</c:v>
                </c:pt>
                <c:pt idx="265">
                  <c:v>44146</c:v>
                </c:pt>
                <c:pt idx="266">
                  <c:v>44147</c:v>
                </c:pt>
                <c:pt idx="267">
                  <c:v>44148</c:v>
                </c:pt>
                <c:pt idx="268">
                  <c:v>44149</c:v>
                </c:pt>
                <c:pt idx="269">
                  <c:v>44150</c:v>
                </c:pt>
                <c:pt idx="270">
                  <c:v>44151</c:v>
                </c:pt>
                <c:pt idx="271">
                  <c:v>44152</c:v>
                </c:pt>
                <c:pt idx="272">
                  <c:v>44153</c:v>
                </c:pt>
                <c:pt idx="273">
                  <c:v>44154</c:v>
                </c:pt>
                <c:pt idx="274">
                  <c:v>44155</c:v>
                </c:pt>
                <c:pt idx="275">
                  <c:v>44156</c:v>
                </c:pt>
                <c:pt idx="276">
                  <c:v>44157</c:v>
                </c:pt>
                <c:pt idx="277">
                  <c:v>44158</c:v>
                </c:pt>
                <c:pt idx="278">
                  <c:v>44159</c:v>
                </c:pt>
                <c:pt idx="279">
                  <c:v>44160</c:v>
                </c:pt>
                <c:pt idx="280">
                  <c:v>44161</c:v>
                </c:pt>
                <c:pt idx="281">
                  <c:v>44162</c:v>
                </c:pt>
                <c:pt idx="282">
                  <c:v>44163</c:v>
                </c:pt>
                <c:pt idx="283">
                  <c:v>44164</c:v>
                </c:pt>
                <c:pt idx="284">
                  <c:v>44165</c:v>
                </c:pt>
                <c:pt idx="285">
                  <c:v>44166</c:v>
                </c:pt>
                <c:pt idx="286">
                  <c:v>44167</c:v>
                </c:pt>
                <c:pt idx="287">
                  <c:v>44168</c:v>
                </c:pt>
                <c:pt idx="288">
                  <c:v>44169</c:v>
                </c:pt>
                <c:pt idx="289">
                  <c:v>44170</c:v>
                </c:pt>
                <c:pt idx="290">
                  <c:v>44171</c:v>
                </c:pt>
                <c:pt idx="291">
                  <c:v>44172</c:v>
                </c:pt>
                <c:pt idx="292">
                  <c:v>44173</c:v>
                </c:pt>
                <c:pt idx="293">
                  <c:v>44174</c:v>
                </c:pt>
                <c:pt idx="294">
                  <c:v>44175</c:v>
                </c:pt>
                <c:pt idx="295">
                  <c:v>44176</c:v>
                </c:pt>
                <c:pt idx="296">
                  <c:v>44177</c:v>
                </c:pt>
                <c:pt idx="297">
                  <c:v>44178</c:v>
                </c:pt>
                <c:pt idx="298">
                  <c:v>44179</c:v>
                </c:pt>
                <c:pt idx="299">
                  <c:v>44180</c:v>
                </c:pt>
                <c:pt idx="300">
                  <c:v>44181</c:v>
                </c:pt>
                <c:pt idx="301">
                  <c:v>44182</c:v>
                </c:pt>
                <c:pt idx="302">
                  <c:v>44183</c:v>
                </c:pt>
                <c:pt idx="303">
                  <c:v>44184</c:v>
                </c:pt>
                <c:pt idx="304">
                  <c:v>44185</c:v>
                </c:pt>
                <c:pt idx="305">
                  <c:v>44186</c:v>
                </c:pt>
                <c:pt idx="306">
                  <c:v>44187</c:v>
                </c:pt>
                <c:pt idx="307">
                  <c:v>44188</c:v>
                </c:pt>
                <c:pt idx="308">
                  <c:v>44189</c:v>
                </c:pt>
                <c:pt idx="309">
                  <c:v>44190</c:v>
                </c:pt>
                <c:pt idx="310">
                  <c:v>44191</c:v>
                </c:pt>
                <c:pt idx="311">
                  <c:v>44192</c:v>
                </c:pt>
                <c:pt idx="312">
                  <c:v>44193</c:v>
                </c:pt>
                <c:pt idx="313">
                  <c:v>44194</c:v>
                </c:pt>
                <c:pt idx="314">
                  <c:v>44195</c:v>
                </c:pt>
                <c:pt idx="315">
                  <c:v>44196</c:v>
                </c:pt>
                <c:pt idx="316">
                  <c:v>44197</c:v>
                </c:pt>
                <c:pt idx="317">
                  <c:v>44198</c:v>
                </c:pt>
                <c:pt idx="318">
                  <c:v>44199</c:v>
                </c:pt>
                <c:pt idx="319">
                  <c:v>44200</c:v>
                </c:pt>
                <c:pt idx="320">
                  <c:v>44201</c:v>
                </c:pt>
                <c:pt idx="321">
                  <c:v>44202</c:v>
                </c:pt>
                <c:pt idx="322">
                  <c:v>44203</c:v>
                </c:pt>
                <c:pt idx="323">
                  <c:v>44204</c:v>
                </c:pt>
                <c:pt idx="324">
                  <c:v>44205</c:v>
                </c:pt>
                <c:pt idx="325">
                  <c:v>44206</c:v>
                </c:pt>
                <c:pt idx="326">
                  <c:v>44207</c:v>
                </c:pt>
                <c:pt idx="327">
                  <c:v>44208</c:v>
                </c:pt>
                <c:pt idx="328">
                  <c:v>44209</c:v>
                </c:pt>
                <c:pt idx="329">
                  <c:v>44210</c:v>
                </c:pt>
                <c:pt idx="330">
                  <c:v>44211</c:v>
                </c:pt>
                <c:pt idx="331">
                  <c:v>44212</c:v>
                </c:pt>
                <c:pt idx="332">
                  <c:v>44213</c:v>
                </c:pt>
                <c:pt idx="333">
                  <c:v>44214</c:v>
                </c:pt>
                <c:pt idx="334">
                  <c:v>44215</c:v>
                </c:pt>
                <c:pt idx="335">
                  <c:v>44216</c:v>
                </c:pt>
                <c:pt idx="336">
                  <c:v>44217</c:v>
                </c:pt>
                <c:pt idx="337">
                  <c:v>44218</c:v>
                </c:pt>
                <c:pt idx="338">
                  <c:v>44219</c:v>
                </c:pt>
                <c:pt idx="339">
                  <c:v>44220</c:v>
                </c:pt>
                <c:pt idx="340">
                  <c:v>44221</c:v>
                </c:pt>
                <c:pt idx="341">
                  <c:v>44222</c:v>
                </c:pt>
                <c:pt idx="342">
                  <c:v>44223</c:v>
                </c:pt>
                <c:pt idx="343">
                  <c:v>44224</c:v>
                </c:pt>
                <c:pt idx="344">
                  <c:v>44225</c:v>
                </c:pt>
                <c:pt idx="345">
                  <c:v>44226</c:v>
                </c:pt>
                <c:pt idx="346">
                  <c:v>44227</c:v>
                </c:pt>
                <c:pt idx="347">
                  <c:v>44228</c:v>
                </c:pt>
                <c:pt idx="348">
                  <c:v>44229</c:v>
                </c:pt>
                <c:pt idx="349">
                  <c:v>44230</c:v>
                </c:pt>
                <c:pt idx="350">
                  <c:v>44231</c:v>
                </c:pt>
                <c:pt idx="351">
                  <c:v>44232</c:v>
                </c:pt>
                <c:pt idx="352">
                  <c:v>44233</c:v>
                </c:pt>
                <c:pt idx="353">
                  <c:v>44234</c:v>
                </c:pt>
                <c:pt idx="354">
                  <c:v>44235</c:v>
                </c:pt>
                <c:pt idx="355">
                  <c:v>44236</c:v>
                </c:pt>
                <c:pt idx="356">
                  <c:v>44237</c:v>
                </c:pt>
                <c:pt idx="357">
                  <c:v>44238</c:v>
                </c:pt>
                <c:pt idx="358">
                  <c:v>44239</c:v>
                </c:pt>
                <c:pt idx="359">
                  <c:v>44240</c:v>
                </c:pt>
                <c:pt idx="360">
                  <c:v>44241</c:v>
                </c:pt>
                <c:pt idx="361">
                  <c:v>44242</c:v>
                </c:pt>
                <c:pt idx="362">
                  <c:v>44243</c:v>
                </c:pt>
                <c:pt idx="363">
                  <c:v>44244</c:v>
                </c:pt>
                <c:pt idx="364">
                  <c:v>44245</c:v>
                </c:pt>
                <c:pt idx="365">
                  <c:v>44246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98.986597524011259</c:v>
                </c:pt>
                <c:pt idx="2">
                  <c:v>98.986597524011259</c:v>
                </c:pt>
                <c:pt idx="3">
                  <c:v>98.986597524011259</c:v>
                </c:pt>
                <c:pt idx="4">
                  <c:v>96.348099185626126</c:v>
                </c:pt>
                <c:pt idx="5">
                  <c:v>96.459482160464532</c:v>
                </c:pt>
                <c:pt idx="6">
                  <c:v>95.251615966110364</c:v>
                </c:pt>
                <c:pt idx="7">
                  <c:v>94.097615308768226</c:v>
                </c:pt>
                <c:pt idx="8">
                  <c:v>91.801482671730639</c:v>
                </c:pt>
                <c:pt idx="9">
                  <c:v>91.801482671730639</c:v>
                </c:pt>
                <c:pt idx="10">
                  <c:v>91.801482671730639</c:v>
                </c:pt>
                <c:pt idx="11">
                  <c:v>92.852317131066712</c:v>
                </c:pt>
                <c:pt idx="12">
                  <c:v>93.837417375744067</c:v>
                </c:pt>
                <c:pt idx="13">
                  <c:v>94.749479604133938</c:v>
                </c:pt>
                <c:pt idx="14">
                  <c:v>94.889164810283745</c:v>
                </c:pt>
                <c:pt idx="15">
                  <c:v>92.400394405287955</c:v>
                </c:pt>
                <c:pt idx="16">
                  <c:v>92.400394405287955</c:v>
                </c:pt>
                <c:pt idx="17">
                  <c:v>92.400394405287955</c:v>
                </c:pt>
                <c:pt idx="18">
                  <c:v>86.54274549903225</c:v>
                </c:pt>
                <c:pt idx="19">
                  <c:v>88.061023262608188</c:v>
                </c:pt>
                <c:pt idx="20">
                  <c:v>86.424058722565093</c:v>
                </c:pt>
                <c:pt idx="21">
                  <c:v>80.627579154950141</c:v>
                </c:pt>
                <c:pt idx="22">
                  <c:v>81.363437169046477</c:v>
                </c:pt>
                <c:pt idx="23">
                  <c:v>81.363437169046477</c:v>
                </c:pt>
                <c:pt idx="24">
                  <c:v>81.363437169046477</c:v>
                </c:pt>
                <c:pt idx="25">
                  <c:v>76.067268013000756</c:v>
                </c:pt>
                <c:pt idx="26">
                  <c:v>75.473834130664997</c:v>
                </c:pt>
                <c:pt idx="27">
                  <c:v>71.925099514297173</c:v>
                </c:pt>
                <c:pt idx="28">
                  <c:v>69.971332578607147</c:v>
                </c:pt>
                <c:pt idx="29">
                  <c:v>73.332907278238309</c:v>
                </c:pt>
                <c:pt idx="30">
                  <c:v>73.332907278238309</c:v>
                </c:pt>
                <c:pt idx="31">
                  <c:v>73.332907278238309</c:v>
                </c:pt>
                <c:pt idx="32">
                  <c:v>69.221779936456912</c:v>
                </c:pt>
                <c:pt idx="33">
                  <c:v>73.189570171274127</c:v>
                </c:pt>
                <c:pt idx="34">
                  <c:v>76.374027681408151</c:v>
                </c:pt>
                <c:pt idx="35">
                  <c:v>77.71975313150493</c:v>
                </c:pt>
                <c:pt idx="36">
                  <c:v>76.921812803564237</c:v>
                </c:pt>
                <c:pt idx="37">
                  <c:v>76.921812803564237</c:v>
                </c:pt>
                <c:pt idx="38">
                  <c:v>76.921812803564237</c:v>
                </c:pt>
                <c:pt idx="39">
                  <c:v>75.961362889383906</c:v>
                </c:pt>
                <c:pt idx="40">
                  <c:v>77.473249826534698</c:v>
                </c:pt>
                <c:pt idx="41">
                  <c:v>75.526786692473422</c:v>
                </c:pt>
                <c:pt idx="42">
                  <c:v>76.55570974692327</c:v>
                </c:pt>
                <c:pt idx="43">
                  <c:v>75.933973633276125</c:v>
                </c:pt>
                <c:pt idx="44">
                  <c:v>75.933973633276125</c:v>
                </c:pt>
                <c:pt idx="45">
                  <c:v>75.933973633276125</c:v>
                </c:pt>
                <c:pt idx="46">
                  <c:v>77.952561808421294</c:v>
                </c:pt>
                <c:pt idx="47">
                  <c:v>80.172917503560612</c:v>
                </c:pt>
                <c:pt idx="48">
                  <c:v>79.780338166015426</c:v>
                </c:pt>
                <c:pt idx="49">
                  <c:v>81.033853120549267</c:v>
                </c:pt>
                <c:pt idx="50">
                  <c:v>81.086805682357692</c:v>
                </c:pt>
                <c:pt idx="51">
                  <c:v>81.086805682357692</c:v>
                </c:pt>
                <c:pt idx="52">
                  <c:v>81.086805682357692</c:v>
                </c:pt>
                <c:pt idx="53">
                  <c:v>80.628492130153774</c:v>
                </c:pt>
                <c:pt idx="54">
                  <c:v>81.8281415476756</c:v>
                </c:pt>
                <c:pt idx="55">
                  <c:v>81.084979731950511</c:v>
                </c:pt>
                <c:pt idx="56">
                  <c:v>80.785523865171854</c:v>
                </c:pt>
                <c:pt idx="57">
                  <c:v>82.287368075083108</c:v>
                </c:pt>
                <c:pt idx="58">
                  <c:v>82.287368075083108</c:v>
                </c:pt>
                <c:pt idx="59">
                  <c:v>82.287368075083108</c:v>
                </c:pt>
                <c:pt idx="60">
                  <c:v>82.106598984771608</c:v>
                </c:pt>
                <c:pt idx="61">
                  <c:v>80.181134280392968</c:v>
                </c:pt>
                <c:pt idx="62">
                  <c:v>81.130628492130185</c:v>
                </c:pt>
                <c:pt idx="63">
                  <c:v>81.420041631669321</c:v>
                </c:pt>
                <c:pt idx="64">
                  <c:v>80.287952379213422</c:v>
                </c:pt>
                <c:pt idx="65">
                  <c:v>80.287952379213422</c:v>
                </c:pt>
                <c:pt idx="66">
                  <c:v>80.287952379213422</c:v>
                </c:pt>
                <c:pt idx="67">
                  <c:v>81.741408903334232</c:v>
                </c:pt>
                <c:pt idx="68">
                  <c:v>82.414271628382636</c:v>
                </c:pt>
                <c:pt idx="69">
                  <c:v>83.962677573677169</c:v>
                </c:pt>
                <c:pt idx="70">
                  <c:v>84.444728481174522</c:v>
                </c:pt>
                <c:pt idx="71">
                  <c:v>83.698827739838649</c:v>
                </c:pt>
                <c:pt idx="72">
                  <c:v>83.698827739838649</c:v>
                </c:pt>
                <c:pt idx="73">
                  <c:v>83.698827739838649</c:v>
                </c:pt>
                <c:pt idx="74">
                  <c:v>81.070372128693052</c:v>
                </c:pt>
                <c:pt idx="75">
                  <c:v>81.778840886681579</c:v>
                </c:pt>
                <c:pt idx="76">
                  <c:v>82.049081546945246</c:v>
                </c:pt>
                <c:pt idx="77">
                  <c:v>81.883833035094824</c:v>
                </c:pt>
                <c:pt idx="78">
                  <c:v>83.231384435598784</c:v>
                </c:pt>
                <c:pt idx="79">
                  <c:v>83.231384435598784</c:v>
                </c:pt>
                <c:pt idx="80">
                  <c:v>83.231384435598784</c:v>
                </c:pt>
                <c:pt idx="81">
                  <c:v>83.619398897126004</c:v>
                </c:pt>
                <c:pt idx="82">
                  <c:v>83.017748237957903</c:v>
                </c:pt>
                <c:pt idx="83">
                  <c:v>83.007705510718381</c:v>
                </c:pt>
                <c:pt idx="84">
                  <c:v>82.247197166125019</c:v>
                </c:pt>
                <c:pt idx="85">
                  <c:v>82.273673447029225</c:v>
                </c:pt>
                <c:pt idx="86">
                  <c:v>82.273673447029225</c:v>
                </c:pt>
                <c:pt idx="87">
                  <c:v>82.273673447029225</c:v>
                </c:pt>
                <c:pt idx="88">
                  <c:v>83.31537815432938</c:v>
                </c:pt>
                <c:pt idx="89">
                  <c:v>84.470291786875123</c:v>
                </c:pt>
                <c:pt idx="90">
                  <c:v>85.043640214731823</c:v>
                </c:pt>
                <c:pt idx="91">
                  <c:v>84.907606909396392</c:v>
                </c:pt>
                <c:pt idx="92">
                  <c:v>82.647080305298957</c:v>
                </c:pt>
                <c:pt idx="93">
                  <c:v>82.647080305298957</c:v>
                </c:pt>
                <c:pt idx="94">
                  <c:v>82.647080305298957</c:v>
                </c:pt>
                <c:pt idx="95">
                  <c:v>83.20947303071253</c:v>
                </c:pt>
                <c:pt idx="96">
                  <c:v>84.600847240988969</c:v>
                </c:pt>
                <c:pt idx="97">
                  <c:v>84.665668480444097</c:v>
                </c:pt>
                <c:pt idx="98">
                  <c:v>84.481247489318221</c:v>
                </c:pt>
                <c:pt idx="99">
                  <c:v>84.938648066318549</c:v>
                </c:pt>
                <c:pt idx="100">
                  <c:v>84.938648066318549</c:v>
                </c:pt>
                <c:pt idx="101">
                  <c:v>84.938648066318549</c:v>
                </c:pt>
                <c:pt idx="102">
                  <c:v>86.867764671511566</c:v>
                </c:pt>
                <c:pt idx="103">
                  <c:v>88.328524997261127</c:v>
                </c:pt>
                <c:pt idx="104">
                  <c:v>90.203776065442113</c:v>
                </c:pt>
                <c:pt idx="105">
                  <c:v>90.274988131322417</c:v>
                </c:pt>
                <c:pt idx="106">
                  <c:v>91.539458788299385</c:v>
                </c:pt>
                <c:pt idx="107">
                  <c:v>91.539458788299385</c:v>
                </c:pt>
                <c:pt idx="108">
                  <c:v>91.539458788299385</c:v>
                </c:pt>
                <c:pt idx="109">
                  <c:v>91.978599861227863</c:v>
                </c:pt>
                <c:pt idx="110">
                  <c:v>92.174889530000456</c:v>
                </c:pt>
                <c:pt idx="111">
                  <c:v>92.439652339042567</c:v>
                </c:pt>
                <c:pt idx="112">
                  <c:v>90.712303253843729</c:v>
                </c:pt>
                <c:pt idx="113">
                  <c:v>90.111565569879218</c:v>
                </c:pt>
                <c:pt idx="114">
                  <c:v>90.111565569879218</c:v>
                </c:pt>
                <c:pt idx="115">
                  <c:v>90.111565569879218</c:v>
                </c:pt>
                <c:pt idx="116">
                  <c:v>88.222619873644334</c:v>
                </c:pt>
                <c:pt idx="117">
                  <c:v>90.372676478106953</c:v>
                </c:pt>
                <c:pt idx="118">
                  <c:v>90.806339699813861</c:v>
                </c:pt>
                <c:pt idx="119">
                  <c:v>90.857466311215092</c:v>
                </c:pt>
                <c:pt idx="120">
                  <c:v>91.421684987035874</c:v>
                </c:pt>
                <c:pt idx="121">
                  <c:v>91.421684987035874</c:v>
                </c:pt>
                <c:pt idx="122">
                  <c:v>91.421684987035874</c:v>
                </c:pt>
                <c:pt idx="123">
                  <c:v>91.314866888215448</c:v>
                </c:pt>
                <c:pt idx="124">
                  <c:v>92.632290107000827</c:v>
                </c:pt>
                <c:pt idx="125">
                  <c:v>92.28262060402453</c:v>
                </c:pt>
                <c:pt idx="126">
                  <c:v>91.702881349742682</c:v>
                </c:pt>
                <c:pt idx="127">
                  <c:v>91.197093086951881</c:v>
                </c:pt>
                <c:pt idx="128">
                  <c:v>91.197093086951881</c:v>
                </c:pt>
                <c:pt idx="129">
                  <c:v>91.197093086951881</c:v>
                </c:pt>
                <c:pt idx="130">
                  <c:v>90.746083336376714</c:v>
                </c:pt>
                <c:pt idx="131">
                  <c:v>90.850162509586369</c:v>
                </c:pt>
                <c:pt idx="132">
                  <c:v>91.396121681335273</c:v>
                </c:pt>
                <c:pt idx="133">
                  <c:v>93.441186137384648</c:v>
                </c:pt>
                <c:pt idx="134">
                  <c:v>94.318555308037972</c:v>
                </c:pt>
                <c:pt idx="135">
                  <c:v>94.318555308037972</c:v>
                </c:pt>
                <c:pt idx="136">
                  <c:v>94.318555308037972</c:v>
                </c:pt>
                <c:pt idx="137">
                  <c:v>96.821020341087689</c:v>
                </c:pt>
                <c:pt idx="138">
                  <c:v>96.094292079027284</c:v>
                </c:pt>
                <c:pt idx="139">
                  <c:v>97.701128437351812</c:v>
                </c:pt>
                <c:pt idx="140">
                  <c:v>98.573019756783566</c:v>
                </c:pt>
                <c:pt idx="141">
                  <c:v>97.621699594639168</c:v>
                </c:pt>
                <c:pt idx="142">
                  <c:v>97.621699594639168</c:v>
                </c:pt>
                <c:pt idx="143">
                  <c:v>97.621699594639168</c:v>
                </c:pt>
                <c:pt idx="144">
                  <c:v>97.812511412190204</c:v>
                </c:pt>
                <c:pt idx="145">
                  <c:v>96.73154877113555</c:v>
                </c:pt>
                <c:pt idx="146">
                  <c:v>97.349632983968334</c:v>
                </c:pt>
                <c:pt idx="147">
                  <c:v>95.490815469452031</c:v>
                </c:pt>
                <c:pt idx="148">
                  <c:v>96.324361830332862</c:v>
                </c:pt>
                <c:pt idx="149">
                  <c:v>96.324361830332862</c:v>
                </c:pt>
                <c:pt idx="150">
                  <c:v>96.324361830332862</c:v>
                </c:pt>
                <c:pt idx="151">
                  <c:v>97.186210422525107</c:v>
                </c:pt>
                <c:pt idx="152">
                  <c:v>99.136325457400758</c:v>
                </c:pt>
                <c:pt idx="153">
                  <c:v>98.398641492897241</c:v>
                </c:pt>
                <c:pt idx="154">
                  <c:v>98.382207939232558</c:v>
                </c:pt>
                <c:pt idx="155">
                  <c:v>96.818281415476946</c:v>
                </c:pt>
                <c:pt idx="156">
                  <c:v>96.818281415476946</c:v>
                </c:pt>
                <c:pt idx="157">
                  <c:v>96.818281415476946</c:v>
                </c:pt>
                <c:pt idx="158">
                  <c:v>97.975020998429869</c:v>
                </c:pt>
                <c:pt idx="159">
                  <c:v>98.785742979220856</c:v>
                </c:pt>
                <c:pt idx="160">
                  <c:v>99.205711572873838</c:v>
                </c:pt>
                <c:pt idx="161">
                  <c:v>98.789394880035218</c:v>
                </c:pt>
                <c:pt idx="162">
                  <c:v>98.502720666106882</c:v>
                </c:pt>
                <c:pt idx="163">
                  <c:v>98.502720666106882</c:v>
                </c:pt>
                <c:pt idx="164">
                  <c:v>98.502720666106882</c:v>
                </c:pt>
                <c:pt idx="165">
                  <c:v>98.40685826972954</c:v>
                </c:pt>
                <c:pt idx="166">
                  <c:v>99.475952233137505</c:v>
                </c:pt>
                <c:pt idx="167">
                  <c:v>100.70390388197073</c:v>
                </c:pt>
                <c:pt idx="168">
                  <c:v>101.02801007924641</c:v>
                </c:pt>
                <c:pt idx="169">
                  <c:v>99.452214877844085</c:v>
                </c:pt>
                <c:pt idx="170">
                  <c:v>99.452214877844085</c:v>
                </c:pt>
                <c:pt idx="171">
                  <c:v>99.452214877844085</c:v>
                </c:pt>
                <c:pt idx="172">
                  <c:v>99.19019099441276</c:v>
                </c:pt>
                <c:pt idx="173">
                  <c:v>99.626593141730439</c:v>
                </c:pt>
                <c:pt idx="174">
                  <c:v>99.877661322718652</c:v>
                </c:pt>
                <c:pt idx="175">
                  <c:v>100.07851586750921</c:v>
                </c:pt>
                <c:pt idx="176">
                  <c:v>99.802797356023987</c:v>
                </c:pt>
                <c:pt idx="177">
                  <c:v>99.802797356023987</c:v>
                </c:pt>
                <c:pt idx="178">
                  <c:v>99.802797356023987</c:v>
                </c:pt>
                <c:pt idx="179">
                  <c:v>100.42362049446756</c:v>
                </c:pt>
                <c:pt idx="180">
                  <c:v>100.88010809626429</c:v>
                </c:pt>
                <c:pt idx="181">
                  <c:v>100.37340685826992</c:v>
                </c:pt>
                <c:pt idx="182">
                  <c:v>98.650622649089016</c:v>
                </c:pt>
                <c:pt idx="183">
                  <c:v>99.683197604353239</c:v>
                </c:pt>
                <c:pt idx="184">
                  <c:v>99.683197604353239</c:v>
                </c:pt>
                <c:pt idx="185">
                  <c:v>99.683197604353239</c:v>
                </c:pt>
                <c:pt idx="186">
                  <c:v>101.17865098783936</c:v>
                </c:pt>
                <c:pt idx="187">
                  <c:v>101.77117189497153</c:v>
                </c:pt>
                <c:pt idx="188">
                  <c:v>102.19296643903172</c:v>
                </c:pt>
                <c:pt idx="189">
                  <c:v>101.99941569586991</c:v>
                </c:pt>
                <c:pt idx="190">
                  <c:v>102.39929883504385</c:v>
                </c:pt>
                <c:pt idx="191">
                  <c:v>102.39929883504385</c:v>
                </c:pt>
                <c:pt idx="192">
                  <c:v>102.39929883504385</c:v>
                </c:pt>
                <c:pt idx="193">
                  <c:v>100.56421867582098</c:v>
                </c:pt>
                <c:pt idx="194">
                  <c:v>102.25504875287609</c:v>
                </c:pt>
                <c:pt idx="195">
                  <c:v>102.15279553007363</c:v>
                </c:pt>
                <c:pt idx="196">
                  <c:v>101.23525545046218</c:v>
                </c:pt>
                <c:pt idx="197">
                  <c:v>100.38162363510229</c:v>
                </c:pt>
                <c:pt idx="198">
                  <c:v>100.38162363510229</c:v>
                </c:pt>
                <c:pt idx="199">
                  <c:v>100.38162363510229</c:v>
                </c:pt>
                <c:pt idx="200">
                  <c:v>99.930613884527105</c:v>
                </c:pt>
                <c:pt idx="201">
                  <c:v>99.28696636599372</c:v>
                </c:pt>
                <c:pt idx="202">
                  <c:v>99.126282730161279</c:v>
                </c:pt>
                <c:pt idx="203">
                  <c:v>99.086111821203161</c:v>
                </c:pt>
                <c:pt idx="204">
                  <c:v>99.67771975313174</c:v>
                </c:pt>
                <c:pt idx="205">
                  <c:v>99.67771975313174</c:v>
                </c:pt>
                <c:pt idx="206">
                  <c:v>99.67771975313174</c:v>
                </c:pt>
                <c:pt idx="207">
                  <c:v>100.81711280721639</c:v>
                </c:pt>
                <c:pt idx="208">
                  <c:v>101.57944710221693</c:v>
                </c:pt>
                <c:pt idx="209">
                  <c:v>101.97841726618728</c:v>
                </c:pt>
                <c:pt idx="210">
                  <c:v>101.04992148413271</c:v>
                </c:pt>
                <c:pt idx="211">
                  <c:v>101.20604024394719</c:v>
                </c:pt>
                <c:pt idx="212">
                  <c:v>101.20604024394719</c:v>
                </c:pt>
                <c:pt idx="213">
                  <c:v>101.20604024394719</c:v>
                </c:pt>
                <c:pt idx="214">
                  <c:v>99.546251323814246</c:v>
                </c:pt>
                <c:pt idx="215">
                  <c:v>98.863345871526334</c:v>
                </c:pt>
                <c:pt idx="216">
                  <c:v>98.391337691268518</c:v>
                </c:pt>
                <c:pt idx="217">
                  <c:v>96.569039184895942</c:v>
                </c:pt>
                <c:pt idx="218">
                  <c:v>96.693203812584642</c:v>
                </c:pt>
                <c:pt idx="219">
                  <c:v>96.693203812584642</c:v>
                </c:pt>
                <c:pt idx="220">
                  <c:v>96.693203812584642</c:v>
                </c:pt>
                <c:pt idx="221">
                  <c:v>97.677391082058421</c:v>
                </c:pt>
                <c:pt idx="222">
                  <c:v>97.577876784866717</c:v>
                </c:pt>
                <c:pt idx="223">
                  <c:v>98.783917028813704</c:v>
                </c:pt>
                <c:pt idx="224">
                  <c:v>99.042289011430654</c:v>
                </c:pt>
                <c:pt idx="225">
                  <c:v>98.757440747909499</c:v>
                </c:pt>
                <c:pt idx="226">
                  <c:v>98.757440747909499</c:v>
                </c:pt>
                <c:pt idx="227">
                  <c:v>98.757440747909499</c:v>
                </c:pt>
                <c:pt idx="228">
                  <c:v>99.640287769784393</c:v>
                </c:pt>
                <c:pt idx="229">
                  <c:v>100.65277727056954</c:v>
                </c:pt>
                <c:pt idx="230">
                  <c:v>101.14852280612081</c:v>
                </c:pt>
                <c:pt idx="231">
                  <c:v>102.01950115034897</c:v>
                </c:pt>
                <c:pt idx="232">
                  <c:v>102.48237957857084</c:v>
                </c:pt>
                <c:pt idx="233">
                  <c:v>102.48237957857084</c:v>
                </c:pt>
                <c:pt idx="234">
                  <c:v>102.48237957857084</c:v>
                </c:pt>
                <c:pt idx="235">
                  <c:v>103.82080122703888</c:v>
                </c:pt>
                <c:pt idx="236">
                  <c:v>103.75232808676937</c:v>
                </c:pt>
                <c:pt idx="237">
                  <c:v>103.67381221926031</c:v>
                </c:pt>
                <c:pt idx="238">
                  <c:v>102.30252346346292</c:v>
                </c:pt>
                <c:pt idx="239">
                  <c:v>102.62571668553501</c:v>
                </c:pt>
                <c:pt idx="240">
                  <c:v>102.62571668553501</c:v>
                </c:pt>
                <c:pt idx="241">
                  <c:v>102.62571668553501</c:v>
                </c:pt>
                <c:pt idx="242">
                  <c:v>102.91786875068493</c:v>
                </c:pt>
                <c:pt idx="243">
                  <c:v>103.52591023627818</c:v>
                </c:pt>
                <c:pt idx="244">
                  <c:v>103.8883613921048</c:v>
                </c:pt>
                <c:pt idx="245">
                  <c:v>103.76328378921248</c:v>
                </c:pt>
                <c:pt idx="246">
                  <c:v>103.75506701238015</c:v>
                </c:pt>
                <c:pt idx="247">
                  <c:v>103.75506701238015</c:v>
                </c:pt>
                <c:pt idx="248">
                  <c:v>103.75506701238015</c:v>
                </c:pt>
                <c:pt idx="249">
                  <c:v>103.22554139429594</c:v>
                </c:pt>
                <c:pt idx="250">
                  <c:v>103.53047511229614</c:v>
                </c:pt>
                <c:pt idx="251">
                  <c:v>102.32169594273839</c:v>
                </c:pt>
                <c:pt idx="252">
                  <c:v>102.2623525545048</c:v>
                </c:pt>
                <c:pt idx="253">
                  <c:v>100.74316181572527</c:v>
                </c:pt>
                <c:pt idx="254">
                  <c:v>100.74316181572527</c:v>
                </c:pt>
                <c:pt idx="255">
                  <c:v>100.74316181572527</c:v>
                </c:pt>
                <c:pt idx="256">
                  <c:v>101.77482379578589</c:v>
                </c:pt>
                <c:pt idx="257">
                  <c:v>102.3335646203851</c:v>
                </c:pt>
                <c:pt idx="258">
                  <c:v>103.6464229631525</c:v>
                </c:pt>
                <c:pt idx="259">
                  <c:v>106.47390716868149</c:v>
                </c:pt>
                <c:pt idx="260">
                  <c:v>107.39875104992167</c:v>
                </c:pt>
                <c:pt idx="261">
                  <c:v>107.39875104992167</c:v>
                </c:pt>
                <c:pt idx="262">
                  <c:v>107.39875104992167</c:v>
                </c:pt>
                <c:pt idx="263">
                  <c:v>108.86042435087482</c:v>
                </c:pt>
                <c:pt idx="264">
                  <c:v>107.72377022240096</c:v>
                </c:pt>
                <c:pt idx="265">
                  <c:v>107.62699485082004</c:v>
                </c:pt>
                <c:pt idx="266">
                  <c:v>107.92279881678434</c:v>
                </c:pt>
                <c:pt idx="267">
                  <c:v>108.49340831903025</c:v>
                </c:pt>
                <c:pt idx="268">
                  <c:v>108.49340831903025</c:v>
                </c:pt>
                <c:pt idx="269">
                  <c:v>108.49340831903025</c:v>
                </c:pt>
                <c:pt idx="270">
                  <c:v>109.83456889310906</c:v>
                </c:pt>
                <c:pt idx="271">
                  <c:v>109.68757988533052</c:v>
                </c:pt>
                <c:pt idx="272">
                  <c:v>110.24632070992971</c:v>
                </c:pt>
                <c:pt idx="273">
                  <c:v>109.59719534017475</c:v>
                </c:pt>
                <c:pt idx="274">
                  <c:v>110.40243946974418</c:v>
                </c:pt>
                <c:pt idx="275">
                  <c:v>110.40243946974418</c:v>
                </c:pt>
                <c:pt idx="276">
                  <c:v>110.40243946974418</c:v>
                </c:pt>
                <c:pt idx="277">
                  <c:v>111.43044954899042</c:v>
                </c:pt>
                <c:pt idx="278">
                  <c:v>111.92984698535605</c:v>
                </c:pt>
                <c:pt idx="279">
                  <c:v>111.22685607858907</c:v>
                </c:pt>
                <c:pt idx="280">
                  <c:v>112.25760508344609</c:v>
                </c:pt>
                <c:pt idx="281">
                  <c:v>112.36168425665576</c:v>
                </c:pt>
                <c:pt idx="282">
                  <c:v>112.36168425665576</c:v>
                </c:pt>
                <c:pt idx="283">
                  <c:v>112.36168425665576</c:v>
                </c:pt>
                <c:pt idx="284">
                  <c:v>110.0199028594385</c:v>
                </c:pt>
                <c:pt idx="285">
                  <c:v>111.74816491984095</c:v>
                </c:pt>
                <c:pt idx="286">
                  <c:v>112.17817624073348</c:v>
                </c:pt>
                <c:pt idx="287">
                  <c:v>113.15962458459644</c:v>
                </c:pt>
                <c:pt idx="288">
                  <c:v>114.21684987035769</c:v>
                </c:pt>
                <c:pt idx="289">
                  <c:v>114.21684987035769</c:v>
                </c:pt>
                <c:pt idx="290">
                  <c:v>114.21684987035769</c:v>
                </c:pt>
                <c:pt idx="291">
                  <c:v>114.43139904320216</c:v>
                </c:pt>
                <c:pt idx="292">
                  <c:v>114.50808896030401</c:v>
                </c:pt>
                <c:pt idx="293">
                  <c:v>114.65599094328613</c:v>
                </c:pt>
                <c:pt idx="294">
                  <c:v>114.58112697659146</c:v>
                </c:pt>
                <c:pt idx="295">
                  <c:v>114.82123945513655</c:v>
                </c:pt>
                <c:pt idx="296">
                  <c:v>114.82123945513655</c:v>
                </c:pt>
                <c:pt idx="297">
                  <c:v>114.82123945513655</c:v>
                </c:pt>
                <c:pt idx="298">
                  <c:v>114.16298433334565</c:v>
                </c:pt>
                <c:pt idx="299">
                  <c:v>114.14107292845941</c:v>
                </c:pt>
                <c:pt idx="300">
                  <c:v>115.38363218055012</c:v>
                </c:pt>
                <c:pt idx="301">
                  <c:v>116.21809151663457</c:v>
                </c:pt>
                <c:pt idx="302">
                  <c:v>115.79812292298156</c:v>
                </c:pt>
                <c:pt idx="303">
                  <c:v>115.79812292298156</c:v>
                </c:pt>
                <c:pt idx="304">
                  <c:v>115.79812292298156</c:v>
                </c:pt>
                <c:pt idx="305">
                  <c:v>114.76189606690298</c:v>
                </c:pt>
                <c:pt idx="306">
                  <c:v>114.00321367271681</c:v>
                </c:pt>
                <c:pt idx="307">
                  <c:v>114.86141036409467</c:v>
                </c:pt>
                <c:pt idx="308">
                  <c:v>114.44418069605246</c:v>
                </c:pt>
                <c:pt idx="309">
                  <c:v>114.59664755505257</c:v>
                </c:pt>
                <c:pt idx="310">
                  <c:v>114.59664755505257</c:v>
                </c:pt>
                <c:pt idx="311">
                  <c:v>114.59664755505257</c:v>
                </c:pt>
                <c:pt idx="312">
                  <c:v>114.33462367162123</c:v>
                </c:pt>
                <c:pt idx="313">
                  <c:v>115.6529598656102</c:v>
                </c:pt>
                <c:pt idx="314">
                  <c:v>117.68524266880927</c:v>
                </c:pt>
                <c:pt idx="315">
                  <c:v>117.8888361392106</c:v>
                </c:pt>
                <c:pt idx="316">
                  <c:v>117.93357192418667</c:v>
                </c:pt>
                <c:pt idx="317">
                  <c:v>117.93357192418667</c:v>
                </c:pt>
                <c:pt idx="318">
                  <c:v>117.93357192418667</c:v>
                </c:pt>
                <c:pt idx="319">
                  <c:v>119.09122448234319</c:v>
                </c:pt>
                <c:pt idx="320">
                  <c:v>120.50998794872744</c:v>
                </c:pt>
                <c:pt idx="321">
                  <c:v>120.08636745426007</c:v>
                </c:pt>
                <c:pt idx="322">
                  <c:v>120.72271117116472</c:v>
                </c:pt>
                <c:pt idx="323">
                  <c:v>123.57393273198713</c:v>
                </c:pt>
                <c:pt idx="324">
                  <c:v>123.57393273198713</c:v>
                </c:pt>
                <c:pt idx="325">
                  <c:v>123.57393273198713</c:v>
                </c:pt>
                <c:pt idx="326">
                  <c:v>123.21513347697488</c:v>
                </c:pt>
                <c:pt idx="327">
                  <c:v>123.57758463280149</c:v>
                </c:pt>
                <c:pt idx="328">
                  <c:v>124.53620859657462</c:v>
                </c:pt>
                <c:pt idx="329">
                  <c:v>125.14698900777864</c:v>
                </c:pt>
                <c:pt idx="330">
                  <c:v>123.98477157360415</c:v>
                </c:pt>
                <c:pt idx="331">
                  <c:v>123.98477157360415</c:v>
                </c:pt>
                <c:pt idx="332">
                  <c:v>123.98477157360415</c:v>
                </c:pt>
                <c:pt idx="333">
                  <c:v>124.07150421794553</c:v>
                </c:pt>
                <c:pt idx="334">
                  <c:v>126.11017784756974</c:v>
                </c:pt>
                <c:pt idx="335">
                  <c:v>127.90508709783451</c:v>
                </c:pt>
                <c:pt idx="336">
                  <c:v>128.37070445166719</c:v>
                </c:pt>
                <c:pt idx="337">
                  <c:v>127.16375123251663</c:v>
                </c:pt>
                <c:pt idx="338">
                  <c:v>127.16375123251663</c:v>
                </c:pt>
                <c:pt idx="339">
                  <c:v>127.16375123251663</c:v>
                </c:pt>
                <c:pt idx="340">
                  <c:v>128.74776321075132</c:v>
                </c:pt>
                <c:pt idx="341">
                  <c:v>126.79034437424691</c:v>
                </c:pt>
                <c:pt idx="342">
                  <c:v>125.20724537121585</c:v>
                </c:pt>
                <c:pt idx="343">
                  <c:v>123.30551802213063</c:v>
                </c:pt>
                <c:pt idx="344">
                  <c:v>121.38644414417716</c:v>
                </c:pt>
                <c:pt idx="345">
                  <c:v>121.38644414417716</c:v>
                </c:pt>
                <c:pt idx="346">
                  <c:v>121.38644414417716</c:v>
                </c:pt>
                <c:pt idx="347">
                  <c:v>124.26414198590378</c:v>
                </c:pt>
                <c:pt idx="348">
                  <c:v>126.09922214512667</c:v>
                </c:pt>
                <c:pt idx="349">
                  <c:v>127.14457875324119</c:v>
                </c:pt>
                <c:pt idx="350">
                  <c:v>126.68535222583365</c:v>
                </c:pt>
                <c:pt idx="351">
                  <c:v>127.391995033415</c:v>
                </c:pt>
                <c:pt idx="352">
                  <c:v>127.391995033415</c:v>
                </c:pt>
                <c:pt idx="353">
                  <c:v>127.391995033415</c:v>
                </c:pt>
                <c:pt idx="354">
                  <c:v>127.79918197421769</c:v>
                </c:pt>
                <c:pt idx="355">
                  <c:v>128.6509878391704</c:v>
                </c:pt>
                <c:pt idx="356">
                  <c:v>129.91089362012937</c:v>
                </c:pt>
                <c:pt idx="357">
                  <c:v>130.36281634590813</c:v>
                </c:pt>
                <c:pt idx="358">
                  <c:v>130.45228791586027</c:v>
                </c:pt>
                <c:pt idx="359">
                  <c:v>130.45228791586027</c:v>
                </c:pt>
                <c:pt idx="360">
                  <c:v>130.45228791586027</c:v>
                </c:pt>
                <c:pt idx="361">
                  <c:v>131.26027097104051</c:v>
                </c:pt>
                <c:pt idx="362">
                  <c:v>131.66654493663964</c:v>
                </c:pt>
                <c:pt idx="363">
                  <c:v>131.91852609283143</c:v>
                </c:pt>
                <c:pt idx="364">
                  <c:v>130.11083518971634</c:v>
                </c:pt>
                <c:pt idx="365">
                  <c:v>130.55819303947712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20-4DE9-8F8B-3087F97BF563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  <c:pt idx="150">
                  <c:v>44031</c:v>
                </c:pt>
                <c:pt idx="151">
                  <c:v>44032</c:v>
                </c:pt>
                <c:pt idx="152">
                  <c:v>44033</c:v>
                </c:pt>
                <c:pt idx="153">
                  <c:v>44034</c:v>
                </c:pt>
                <c:pt idx="154">
                  <c:v>44035</c:v>
                </c:pt>
                <c:pt idx="155">
                  <c:v>44036</c:v>
                </c:pt>
                <c:pt idx="156">
                  <c:v>44037</c:v>
                </c:pt>
                <c:pt idx="157">
                  <c:v>44038</c:v>
                </c:pt>
                <c:pt idx="158">
                  <c:v>44039</c:v>
                </c:pt>
                <c:pt idx="159">
                  <c:v>44040</c:v>
                </c:pt>
                <c:pt idx="160">
                  <c:v>44041</c:v>
                </c:pt>
                <c:pt idx="161">
                  <c:v>44042</c:v>
                </c:pt>
                <c:pt idx="162">
                  <c:v>44043</c:v>
                </c:pt>
                <c:pt idx="163">
                  <c:v>44044</c:v>
                </c:pt>
                <c:pt idx="164">
                  <c:v>44045</c:v>
                </c:pt>
                <c:pt idx="165">
                  <c:v>44046</c:v>
                </c:pt>
                <c:pt idx="166">
                  <c:v>44047</c:v>
                </c:pt>
                <c:pt idx="167">
                  <c:v>44048</c:v>
                </c:pt>
                <c:pt idx="168">
                  <c:v>44049</c:v>
                </c:pt>
                <c:pt idx="169">
                  <c:v>44050</c:v>
                </c:pt>
                <c:pt idx="170">
                  <c:v>44051</c:v>
                </c:pt>
                <c:pt idx="171">
                  <c:v>44052</c:v>
                </c:pt>
                <c:pt idx="172">
                  <c:v>44053</c:v>
                </c:pt>
                <c:pt idx="173">
                  <c:v>44054</c:v>
                </c:pt>
                <c:pt idx="174">
                  <c:v>44055</c:v>
                </c:pt>
                <c:pt idx="175">
                  <c:v>44056</c:v>
                </c:pt>
                <c:pt idx="176">
                  <c:v>44057</c:v>
                </c:pt>
                <c:pt idx="177">
                  <c:v>44058</c:v>
                </c:pt>
                <c:pt idx="178">
                  <c:v>44059</c:v>
                </c:pt>
                <c:pt idx="179">
                  <c:v>44060</c:v>
                </c:pt>
                <c:pt idx="180">
                  <c:v>44061</c:v>
                </c:pt>
                <c:pt idx="181">
                  <c:v>44062</c:v>
                </c:pt>
                <c:pt idx="182">
                  <c:v>44063</c:v>
                </c:pt>
                <c:pt idx="183">
                  <c:v>44064</c:v>
                </c:pt>
                <c:pt idx="184">
                  <c:v>44065</c:v>
                </c:pt>
                <c:pt idx="185">
                  <c:v>44066</c:v>
                </c:pt>
                <c:pt idx="186">
                  <c:v>44067</c:v>
                </c:pt>
                <c:pt idx="187">
                  <c:v>44068</c:v>
                </c:pt>
                <c:pt idx="188">
                  <c:v>44069</c:v>
                </c:pt>
                <c:pt idx="189">
                  <c:v>44070</c:v>
                </c:pt>
                <c:pt idx="190">
                  <c:v>44071</c:v>
                </c:pt>
                <c:pt idx="191">
                  <c:v>44072</c:v>
                </c:pt>
                <c:pt idx="192">
                  <c:v>44073</c:v>
                </c:pt>
                <c:pt idx="193">
                  <c:v>44074</c:v>
                </c:pt>
                <c:pt idx="194">
                  <c:v>44075</c:v>
                </c:pt>
                <c:pt idx="195">
                  <c:v>44076</c:v>
                </c:pt>
                <c:pt idx="196">
                  <c:v>44077</c:v>
                </c:pt>
                <c:pt idx="197">
                  <c:v>44078</c:v>
                </c:pt>
                <c:pt idx="198">
                  <c:v>44079</c:v>
                </c:pt>
                <c:pt idx="199">
                  <c:v>44080</c:v>
                </c:pt>
                <c:pt idx="200">
                  <c:v>44081</c:v>
                </c:pt>
                <c:pt idx="201">
                  <c:v>44082</c:v>
                </c:pt>
                <c:pt idx="202">
                  <c:v>44083</c:v>
                </c:pt>
                <c:pt idx="203">
                  <c:v>44084</c:v>
                </c:pt>
                <c:pt idx="204">
                  <c:v>44085</c:v>
                </c:pt>
                <c:pt idx="205">
                  <c:v>44086</c:v>
                </c:pt>
                <c:pt idx="206">
                  <c:v>44087</c:v>
                </c:pt>
                <c:pt idx="207">
                  <c:v>44088</c:v>
                </c:pt>
                <c:pt idx="208">
                  <c:v>44089</c:v>
                </c:pt>
                <c:pt idx="209">
                  <c:v>44090</c:v>
                </c:pt>
                <c:pt idx="210">
                  <c:v>44091</c:v>
                </c:pt>
                <c:pt idx="211">
                  <c:v>44092</c:v>
                </c:pt>
                <c:pt idx="212">
                  <c:v>44093</c:v>
                </c:pt>
                <c:pt idx="213">
                  <c:v>44094</c:v>
                </c:pt>
                <c:pt idx="214">
                  <c:v>44095</c:v>
                </c:pt>
                <c:pt idx="215">
                  <c:v>44096</c:v>
                </c:pt>
                <c:pt idx="216">
                  <c:v>44097</c:v>
                </c:pt>
                <c:pt idx="217">
                  <c:v>44098</c:v>
                </c:pt>
                <c:pt idx="218">
                  <c:v>44099</c:v>
                </c:pt>
                <c:pt idx="219">
                  <c:v>44100</c:v>
                </c:pt>
                <c:pt idx="220">
                  <c:v>44101</c:v>
                </c:pt>
                <c:pt idx="221">
                  <c:v>44102</c:v>
                </c:pt>
                <c:pt idx="222">
                  <c:v>44103</c:v>
                </c:pt>
                <c:pt idx="223">
                  <c:v>44104</c:v>
                </c:pt>
                <c:pt idx="224">
                  <c:v>44105</c:v>
                </c:pt>
                <c:pt idx="225">
                  <c:v>44106</c:v>
                </c:pt>
                <c:pt idx="226">
                  <c:v>44107</c:v>
                </c:pt>
                <c:pt idx="227">
                  <c:v>44108</c:v>
                </c:pt>
                <c:pt idx="228">
                  <c:v>44109</c:v>
                </c:pt>
                <c:pt idx="229">
                  <c:v>44110</c:v>
                </c:pt>
                <c:pt idx="230">
                  <c:v>44111</c:v>
                </c:pt>
                <c:pt idx="231">
                  <c:v>44112</c:v>
                </c:pt>
                <c:pt idx="232">
                  <c:v>44113</c:v>
                </c:pt>
                <c:pt idx="233">
                  <c:v>44114</c:v>
                </c:pt>
                <c:pt idx="234">
                  <c:v>44115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44122</c:v>
                </c:pt>
                <c:pt idx="242">
                  <c:v>44123</c:v>
                </c:pt>
                <c:pt idx="243">
                  <c:v>44124</c:v>
                </c:pt>
                <c:pt idx="244">
                  <c:v>44125</c:v>
                </c:pt>
                <c:pt idx="245">
                  <c:v>44126</c:v>
                </c:pt>
                <c:pt idx="246">
                  <c:v>44127</c:v>
                </c:pt>
                <c:pt idx="247">
                  <c:v>44128</c:v>
                </c:pt>
                <c:pt idx="248">
                  <c:v>44129</c:v>
                </c:pt>
                <c:pt idx="249">
                  <c:v>44130</c:v>
                </c:pt>
                <c:pt idx="250">
                  <c:v>44131</c:v>
                </c:pt>
                <c:pt idx="251">
                  <c:v>44132</c:v>
                </c:pt>
                <c:pt idx="252">
                  <c:v>44133</c:v>
                </c:pt>
                <c:pt idx="253">
                  <c:v>44134</c:v>
                </c:pt>
                <c:pt idx="254">
                  <c:v>44135</c:v>
                </c:pt>
                <c:pt idx="255">
                  <c:v>44136</c:v>
                </c:pt>
                <c:pt idx="256">
                  <c:v>44137</c:v>
                </c:pt>
                <c:pt idx="257">
                  <c:v>44138</c:v>
                </c:pt>
                <c:pt idx="258">
                  <c:v>44139</c:v>
                </c:pt>
                <c:pt idx="259">
                  <c:v>44140</c:v>
                </c:pt>
                <c:pt idx="260">
                  <c:v>44141</c:v>
                </c:pt>
                <c:pt idx="261">
                  <c:v>44142</c:v>
                </c:pt>
                <c:pt idx="262">
                  <c:v>44143</c:v>
                </c:pt>
                <c:pt idx="263">
                  <c:v>44144</c:v>
                </c:pt>
                <c:pt idx="264">
                  <c:v>44145</c:v>
                </c:pt>
                <c:pt idx="265">
                  <c:v>44146</c:v>
                </c:pt>
                <c:pt idx="266">
                  <c:v>44147</c:v>
                </c:pt>
                <c:pt idx="267">
                  <c:v>44148</c:v>
                </c:pt>
                <c:pt idx="268">
                  <c:v>44149</c:v>
                </c:pt>
                <c:pt idx="269">
                  <c:v>44150</c:v>
                </c:pt>
                <c:pt idx="270">
                  <c:v>44151</c:v>
                </c:pt>
                <c:pt idx="271">
                  <c:v>44152</c:v>
                </c:pt>
                <c:pt idx="272">
                  <c:v>44153</c:v>
                </c:pt>
                <c:pt idx="273">
                  <c:v>44154</c:v>
                </c:pt>
                <c:pt idx="274">
                  <c:v>44155</c:v>
                </c:pt>
                <c:pt idx="275">
                  <c:v>44156</c:v>
                </c:pt>
                <c:pt idx="276">
                  <c:v>44157</c:v>
                </c:pt>
                <c:pt idx="277">
                  <c:v>44158</c:v>
                </c:pt>
                <c:pt idx="278">
                  <c:v>44159</c:v>
                </c:pt>
                <c:pt idx="279">
                  <c:v>44160</c:v>
                </c:pt>
                <c:pt idx="280">
                  <c:v>44161</c:v>
                </c:pt>
                <c:pt idx="281">
                  <c:v>44162</c:v>
                </c:pt>
                <c:pt idx="282">
                  <c:v>44163</c:v>
                </c:pt>
                <c:pt idx="283">
                  <c:v>44164</c:v>
                </c:pt>
                <c:pt idx="284">
                  <c:v>44165</c:v>
                </c:pt>
                <c:pt idx="285">
                  <c:v>44166</c:v>
                </c:pt>
                <c:pt idx="286">
                  <c:v>44167</c:v>
                </c:pt>
                <c:pt idx="287">
                  <c:v>44168</c:v>
                </c:pt>
                <c:pt idx="288">
                  <c:v>44169</c:v>
                </c:pt>
                <c:pt idx="289">
                  <c:v>44170</c:v>
                </c:pt>
                <c:pt idx="290">
                  <c:v>44171</c:v>
                </c:pt>
                <c:pt idx="291">
                  <c:v>44172</c:v>
                </c:pt>
                <c:pt idx="292">
                  <c:v>44173</c:v>
                </c:pt>
                <c:pt idx="293">
                  <c:v>44174</c:v>
                </c:pt>
                <c:pt idx="294">
                  <c:v>44175</c:v>
                </c:pt>
                <c:pt idx="295">
                  <c:v>44176</c:v>
                </c:pt>
                <c:pt idx="296">
                  <c:v>44177</c:v>
                </c:pt>
                <c:pt idx="297">
                  <c:v>44178</c:v>
                </c:pt>
                <c:pt idx="298">
                  <c:v>44179</c:v>
                </c:pt>
                <c:pt idx="299">
                  <c:v>44180</c:v>
                </c:pt>
                <c:pt idx="300">
                  <c:v>44181</c:v>
                </c:pt>
                <c:pt idx="301">
                  <c:v>44182</c:v>
                </c:pt>
                <c:pt idx="302">
                  <c:v>44183</c:v>
                </c:pt>
                <c:pt idx="303">
                  <c:v>44184</c:v>
                </c:pt>
                <c:pt idx="304">
                  <c:v>44185</c:v>
                </c:pt>
                <c:pt idx="305">
                  <c:v>44186</c:v>
                </c:pt>
                <c:pt idx="306">
                  <c:v>44187</c:v>
                </c:pt>
                <c:pt idx="307">
                  <c:v>44188</c:v>
                </c:pt>
                <c:pt idx="308">
                  <c:v>44189</c:v>
                </c:pt>
                <c:pt idx="309">
                  <c:v>44190</c:v>
                </c:pt>
                <c:pt idx="310">
                  <c:v>44191</c:v>
                </c:pt>
                <c:pt idx="311">
                  <c:v>44192</c:v>
                </c:pt>
                <c:pt idx="312">
                  <c:v>44193</c:v>
                </c:pt>
                <c:pt idx="313">
                  <c:v>44194</c:v>
                </c:pt>
                <c:pt idx="314">
                  <c:v>44195</c:v>
                </c:pt>
                <c:pt idx="315">
                  <c:v>44196</c:v>
                </c:pt>
                <c:pt idx="316">
                  <c:v>44197</c:v>
                </c:pt>
                <c:pt idx="317">
                  <c:v>44198</c:v>
                </c:pt>
                <c:pt idx="318">
                  <c:v>44199</c:v>
                </c:pt>
                <c:pt idx="319">
                  <c:v>44200</c:v>
                </c:pt>
                <c:pt idx="320">
                  <c:v>44201</c:v>
                </c:pt>
                <c:pt idx="321">
                  <c:v>44202</c:v>
                </c:pt>
                <c:pt idx="322">
                  <c:v>44203</c:v>
                </c:pt>
                <c:pt idx="323">
                  <c:v>44204</c:v>
                </c:pt>
                <c:pt idx="324">
                  <c:v>44205</c:v>
                </c:pt>
                <c:pt idx="325">
                  <c:v>44206</c:v>
                </c:pt>
                <c:pt idx="326">
                  <c:v>44207</c:v>
                </c:pt>
                <c:pt idx="327">
                  <c:v>44208</c:v>
                </c:pt>
                <c:pt idx="328">
                  <c:v>44209</c:v>
                </c:pt>
                <c:pt idx="329">
                  <c:v>44210</c:v>
                </c:pt>
                <c:pt idx="330">
                  <c:v>44211</c:v>
                </c:pt>
                <c:pt idx="331">
                  <c:v>44212</c:v>
                </c:pt>
                <c:pt idx="332">
                  <c:v>44213</c:v>
                </c:pt>
                <c:pt idx="333">
                  <c:v>44214</c:v>
                </c:pt>
                <c:pt idx="334">
                  <c:v>44215</c:v>
                </c:pt>
                <c:pt idx="335">
                  <c:v>44216</c:v>
                </c:pt>
                <c:pt idx="336">
                  <c:v>44217</c:v>
                </c:pt>
                <c:pt idx="337">
                  <c:v>44218</c:v>
                </c:pt>
                <c:pt idx="338">
                  <c:v>44219</c:v>
                </c:pt>
                <c:pt idx="339">
                  <c:v>44220</c:v>
                </c:pt>
                <c:pt idx="340">
                  <c:v>44221</c:v>
                </c:pt>
                <c:pt idx="341">
                  <c:v>44222</c:v>
                </c:pt>
                <c:pt idx="342">
                  <c:v>44223</c:v>
                </c:pt>
                <c:pt idx="343">
                  <c:v>44224</c:v>
                </c:pt>
                <c:pt idx="344">
                  <c:v>44225</c:v>
                </c:pt>
                <c:pt idx="345">
                  <c:v>44226</c:v>
                </c:pt>
                <c:pt idx="346">
                  <c:v>44227</c:v>
                </c:pt>
                <c:pt idx="347">
                  <c:v>44228</c:v>
                </c:pt>
                <c:pt idx="348">
                  <c:v>44229</c:v>
                </c:pt>
                <c:pt idx="349">
                  <c:v>44230</c:v>
                </c:pt>
                <c:pt idx="350">
                  <c:v>44231</c:v>
                </c:pt>
                <c:pt idx="351">
                  <c:v>44232</c:v>
                </c:pt>
                <c:pt idx="352">
                  <c:v>44233</c:v>
                </c:pt>
                <c:pt idx="353">
                  <c:v>44234</c:v>
                </c:pt>
                <c:pt idx="354">
                  <c:v>44235</c:v>
                </c:pt>
                <c:pt idx="355">
                  <c:v>44236</c:v>
                </c:pt>
                <c:pt idx="356">
                  <c:v>44237</c:v>
                </c:pt>
                <c:pt idx="357">
                  <c:v>44238</c:v>
                </c:pt>
                <c:pt idx="358">
                  <c:v>44239</c:v>
                </c:pt>
                <c:pt idx="359">
                  <c:v>44240</c:v>
                </c:pt>
                <c:pt idx="360">
                  <c:v>44241</c:v>
                </c:pt>
                <c:pt idx="361">
                  <c:v>44242</c:v>
                </c:pt>
                <c:pt idx="362">
                  <c:v>44243</c:v>
                </c:pt>
                <c:pt idx="363">
                  <c:v>44244</c:v>
                </c:pt>
                <c:pt idx="364">
                  <c:v>44245</c:v>
                </c:pt>
                <c:pt idx="365">
                  <c:v>44246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99.408838131509981</c:v>
                </c:pt>
                <c:pt idx="2">
                  <c:v>99.408838131509981</c:v>
                </c:pt>
                <c:pt idx="3">
                  <c:v>99.408838131509981</c:v>
                </c:pt>
                <c:pt idx="4">
                  <c:v>95.42241915992237</c:v>
                </c:pt>
                <c:pt idx="5">
                  <c:v>93.448304725632894</c:v>
                </c:pt>
                <c:pt idx="6">
                  <c:v>93.583539542451177</c:v>
                </c:pt>
                <c:pt idx="7">
                  <c:v>90.398589581949167</c:v>
                </c:pt>
                <c:pt idx="8">
                  <c:v>87.091483607029076</c:v>
                </c:pt>
                <c:pt idx="9">
                  <c:v>87.091483607029076</c:v>
                </c:pt>
                <c:pt idx="10">
                  <c:v>87.091483607029076</c:v>
                </c:pt>
                <c:pt idx="11">
                  <c:v>87.335795635865225</c:v>
                </c:pt>
                <c:pt idx="12">
                  <c:v>88.202658658951933</c:v>
                </c:pt>
                <c:pt idx="13">
                  <c:v>89.473656676205493</c:v>
                </c:pt>
                <c:pt idx="14">
                  <c:v>87.98319635467621</c:v>
                </c:pt>
                <c:pt idx="15">
                  <c:v>84.543209747369872</c:v>
                </c:pt>
                <c:pt idx="16">
                  <c:v>84.543209747369872</c:v>
                </c:pt>
                <c:pt idx="17">
                  <c:v>84.543209747369872</c:v>
                </c:pt>
                <c:pt idx="18">
                  <c:v>77.402183636848761</c:v>
                </c:pt>
                <c:pt idx="19">
                  <c:v>76.119153121387001</c:v>
                </c:pt>
                <c:pt idx="20">
                  <c:v>76.002490203977018</c:v>
                </c:pt>
                <c:pt idx="21">
                  <c:v>66.577120466233168</c:v>
                </c:pt>
                <c:pt idx="22">
                  <c:v>67.644089166043258</c:v>
                </c:pt>
                <c:pt idx="23">
                  <c:v>67.644089166043258</c:v>
                </c:pt>
                <c:pt idx="24">
                  <c:v>67.644089166043258</c:v>
                </c:pt>
                <c:pt idx="25">
                  <c:v>64.095810074863081</c:v>
                </c:pt>
                <c:pt idx="26">
                  <c:v>66.191818947522634</c:v>
                </c:pt>
                <c:pt idx="27">
                  <c:v>62.407336684994455</c:v>
                </c:pt>
                <c:pt idx="28">
                  <c:v>64.192854788672733</c:v>
                </c:pt>
                <c:pt idx="29">
                  <c:v>66.662655833930629</c:v>
                </c:pt>
                <c:pt idx="30">
                  <c:v>66.662655833930629</c:v>
                </c:pt>
                <c:pt idx="31">
                  <c:v>66.662655833930629</c:v>
                </c:pt>
                <c:pt idx="32">
                  <c:v>65.015773035694693</c:v>
                </c:pt>
                <c:pt idx="33">
                  <c:v>71.020774369732536</c:v>
                </c:pt>
                <c:pt idx="34">
                  <c:v>73.244955505914248</c:v>
                </c:pt>
                <c:pt idx="35">
                  <c:v>74.491103798607398</c:v>
                </c:pt>
                <c:pt idx="36">
                  <c:v>71.374948338730547</c:v>
                </c:pt>
                <c:pt idx="37">
                  <c:v>71.374948338730547</c:v>
                </c:pt>
                <c:pt idx="38">
                  <c:v>71.374948338730547</c:v>
                </c:pt>
                <c:pt idx="39">
                  <c:v>72.341994988202941</c:v>
                </c:pt>
                <c:pt idx="40">
                  <c:v>72.898628818356386</c:v>
                </c:pt>
                <c:pt idx="41">
                  <c:v>70.110228146629098</c:v>
                </c:pt>
                <c:pt idx="42">
                  <c:v>70.324458929944726</c:v>
                </c:pt>
                <c:pt idx="43">
                  <c:v>69.65744000753341</c:v>
                </c:pt>
                <c:pt idx="44">
                  <c:v>69.65744000753341</c:v>
                </c:pt>
                <c:pt idx="45">
                  <c:v>69.65744000753341</c:v>
                </c:pt>
                <c:pt idx="46">
                  <c:v>73.135878293896411</c:v>
                </c:pt>
                <c:pt idx="47">
                  <c:v>74.749802510083796</c:v>
                </c:pt>
                <c:pt idx="48">
                  <c:v>74.582393839360947</c:v>
                </c:pt>
                <c:pt idx="49">
                  <c:v>75.668457590675359</c:v>
                </c:pt>
                <c:pt idx="50">
                  <c:v>75.668457590675359</c:v>
                </c:pt>
                <c:pt idx="51">
                  <c:v>75.668457590675359</c:v>
                </c:pt>
                <c:pt idx="52">
                  <c:v>75.668457590675359</c:v>
                </c:pt>
                <c:pt idx="53">
                  <c:v>75.668457590675359</c:v>
                </c:pt>
                <c:pt idx="54">
                  <c:v>76.321089830446425</c:v>
                </c:pt>
                <c:pt idx="55">
                  <c:v>73.455785800605824</c:v>
                </c:pt>
                <c:pt idx="56">
                  <c:v>73.564339860527667</c:v>
                </c:pt>
                <c:pt idx="57">
                  <c:v>75.551009945121365</c:v>
                </c:pt>
                <c:pt idx="58">
                  <c:v>75.551009945121365</c:v>
                </c:pt>
                <c:pt idx="59">
                  <c:v>75.551009945121365</c:v>
                </c:pt>
                <c:pt idx="60">
                  <c:v>76.105551166890763</c:v>
                </c:pt>
                <c:pt idx="61">
                  <c:v>73.014768583670346</c:v>
                </c:pt>
                <c:pt idx="62">
                  <c:v>74.154193848777666</c:v>
                </c:pt>
                <c:pt idx="63">
                  <c:v>74.613521389073455</c:v>
                </c:pt>
                <c:pt idx="64">
                  <c:v>73.478542916782217</c:v>
                </c:pt>
                <c:pt idx="65">
                  <c:v>73.478542916782217</c:v>
                </c:pt>
                <c:pt idx="66">
                  <c:v>73.478542916782217</c:v>
                </c:pt>
                <c:pt idx="67">
                  <c:v>75.38857121931062</c:v>
                </c:pt>
                <c:pt idx="68">
                  <c:v>76.695666731188794</c:v>
                </c:pt>
                <c:pt idx="69">
                  <c:v>78.3702765905132</c:v>
                </c:pt>
                <c:pt idx="70">
                  <c:v>76.587635823362959</c:v>
                </c:pt>
                <c:pt idx="71">
                  <c:v>76.587635823362959</c:v>
                </c:pt>
                <c:pt idx="72">
                  <c:v>76.587635823362959</c:v>
                </c:pt>
                <c:pt idx="73">
                  <c:v>76.587635823362959</c:v>
                </c:pt>
                <c:pt idx="74">
                  <c:v>73.672370768353517</c:v>
                </c:pt>
                <c:pt idx="75">
                  <c:v>75.226917221643873</c:v>
                </c:pt>
                <c:pt idx="76">
                  <c:v>74.385950227309621</c:v>
                </c:pt>
                <c:pt idx="77">
                  <c:v>75.349596388157963</c:v>
                </c:pt>
                <c:pt idx="78">
                  <c:v>76.069192096218174</c:v>
                </c:pt>
                <c:pt idx="79">
                  <c:v>76.069192096218174</c:v>
                </c:pt>
                <c:pt idx="80">
                  <c:v>76.069192096218174</c:v>
                </c:pt>
                <c:pt idx="81">
                  <c:v>75.43199284327936</c:v>
                </c:pt>
                <c:pt idx="82">
                  <c:v>75.443763765439556</c:v>
                </c:pt>
                <c:pt idx="83">
                  <c:v>73.517256171886885</c:v>
                </c:pt>
                <c:pt idx="84">
                  <c:v>72.201005498328556</c:v>
                </c:pt>
                <c:pt idx="85">
                  <c:v>72.474875620589202</c:v>
                </c:pt>
                <c:pt idx="86">
                  <c:v>72.474875620589202</c:v>
                </c:pt>
                <c:pt idx="87">
                  <c:v>72.474875620589202</c:v>
                </c:pt>
                <c:pt idx="88">
                  <c:v>76.167806266315836</c:v>
                </c:pt>
                <c:pt idx="89">
                  <c:v>75.924540541671703</c:v>
                </c:pt>
                <c:pt idx="90">
                  <c:v>76.965874788777356</c:v>
                </c:pt>
                <c:pt idx="91">
                  <c:v>75.98731879319277</c:v>
                </c:pt>
                <c:pt idx="92">
                  <c:v>76.000136019544982</c:v>
                </c:pt>
                <c:pt idx="93">
                  <c:v>76.000136019544982</c:v>
                </c:pt>
                <c:pt idx="94">
                  <c:v>76.000136019544982</c:v>
                </c:pt>
                <c:pt idx="95">
                  <c:v>77.723399023798223</c:v>
                </c:pt>
                <c:pt idx="96">
                  <c:v>78.452411469586593</c:v>
                </c:pt>
                <c:pt idx="97">
                  <c:v>79.808944854537614</c:v>
                </c:pt>
                <c:pt idx="98">
                  <c:v>80.943923326828866</c:v>
                </c:pt>
                <c:pt idx="99">
                  <c:v>79.785926162313231</c:v>
                </c:pt>
                <c:pt idx="100">
                  <c:v>79.785926162313231</c:v>
                </c:pt>
                <c:pt idx="101">
                  <c:v>79.785926162313231</c:v>
                </c:pt>
                <c:pt idx="102">
                  <c:v>80.511014967381527</c:v>
                </c:pt>
                <c:pt idx="103">
                  <c:v>82.632396716697514</c:v>
                </c:pt>
                <c:pt idx="104">
                  <c:v>85.524643079482587</c:v>
                </c:pt>
                <c:pt idx="105">
                  <c:v>85.317474849463068</c:v>
                </c:pt>
                <c:pt idx="106">
                  <c:v>88.524920350093467</c:v>
                </c:pt>
                <c:pt idx="107">
                  <c:v>88.524920350093467</c:v>
                </c:pt>
                <c:pt idx="108">
                  <c:v>88.524920350093467</c:v>
                </c:pt>
                <c:pt idx="109">
                  <c:v>88.054083463685487</c:v>
                </c:pt>
                <c:pt idx="110">
                  <c:v>86.861819836881267</c:v>
                </c:pt>
                <c:pt idx="111">
                  <c:v>86.15556450726929</c:v>
                </c:pt>
                <c:pt idx="112">
                  <c:v>82.254419327331121</c:v>
                </c:pt>
                <c:pt idx="113">
                  <c:v>82.494284563351172</c:v>
                </c:pt>
                <c:pt idx="114">
                  <c:v>82.494284563351172</c:v>
                </c:pt>
                <c:pt idx="115">
                  <c:v>82.494284563351172</c:v>
                </c:pt>
                <c:pt idx="116">
                  <c:v>82.040711696111487</c:v>
                </c:pt>
                <c:pt idx="117">
                  <c:v>84.819957206158634</c:v>
                </c:pt>
                <c:pt idx="118">
                  <c:v>85.463695860297562</c:v>
                </c:pt>
                <c:pt idx="119">
                  <c:v>85.009599840961855</c:v>
                </c:pt>
                <c:pt idx="120">
                  <c:v>85.511825853130375</c:v>
                </c:pt>
                <c:pt idx="121">
                  <c:v>85.511825853130375</c:v>
                </c:pt>
                <c:pt idx="122">
                  <c:v>85.511825853130375</c:v>
                </c:pt>
                <c:pt idx="123">
                  <c:v>84.794845905550218</c:v>
                </c:pt>
                <c:pt idx="124">
                  <c:v>86.289491443847581</c:v>
                </c:pt>
                <c:pt idx="125">
                  <c:v>83.602843854794017</c:v>
                </c:pt>
                <c:pt idx="126">
                  <c:v>84.198975668196127</c:v>
                </c:pt>
                <c:pt idx="127">
                  <c:v>83.813412573437589</c:v>
                </c:pt>
                <c:pt idx="128">
                  <c:v>83.813412573437589</c:v>
                </c:pt>
                <c:pt idx="129">
                  <c:v>83.813412573437589</c:v>
                </c:pt>
                <c:pt idx="130">
                  <c:v>84.541901867129951</c:v>
                </c:pt>
                <c:pt idx="131">
                  <c:v>84.595524956970863</c:v>
                </c:pt>
                <c:pt idx="132">
                  <c:v>84.448519217992356</c:v>
                </c:pt>
                <c:pt idx="133">
                  <c:v>86.845602121905031</c:v>
                </c:pt>
                <c:pt idx="134">
                  <c:v>86.173090102485631</c:v>
                </c:pt>
                <c:pt idx="135">
                  <c:v>86.173090102485631</c:v>
                </c:pt>
                <c:pt idx="136">
                  <c:v>86.173090102485631</c:v>
                </c:pt>
                <c:pt idx="137">
                  <c:v>87.628760809630322</c:v>
                </c:pt>
                <c:pt idx="138">
                  <c:v>86.884053800961681</c:v>
                </c:pt>
                <c:pt idx="139">
                  <c:v>85.956243558689948</c:v>
                </c:pt>
                <c:pt idx="140">
                  <c:v>85.304396047062895</c:v>
                </c:pt>
                <c:pt idx="141">
                  <c:v>86.221220095318444</c:v>
                </c:pt>
                <c:pt idx="142">
                  <c:v>86.221220095318444</c:v>
                </c:pt>
                <c:pt idx="143">
                  <c:v>86.221220095318444</c:v>
                </c:pt>
                <c:pt idx="144">
                  <c:v>87.62797608148631</c:v>
                </c:pt>
                <c:pt idx="145">
                  <c:v>86.879607008145612</c:v>
                </c:pt>
                <c:pt idx="146">
                  <c:v>88.365882112906817</c:v>
                </c:pt>
                <c:pt idx="147">
                  <c:v>88.029495315173108</c:v>
                </c:pt>
                <c:pt idx="148">
                  <c:v>88.036034716373209</c:v>
                </c:pt>
                <c:pt idx="149">
                  <c:v>88.036034716373209</c:v>
                </c:pt>
                <c:pt idx="150">
                  <c:v>88.036034716373209</c:v>
                </c:pt>
                <c:pt idx="151">
                  <c:v>88.630858649535298</c:v>
                </c:pt>
                <c:pt idx="152">
                  <c:v>89.075799507190837</c:v>
                </c:pt>
                <c:pt idx="153">
                  <c:v>88.171007957143502</c:v>
                </c:pt>
                <c:pt idx="154">
                  <c:v>88.196642409847925</c:v>
                </c:pt>
                <c:pt idx="155">
                  <c:v>86.604952157740925</c:v>
                </c:pt>
                <c:pt idx="156">
                  <c:v>86.604952157740925</c:v>
                </c:pt>
                <c:pt idx="157">
                  <c:v>86.604952157740925</c:v>
                </c:pt>
                <c:pt idx="158">
                  <c:v>86.394383439097368</c:v>
                </c:pt>
                <c:pt idx="159">
                  <c:v>86.413216914553672</c:v>
                </c:pt>
                <c:pt idx="160">
                  <c:v>86.32428105823216</c:v>
                </c:pt>
                <c:pt idx="161">
                  <c:v>83.918827720783369</c:v>
                </c:pt>
                <c:pt idx="162">
                  <c:v>83.032608070144349</c:v>
                </c:pt>
                <c:pt idx="163">
                  <c:v>83.032608070144349</c:v>
                </c:pt>
                <c:pt idx="164">
                  <c:v>83.032608070144349</c:v>
                </c:pt>
                <c:pt idx="165">
                  <c:v>84.967224521185159</c:v>
                </c:pt>
                <c:pt idx="166">
                  <c:v>85.124431726035823</c:v>
                </c:pt>
                <c:pt idx="167">
                  <c:v>85.492992377674071</c:v>
                </c:pt>
                <c:pt idx="168">
                  <c:v>84.760841019309652</c:v>
                </c:pt>
                <c:pt idx="169">
                  <c:v>85.081533254163091</c:v>
                </c:pt>
                <c:pt idx="170">
                  <c:v>85.081533254163091</c:v>
                </c:pt>
                <c:pt idx="171">
                  <c:v>85.081533254163091</c:v>
                </c:pt>
                <c:pt idx="172">
                  <c:v>85.266205944054221</c:v>
                </c:pt>
                <c:pt idx="173">
                  <c:v>87.160278107654349</c:v>
                </c:pt>
                <c:pt idx="174">
                  <c:v>87.972733312756134</c:v>
                </c:pt>
                <c:pt idx="175">
                  <c:v>87.440949207163115</c:v>
                </c:pt>
                <c:pt idx="176">
                  <c:v>86.452191745706344</c:v>
                </c:pt>
                <c:pt idx="177">
                  <c:v>86.452191745706344</c:v>
                </c:pt>
                <c:pt idx="178">
                  <c:v>86.452191745706344</c:v>
                </c:pt>
                <c:pt idx="179">
                  <c:v>86.473117829546695</c:v>
                </c:pt>
                <c:pt idx="180">
                  <c:v>86.049103055731493</c:v>
                </c:pt>
                <c:pt idx="181">
                  <c:v>86.780992838047908</c:v>
                </c:pt>
                <c:pt idx="182">
                  <c:v>85.639474964556555</c:v>
                </c:pt>
                <c:pt idx="183">
                  <c:v>85.267252248246237</c:v>
                </c:pt>
                <c:pt idx="184">
                  <c:v>85.267252248246237</c:v>
                </c:pt>
                <c:pt idx="185">
                  <c:v>85.267252248246237</c:v>
                </c:pt>
                <c:pt idx="186">
                  <c:v>87.150338217830168</c:v>
                </c:pt>
                <c:pt idx="187">
                  <c:v>87.097238280085278</c:v>
                </c:pt>
                <c:pt idx="188">
                  <c:v>87.80480148993729</c:v>
                </c:pt>
                <c:pt idx="189">
                  <c:v>87.132027894469871</c:v>
                </c:pt>
                <c:pt idx="190">
                  <c:v>86.726585020062998</c:v>
                </c:pt>
                <c:pt idx="191">
                  <c:v>86.726585020062998</c:v>
                </c:pt>
                <c:pt idx="192">
                  <c:v>86.726585020062998</c:v>
                </c:pt>
                <c:pt idx="193">
                  <c:v>85.601023285499906</c:v>
                </c:pt>
                <c:pt idx="194">
                  <c:v>85.733642341838149</c:v>
                </c:pt>
                <c:pt idx="195">
                  <c:v>87.30806857477684</c:v>
                </c:pt>
                <c:pt idx="196">
                  <c:v>86.430480933721952</c:v>
                </c:pt>
                <c:pt idx="197">
                  <c:v>85.289224636278604</c:v>
                </c:pt>
                <c:pt idx="198">
                  <c:v>85.289224636278604</c:v>
                </c:pt>
                <c:pt idx="199">
                  <c:v>85.289224636278604</c:v>
                </c:pt>
                <c:pt idx="200">
                  <c:v>86.688133341006321</c:v>
                </c:pt>
                <c:pt idx="201">
                  <c:v>85.466573196825593</c:v>
                </c:pt>
                <c:pt idx="202">
                  <c:v>86.969589168659084</c:v>
                </c:pt>
                <c:pt idx="203">
                  <c:v>86.65412845476574</c:v>
                </c:pt>
                <c:pt idx="204">
                  <c:v>86.733647573359093</c:v>
                </c:pt>
                <c:pt idx="205">
                  <c:v>86.733647573359093</c:v>
                </c:pt>
                <c:pt idx="206">
                  <c:v>86.733647573359093</c:v>
                </c:pt>
                <c:pt idx="207">
                  <c:v>86.759282026063531</c:v>
                </c:pt>
                <c:pt idx="208">
                  <c:v>87.163940172326392</c:v>
                </c:pt>
                <c:pt idx="209">
                  <c:v>87.336057211913314</c:v>
                </c:pt>
                <c:pt idx="210">
                  <c:v>86.753527353007442</c:v>
                </c:pt>
                <c:pt idx="211">
                  <c:v>85.893465307168853</c:v>
                </c:pt>
                <c:pt idx="212">
                  <c:v>85.893465307168853</c:v>
                </c:pt>
                <c:pt idx="213">
                  <c:v>85.893465307168853</c:v>
                </c:pt>
                <c:pt idx="214">
                  <c:v>82.682880893962391</c:v>
                </c:pt>
                <c:pt idx="215">
                  <c:v>82.766062077227801</c:v>
                </c:pt>
                <c:pt idx="216">
                  <c:v>83.184060601938896</c:v>
                </c:pt>
                <c:pt idx="217">
                  <c:v>82.648614431673806</c:v>
                </c:pt>
                <c:pt idx="218">
                  <c:v>82.057975715279795</c:v>
                </c:pt>
                <c:pt idx="219">
                  <c:v>82.057975715279795</c:v>
                </c:pt>
                <c:pt idx="220">
                  <c:v>82.057975715279795</c:v>
                </c:pt>
                <c:pt idx="221">
                  <c:v>84.310930216742008</c:v>
                </c:pt>
                <c:pt idx="222">
                  <c:v>84.07838911006607</c:v>
                </c:pt>
                <c:pt idx="223">
                  <c:v>83.537188266744892</c:v>
                </c:pt>
                <c:pt idx="224">
                  <c:v>83.549743917049099</c:v>
                </c:pt>
                <c:pt idx="225">
                  <c:v>83.467085885879698</c:v>
                </c:pt>
                <c:pt idx="226">
                  <c:v>83.467085885879698</c:v>
                </c:pt>
                <c:pt idx="227">
                  <c:v>83.467085885879698</c:v>
                </c:pt>
                <c:pt idx="228">
                  <c:v>84.233242130484697</c:v>
                </c:pt>
                <c:pt idx="229">
                  <c:v>84.57538360127451</c:v>
                </c:pt>
                <c:pt idx="230">
                  <c:v>84.578784089898562</c:v>
                </c:pt>
                <c:pt idx="231">
                  <c:v>85.162883405092472</c:v>
                </c:pt>
                <c:pt idx="232">
                  <c:v>85.61697942442818</c:v>
                </c:pt>
                <c:pt idx="233">
                  <c:v>85.61697942442818</c:v>
                </c:pt>
                <c:pt idx="234">
                  <c:v>85.61697942442818</c:v>
                </c:pt>
                <c:pt idx="235">
                  <c:v>86.27091954443928</c:v>
                </c:pt>
                <c:pt idx="236">
                  <c:v>85.775756085566883</c:v>
                </c:pt>
                <c:pt idx="237">
                  <c:v>85.621164641196259</c:v>
                </c:pt>
                <c:pt idx="238">
                  <c:v>83.513123270328492</c:v>
                </c:pt>
                <c:pt idx="239">
                  <c:v>84.893721651695898</c:v>
                </c:pt>
                <c:pt idx="240">
                  <c:v>84.893721651695898</c:v>
                </c:pt>
                <c:pt idx="241">
                  <c:v>84.893721651695898</c:v>
                </c:pt>
                <c:pt idx="242">
                  <c:v>84.816295141486592</c:v>
                </c:pt>
                <c:pt idx="243">
                  <c:v>84.433347807208094</c:v>
                </c:pt>
                <c:pt idx="244">
                  <c:v>83.199493588771162</c:v>
                </c:pt>
                <c:pt idx="245">
                  <c:v>82.956489440175048</c:v>
                </c:pt>
                <c:pt idx="246">
                  <c:v>83.674515691947235</c:v>
                </c:pt>
                <c:pt idx="247">
                  <c:v>83.674515691947235</c:v>
                </c:pt>
                <c:pt idx="248">
                  <c:v>83.674515691947235</c:v>
                </c:pt>
                <c:pt idx="249">
                  <c:v>81.225902306577694</c:v>
                </c:pt>
                <c:pt idx="250">
                  <c:v>80.319541300242321</c:v>
                </c:pt>
                <c:pt idx="251">
                  <c:v>77.519108130306819</c:v>
                </c:pt>
                <c:pt idx="252">
                  <c:v>77.427294937457262</c:v>
                </c:pt>
                <c:pt idx="253">
                  <c:v>77.379688096720457</c:v>
                </c:pt>
                <c:pt idx="254">
                  <c:v>77.379688096720457</c:v>
                </c:pt>
                <c:pt idx="255">
                  <c:v>77.379688096720457</c:v>
                </c:pt>
                <c:pt idx="256">
                  <c:v>78.983933999131665</c:v>
                </c:pt>
                <c:pt idx="257">
                  <c:v>81.055093147230792</c:v>
                </c:pt>
                <c:pt idx="258">
                  <c:v>82.686019806538468</c:v>
                </c:pt>
                <c:pt idx="259">
                  <c:v>84.111347692114634</c:v>
                </c:pt>
                <c:pt idx="260">
                  <c:v>83.81027366086154</c:v>
                </c:pt>
                <c:pt idx="261">
                  <c:v>83.81027366086154</c:v>
                </c:pt>
                <c:pt idx="262">
                  <c:v>83.81027366086154</c:v>
                </c:pt>
                <c:pt idx="263">
                  <c:v>89.142762975479968</c:v>
                </c:pt>
                <c:pt idx="264">
                  <c:v>90.05069343810338</c:v>
                </c:pt>
                <c:pt idx="265">
                  <c:v>90.696263124578351</c:v>
                </c:pt>
                <c:pt idx="266">
                  <c:v>89.673500776880999</c:v>
                </c:pt>
                <c:pt idx="267">
                  <c:v>89.77473070745873</c:v>
                </c:pt>
                <c:pt idx="268">
                  <c:v>89.77473070745873</c:v>
                </c:pt>
                <c:pt idx="269">
                  <c:v>89.77473070745873</c:v>
                </c:pt>
                <c:pt idx="270">
                  <c:v>90.667751335345869</c:v>
                </c:pt>
                <c:pt idx="271">
                  <c:v>90.72712909824287</c:v>
                </c:pt>
                <c:pt idx="272">
                  <c:v>91.085226707960956</c:v>
                </c:pt>
                <c:pt idx="273">
                  <c:v>90.295267042987561</c:v>
                </c:pt>
                <c:pt idx="274">
                  <c:v>90.704110406018501</c:v>
                </c:pt>
                <c:pt idx="275">
                  <c:v>90.704110406018501</c:v>
                </c:pt>
                <c:pt idx="276">
                  <c:v>90.704110406018501</c:v>
                </c:pt>
                <c:pt idx="277">
                  <c:v>90.584831728128478</c:v>
                </c:pt>
                <c:pt idx="278">
                  <c:v>91.760354487860425</c:v>
                </c:pt>
                <c:pt idx="279">
                  <c:v>91.862892298678176</c:v>
                </c:pt>
                <c:pt idx="280">
                  <c:v>91.837780998069761</c:v>
                </c:pt>
                <c:pt idx="281">
                  <c:v>92.278536638957249</c:v>
                </c:pt>
                <c:pt idx="282">
                  <c:v>92.278536638957249</c:v>
                </c:pt>
                <c:pt idx="283">
                  <c:v>92.278536638957249</c:v>
                </c:pt>
                <c:pt idx="284">
                  <c:v>91.356481069741605</c:v>
                </c:pt>
                <c:pt idx="285">
                  <c:v>92.211834746716121</c:v>
                </c:pt>
                <c:pt idx="286">
                  <c:v>92.109296935898385</c:v>
                </c:pt>
                <c:pt idx="287">
                  <c:v>91.998911843640514</c:v>
                </c:pt>
                <c:pt idx="288">
                  <c:v>92.578825942066359</c:v>
                </c:pt>
                <c:pt idx="289">
                  <c:v>92.578825942066359</c:v>
                </c:pt>
                <c:pt idx="290">
                  <c:v>92.578825942066359</c:v>
                </c:pt>
                <c:pt idx="291">
                  <c:v>92.338437553950286</c:v>
                </c:pt>
                <c:pt idx="292">
                  <c:v>92.228314037740418</c:v>
                </c:pt>
                <c:pt idx="293">
                  <c:v>92.310710492861816</c:v>
                </c:pt>
                <c:pt idx="294">
                  <c:v>92.135192964650841</c:v>
                </c:pt>
                <c:pt idx="295">
                  <c:v>91.181225117578663</c:v>
                </c:pt>
                <c:pt idx="296">
                  <c:v>91.181225117578663</c:v>
                </c:pt>
                <c:pt idx="297">
                  <c:v>91.181225117578663</c:v>
                </c:pt>
                <c:pt idx="298">
                  <c:v>91.655200916562706</c:v>
                </c:pt>
                <c:pt idx="299">
                  <c:v>92.114005304762486</c:v>
                </c:pt>
                <c:pt idx="300">
                  <c:v>92.676393807972033</c:v>
                </c:pt>
                <c:pt idx="301">
                  <c:v>93.143830205755961</c:v>
                </c:pt>
                <c:pt idx="302">
                  <c:v>92.748065645125251</c:v>
                </c:pt>
                <c:pt idx="303">
                  <c:v>92.748065645125251</c:v>
                </c:pt>
                <c:pt idx="304">
                  <c:v>92.748065645125251</c:v>
                </c:pt>
                <c:pt idx="305">
                  <c:v>90.209208523194192</c:v>
                </c:pt>
                <c:pt idx="306">
                  <c:v>91.485961213503842</c:v>
                </c:pt>
                <c:pt idx="307">
                  <c:v>92.578564366018398</c:v>
                </c:pt>
                <c:pt idx="308">
                  <c:v>92.683717937316189</c:v>
                </c:pt>
                <c:pt idx="309">
                  <c:v>92.683717937316189</c:v>
                </c:pt>
                <c:pt idx="310">
                  <c:v>92.683717937316189</c:v>
                </c:pt>
                <c:pt idx="311">
                  <c:v>92.683717937316189</c:v>
                </c:pt>
                <c:pt idx="312">
                  <c:v>93.524161779554433</c:v>
                </c:pt>
                <c:pt idx="313">
                  <c:v>93.680061104165091</c:v>
                </c:pt>
                <c:pt idx="314">
                  <c:v>93.424239729216765</c:v>
                </c:pt>
                <c:pt idx="315">
                  <c:v>92.92855311824836</c:v>
                </c:pt>
                <c:pt idx="316">
                  <c:v>92.92855311824836</c:v>
                </c:pt>
                <c:pt idx="317">
                  <c:v>92.92855311824836</c:v>
                </c:pt>
                <c:pt idx="318">
                  <c:v>92.92855311824836</c:v>
                </c:pt>
                <c:pt idx="319">
                  <c:v>93.235904974653565</c:v>
                </c:pt>
                <c:pt idx="320">
                  <c:v>92.80325819125423</c:v>
                </c:pt>
                <c:pt idx="321">
                  <c:v>94.457203542786289</c:v>
                </c:pt>
                <c:pt idx="322">
                  <c:v>94.753830781223328</c:v>
                </c:pt>
                <c:pt idx="323">
                  <c:v>95.345777377857388</c:v>
                </c:pt>
                <c:pt idx="324">
                  <c:v>95.345777377857388</c:v>
                </c:pt>
                <c:pt idx="325">
                  <c:v>95.345777377857388</c:v>
                </c:pt>
                <c:pt idx="326">
                  <c:v>94.706747092582532</c:v>
                </c:pt>
                <c:pt idx="327">
                  <c:v>94.484669027826769</c:v>
                </c:pt>
                <c:pt idx="328">
                  <c:v>94.599239336852719</c:v>
                </c:pt>
                <c:pt idx="329">
                  <c:v>95.249517392191734</c:v>
                </c:pt>
                <c:pt idx="330">
                  <c:v>94.155606359437186</c:v>
                </c:pt>
                <c:pt idx="331">
                  <c:v>94.155606359437186</c:v>
                </c:pt>
                <c:pt idx="332">
                  <c:v>94.155606359437186</c:v>
                </c:pt>
                <c:pt idx="333">
                  <c:v>94.237218086414572</c:v>
                </c:pt>
                <c:pt idx="334">
                  <c:v>94.047575451611351</c:v>
                </c:pt>
                <c:pt idx="335">
                  <c:v>94.796206101000053</c:v>
                </c:pt>
                <c:pt idx="336">
                  <c:v>94.647369329685532</c:v>
                </c:pt>
                <c:pt idx="337">
                  <c:v>94.230417109166453</c:v>
                </c:pt>
                <c:pt idx="338">
                  <c:v>94.230417109166453</c:v>
                </c:pt>
                <c:pt idx="339">
                  <c:v>94.230417109166453</c:v>
                </c:pt>
                <c:pt idx="340">
                  <c:v>92.941631920648589</c:v>
                </c:pt>
                <c:pt idx="341">
                  <c:v>93.979827255178208</c:v>
                </c:pt>
                <c:pt idx="342">
                  <c:v>92.503230464193166</c:v>
                </c:pt>
                <c:pt idx="343">
                  <c:v>93.043646579370332</c:v>
                </c:pt>
                <c:pt idx="344">
                  <c:v>91.06613165645679</c:v>
                </c:pt>
                <c:pt idx="345">
                  <c:v>91.06613165645679</c:v>
                </c:pt>
                <c:pt idx="346">
                  <c:v>91.06613165645679</c:v>
                </c:pt>
                <c:pt idx="347">
                  <c:v>92.35857890964671</c:v>
                </c:pt>
                <c:pt idx="348">
                  <c:v>93.917833731801153</c:v>
                </c:pt>
                <c:pt idx="349">
                  <c:v>94.422413928401724</c:v>
                </c:pt>
                <c:pt idx="350">
                  <c:v>95.269135595792079</c:v>
                </c:pt>
                <c:pt idx="351">
                  <c:v>95.62618690131815</c:v>
                </c:pt>
                <c:pt idx="352">
                  <c:v>95.62618690131815</c:v>
                </c:pt>
                <c:pt idx="353">
                  <c:v>95.62618690131815</c:v>
                </c:pt>
                <c:pt idx="354">
                  <c:v>95.880961972074473</c:v>
                </c:pt>
                <c:pt idx="355">
                  <c:v>95.766391663048523</c:v>
                </c:pt>
                <c:pt idx="356">
                  <c:v>95.432620625794854</c:v>
                </c:pt>
                <c:pt idx="357">
                  <c:v>96.042354393693188</c:v>
                </c:pt>
                <c:pt idx="358">
                  <c:v>96.668305876567814</c:v>
                </c:pt>
                <c:pt idx="359">
                  <c:v>96.668305876567814</c:v>
                </c:pt>
                <c:pt idx="360">
                  <c:v>96.668305876567814</c:v>
                </c:pt>
                <c:pt idx="361">
                  <c:v>97.677727845816932</c:v>
                </c:pt>
                <c:pt idx="362">
                  <c:v>97.473698528373475</c:v>
                </c:pt>
                <c:pt idx="363">
                  <c:v>96.779214120921694</c:v>
                </c:pt>
                <c:pt idx="364">
                  <c:v>96.287189574625344</c:v>
                </c:pt>
                <c:pt idx="365">
                  <c:v>97.135219122255734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20-4DE9-8F8B-3087F97BF563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7A20-4DE9-8F8B-3087F97BF563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200</c:v>
                </c:pt>
                <c:pt idx="320">
                  <c:v>-100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A20-4DE9-8F8B-3087F97BF563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97.684178796468601</c:v>
                </c:pt>
                <c:pt idx="4">
                  <c:v>96.299323513555819</c:v>
                </c:pt>
                <c:pt idx="5">
                  <c:v>97.02798114880963</c:v>
                </c:pt>
                <c:pt idx="6">
                  <c:v>97.27144670712832</c:v>
                </c:pt>
                <c:pt idx="7">
                  <c:v>92.853706183445496</c:v>
                </c:pt>
                <c:pt idx="8">
                  <c:v>92.853706183445496</c:v>
                </c:pt>
                <c:pt idx="9">
                  <c:v>92.853706183445496</c:v>
                </c:pt>
                <c:pt idx="10">
                  <c:v>91.757531491110612</c:v>
                </c:pt>
                <c:pt idx="11">
                  <c:v>91.757531491110612</c:v>
                </c:pt>
                <c:pt idx="12">
                  <c:v>92.682120932820879</c:v>
                </c:pt>
                <c:pt idx="13">
                  <c:v>90.75758366230167</c:v>
                </c:pt>
                <c:pt idx="14">
                  <c:v>89.159985855810405</c:v>
                </c:pt>
                <c:pt idx="15">
                  <c:v>89.159985855810405</c:v>
                </c:pt>
                <c:pt idx="16">
                  <c:v>89.159985855810405</c:v>
                </c:pt>
                <c:pt idx="17">
                  <c:v>84.898179225431704</c:v>
                </c:pt>
                <c:pt idx="18">
                  <c:v>79.350642575169985</c:v>
                </c:pt>
                <c:pt idx="19">
                  <c:v>79.350642575169985</c:v>
                </c:pt>
                <c:pt idx="20">
                  <c:v>76.511950101154142</c:v>
                </c:pt>
                <c:pt idx="21">
                  <c:v>72.550417659368492</c:v>
                </c:pt>
                <c:pt idx="22">
                  <c:v>72.550417659368492</c:v>
                </c:pt>
                <c:pt idx="23">
                  <c:v>72.550417659368492</c:v>
                </c:pt>
                <c:pt idx="24">
                  <c:v>75.163614651989178</c:v>
                </c:pt>
                <c:pt idx="25">
                  <c:v>71.908712009228509</c:v>
                </c:pt>
                <c:pt idx="26">
                  <c:v>73.436168547727945</c:v>
                </c:pt>
                <c:pt idx="27">
                  <c:v>68.516425229988016</c:v>
                </c:pt>
                <c:pt idx="28">
                  <c:v>71.318597870256056</c:v>
                </c:pt>
                <c:pt idx="29">
                  <c:v>71.318597870256056</c:v>
                </c:pt>
                <c:pt idx="30">
                  <c:v>71.318597870256056</c:v>
                </c:pt>
                <c:pt idx="31">
                  <c:v>68.553524743636572</c:v>
                </c:pt>
                <c:pt idx="32">
                  <c:v>67.892689656771552</c:v>
                </c:pt>
                <c:pt idx="33">
                  <c:v>72.71272803158098</c:v>
                </c:pt>
                <c:pt idx="34">
                  <c:v>72.094789257372099</c:v>
                </c:pt>
                <c:pt idx="35">
                  <c:v>74.270907604820636</c:v>
                </c:pt>
                <c:pt idx="36">
                  <c:v>74.270907604820636</c:v>
                </c:pt>
                <c:pt idx="37">
                  <c:v>74.270907604820636</c:v>
                </c:pt>
                <c:pt idx="38">
                  <c:v>73.494716217704593</c:v>
                </c:pt>
                <c:pt idx="39">
                  <c:v>75.163614651989192</c:v>
                </c:pt>
                <c:pt idx="40">
                  <c:v>77.073080245088676</c:v>
                </c:pt>
                <c:pt idx="41">
                  <c:v>74.43959445594146</c:v>
                </c:pt>
                <c:pt idx="42">
                  <c:v>73.557321646986566</c:v>
                </c:pt>
                <c:pt idx="43">
                  <c:v>73.557321646986566</c:v>
                </c:pt>
                <c:pt idx="44">
                  <c:v>73.557321646986566</c:v>
                </c:pt>
                <c:pt idx="45">
                  <c:v>72.01247471146435</c:v>
                </c:pt>
                <c:pt idx="46">
                  <c:v>75.528233309566474</c:v>
                </c:pt>
                <c:pt idx="47">
                  <c:v>77.505521451054733</c:v>
                </c:pt>
                <c:pt idx="48">
                  <c:v>77.505521451054733</c:v>
                </c:pt>
                <c:pt idx="49">
                  <c:v>77.505521451054733</c:v>
                </c:pt>
                <c:pt idx="50">
                  <c:v>77.505521451054733</c:v>
                </c:pt>
                <c:pt idx="51">
                  <c:v>77.505521451054733</c:v>
                </c:pt>
                <c:pt idx="52">
                  <c:v>78.66893901187764</c:v>
                </c:pt>
                <c:pt idx="53">
                  <c:v>78.093896550324928</c:v>
                </c:pt>
                <c:pt idx="54">
                  <c:v>78.093896550324928</c:v>
                </c:pt>
                <c:pt idx="55">
                  <c:v>78.093896550324928</c:v>
                </c:pt>
                <c:pt idx="56">
                  <c:v>76.762371818281963</c:v>
                </c:pt>
                <c:pt idx="57">
                  <c:v>76.762371818281963</c:v>
                </c:pt>
                <c:pt idx="58">
                  <c:v>76.762371818281963</c:v>
                </c:pt>
                <c:pt idx="59">
                  <c:v>80.745352416395676</c:v>
                </c:pt>
                <c:pt idx="60">
                  <c:v>79.852065689326366</c:v>
                </c:pt>
                <c:pt idx="61">
                  <c:v>78.001727446104269</c:v>
                </c:pt>
                <c:pt idx="62">
                  <c:v>77.888110185555547</c:v>
                </c:pt>
                <c:pt idx="63">
                  <c:v>79.308905622315365</c:v>
                </c:pt>
                <c:pt idx="64">
                  <c:v>79.308905622315365</c:v>
                </c:pt>
                <c:pt idx="65">
                  <c:v>79.308905622315365</c:v>
                </c:pt>
                <c:pt idx="66">
                  <c:v>81.534296761328392</c:v>
                </c:pt>
                <c:pt idx="67">
                  <c:v>82.044994753896887</c:v>
                </c:pt>
                <c:pt idx="68">
                  <c:v>82.044994753896887</c:v>
                </c:pt>
                <c:pt idx="69">
                  <c:v>82.044994753896887</c:v>
                </c:pt>
                <c:pt idx="70">
                  <c:v>82.651339930090586</c:v>
                </c:pt>
                <c:pt idx="71">
                  <c:v>82.651339930090586</c:v>
                </c:pt>
                <c:pt idx="72">
                  <c:v>82.651339930090586</c:v>
                </c:pt>
                <c:pt idx="73">
                  <c:v>80.923314145928614</c:v>
                </c:pt>
                <c:pt idx="74">
                  <c:v>79.934959915134854</c:v>
                </c:pt>
                <c:pt idx="75">
                  <c:v>81.576033714183026</c:v>
                </c:pt>
                <c:pt idx="76">
                  <c:v>81.785298158356937</c:v>
                </c:pt>
                <c:pt idx="77">
                  <c:v>83.181167359384133</c:v>
                </c:pt>
                <c:pt idx="78">
                  <c:v>83.181167359384133</c:v>
                </c:pt>
                <c:pt idx="79">
                  <c:v>83.181167359384133</c:v>
                </c:pt>
                <c:pt idx="80">
                  <c:v>84.151551513254361</c:v>
                </c:pt>
                <c:pt idx="81">
                  <c:v>83.794468694386936</c:v>
                </c:pt>
                <c:pt idx="82">
                  <c:v>83.366664927626942</c:v>
                </c:pt>
                <c:pt idx="83">
                  <c:v>82.091948825858339</c:v>
                </c:pt>
                <c:pt idx="84">
                  <c:v>78.48170240393253</c:v>
                </c:pt>
                <c:pt idx="85">
                  <c:v>78.48170240393253</c:v>
                </c:pt>
                <c:pt idx="86">
                  <c:v>78.48170240393253</c:v>
                </c:pt>
                <c:pt idx="87">
                  <c:v>81.099536835759267</c:v>
                </c:pt>
                <c:pt idx="88">
                  <c:v>82.414250850680219</c:v>
                </c:pt>
                <c:pt idx="89">
                  <c:v>82.531925870534252</c:v>
                </c:pt>
                <c:pt idx="90">
                  <c:v>83.33246381348215</c:v>
                </c:pt>
                <c:pt idx="91">
                  <c:v>82.583517381701796</c:v>
                </c:pt>
                <c:pt idx="92">
                  <c:v>82.583517381701796</c:v>
                </c:pt>
                <c:pt idx="93">
                  <c:v>82.583517381701796</c:v>
                </c:pt>
                <c:pt idx="94">
                  <c:v>83.654765838304044</c:v>
                </c:pt>
                <c:pt idx="95">
                  <c:v>84.302268287451625</c:v>
                </c:pt>
                <c:pt idx="96">
                  <c:v>84.093583523178452</c:v>
                </c:pt>
                <c:pt idx="97">
                  <c:v>83.482600907778675</c:v>
                </c:pt>
                <c:pt idx="98">
                  <c:v>83.482600907778675</c:v>
                </c:pt>
                <c:pt idx="99">
                  <c:v>83.482600907778675</c:v>
                </c:pt>
                <c:pt idx="100">
                  <c:v>83.482600907778675</c:v>
                </c:pt>
                <c:pt idx="101">
                  <c:v>82.043255714194558</c:v>
                </c:pt>
                <c:pt idx="102">
                  <c:v>82.898863247714544</c:v>
                </c:pt>
                <c:pt idx="103">
                  <c:v>83.126097768812002</c:v>
                </c:pt>
                <c:pt idx="104">
                  <c:v>83.166675361865117</c:v>
                </c:pt>
                <c:pt idx="105">
                  <c:v>83.473326029366532</c:v>
                </c:pt>
                <c:pt idx="106">
                  <c:v>83.473326029366532</c:v>
                </c:pt>
                <c:pt idx="107">
                  <c:v>83.473326029366532</c:v>
                </c:pt>
                <c:pt idx="108">
                  <c:v>83.473326029366532</c:v>
                </c:pt>
                <c:pt idx="109">
                  <c:v>85.230335808566451</c:v>
                </c:pt>
                <c:pt idx="110">
                  <c:v>85.309751954970423</c:v>
                </c:pt>
                <c:pt idx="111">
                  <c:v>85.156136781269339</c:v>
                </c:pt>
                <c:pt idx="112">
                  <c:v>83.553321855671257</c:v>
                </c:pt>
                <c:pt idx="113">
                  <c:v>83.553321855671257</c:v>
                </c:pt>
                <c:pt idx="114">
                  <c:v>83.553321855671257</c:v>
                </c:pt>
                <c:pt idx="115">
                  <c:v>83.152183364346172</c:v>
                </c:pt>
                <c:pt idx="116">
                  <c:v>82.249042078963953</c:v>
                </c:pt>
                <c:pt idx="117">
                  <c:v>84.001994098858574</c:v>
                </c:pt>
                <c:pt idx="118">
                  <c:v>83.246671188169856</c:v>
                </c:pt>
                <c:pt idx="119">
                  <c:v>82.587575141007108</c:v>
                </c:pt>
                <c:pt idx="120">
                  <c:v>82.587575141007108</c:v>
                </c:pt>
                <c:pt idx="121">
                  <c:v>82.587575141007108</c:v>
                </c:pt>
                <c:pt idx="122">
                  <c:v>81.118666272484305</c:v>
                </c:pt>
                <c:pt idx="123">
                  <c:v>81.405607823359915</c:v>
                </c:pt>
                <c:pt idx="124">
                  <c:v>80.896648870493692</c:v>
                </c:pt>
                <c:pt idx="125">
                  <c:v>79.070657183103464</c:v>
                </c:pt>
                <c:pt idx="126">
                  <c:v>78.991820716600273</c:v>
                </c:pt>
                <c:pt idx="127">
                  <c:v>78.991820716600273</c:v>
                </c:pt>
                <c:pt idx="128">
                  <c:v>78.991820716600273</c:v>
                </c:pt>
                <c:pt idx="129">
                  <c:v>76.715997426221222</c:v>
                </c:pt>
                <c:pt idx="130">
                  <c:v>77.32466132201796</c:v>
                </c:pt>
                <c:pt idx="131">
                  <c:v>77.816229877861431</c:v>
                </c:pt>
                <c:pt idx="132">
                  <c:v>80.054953654591912</c:v>
                </c:pt>
                <c:pt idx="133">
                  <c:v>81.464155493336548</c:v>
                </c:pt>
                <c:pt idx="134">
                  <c:v>81.464155493336548</c:v>
                </c:pt>
                <c:pt idx="135">
                  <c:v>81.464155493336548</c:v>
                </c:pt>
                <c:pt idx="136">
                  <c:v>78.78429531212862</c:v>
                </c:pt>
                <c:pt idx="137">
                  <c:v>80.741294657090322</c:v>
                </c:pt>
                <c:pt idx="138">
                  <c:v>80.524494374206526</c:v>
                </c:pt>
                <c:pt idx="139">
                  <c:v>79.347744175666165</c:v>
                </c:pt>
                <c:pt idx="140">
                  <c:v>78.90834681089099</c:v>
                </c:pt>
                <c:pt idx="141">
                  <c:v>78.90834681089099</c:v>
                </c:pt>
                <c:pt idx="142">
                  <c:v>78.90834681089099</c:v>
                </c:pt>
                <c:pt idx="143">
                  <c:v>79.867717046646803</c:v>
                </c:pt>
                <c:pt idx="144">
                  <c:v>80.292042734002237</c:v>
                </c:pt>
                <c:pt idx="145">
                  <c:v>79.221953637201509</c:v>
                </c:pt>
                <c:pt idx="146">
                  <c:v>81.172576503254874</c:v>
                </c:pt>
                <c:pt idx="147">
                  <c:v>80.482177741451153</c:v>
                </c:pt>
                <c:pt idx="148">
                  <c:v>80.482177741451153</c:v>
                </c:pt>
                <c:pt idx="149">
                  <c:v>80.482177741451153</c:v>
                </c:pt>
                <c:pt idx="150">
                  <c:v>80.392327356833533</c:v>
                </c:pt>
                <c:pt idx="151">
                  <c:v>80.966210458584754</c:v>
                </c:pt>
                <c:pt idx="152">
                  <c:v>81.788196557860729</c:v>
                </c:pt>
                <c:pt idx="153">
                  <c:v>81.069393480919814</c:v>
                </c:pt>
                <c:pt idx="154">
                  <c:v>80.47522158264205</c:v>
                </c:pt>
                <c:pt idx="155">
                  <c:v>80.47522158264205</c:v>
                </c:pt>
                <c:pt idx="156">
                  <c:v>80.47522158264205</c:v>
                </c:pt>
                <c:pt idx="157">
                  <c:v>79.655554202969114</c:v>
                </c:pt>
                <c:pt idx="158">
                  <c:v>79.78888058014364</c:v>
                </c:pt>
                <c:pt idx="159">
                  <c:v>79.889744882875661</c:v>
                </c:pt>
                <c:pt idx="160">
                  <c:v>80.032346138462316</c:v>
                </c:pt>
                <c:pt idx="161">
                  <c:v>80.032346138462316</c:v>
                </c:pt>
                <c:pt idx="162">
                  <c:v>80.032346138462316</c:v>
                </c:pt>
                <c:pt idx="163">
                  <c:v>80.032346138462316</c:v>
                </c:pt>
                <c:pt idx="164">
                  <c:v>79.935539595035593</c:v>
                </c:pt>
                <c:pt idx="165">
                  <c:v>80.100748366751858</c:v>
                </c:pt>
                <c:pt idx="166">
                  <c:v>80.286825614895434</c:v>
                </c:pt>
                <c:pt idx="167">
                  <c:v>81.333147835765075</c:v>
                </c:pt>
                <c:pt idx="168">
                  <c:v>81.329090076459764</c:v>
                </c:pt>
                <c:pt idx="169">
                  <c:v>81.329090076459764</c:v>
                </c:pt>
                <c:pt idx="170">
                  <c:v>81.329090076459764</c:v>
                </c:pt>
                <c:pt idx="171">
                  <c:v>81.185329461071575</c:v>
                </c:pt>
                <c:pt idx="172">
                  <c:v>81.086783877942565</c:v>
                </c:pt>
                <c:pt idx="173">
                  <c:v>81.809644714188792</c:v>
                </c:pt>
                <c:pt idx="174">
                  <c:v>82.625254334556416</c:v>
                </c:pt>
                <c:pt idx="175">
                  <c:v>82.056008672011274</c:v>
                </c:pt>
                <c:pt idx="176">
                  <c:v>82.056008672011274</c:v>
                </c:pt>
                <c:pt idx="177">
                  <c:v>82.056008672011274</c:v>
                </c:pt>
                <c:pt idx="178">
                  <c:v>83.213629433826597</c:v>
                </c:pt>
                <c:pt idx="179">
                  <c:v>83.255366386681231</c:v>
                </c:pt>
                <c:pt idx="180">
                  <c:v>82.813070622402265</c:v>
                </c:pt>
                <c:pt idx="181">
                  <c:v>82.009054600049808</c:v>
                </c:pt>
                <c:pt idx="182">
                  <c:v>80.848535438730693</c:v>
                </c:pt>
                <c:pt idx="183">
                  <c:v>80.848535438730693</c:v>
                </c:pt>
                <c:pt idx="184">
                  <c:v>80.848535438730693</c:v>
                </c:pt>
                <c:pt idx="185">
                  <c:v>81.963839567790615</c:v>
                </c:pt>
                <c:pt idx="186">
                  <c:v>81.76095160252504</c:v>
                </c:pt>
                <c:pt idx="187">
                  <c:v>81.945289810966329</c:v>
                </c:pt>
                <c:pt idx="188">
                  <c:v>82.638007292373089</c:v>
                </c:pt>
                <c:pt idx="189">
                  <c:v>81.876307902776034</c:v>
                </c:pt>
                <c:pt idx="190">
                  <c:v>81.876307902776034</c:v>
                </c:pt>
                <c:pt idx="191">
                  <c:v>81.876307902776034</c:v>
                </c:pt>
                <c:pt idx="192">
                  <c:v>81.733126967288612</c:v>
                </c:pt>
                <c:pt idx="193">
                  <c:v>80.816653044188953</c:v>
                </c:pt>
                <c:pt idx="194">
                  <c:v>80.88331623277621</c:v>
                </c:pt>
                <c:pt idx="195">
                  <c:v>80.396385116138816</c:v>
                </c:pt>
                <c:pt idx="196">
                  <c:v>77.68870029969446</c:v>
                </c:pt>
                <c:pt idx="197">
                  <c:v>77.68870029969446</c:v>
                </c:pt>
                <c:pt idx="198">
                  <c:v>77.68870029969446</c:v>
                </c:pt>
                <c:pt idx="199">
                  <c:v>77.849271632204662</c:v>
                </c:pt>
                <c:pt idx="200">
                  <c:v>77.928687778608605</c:v>
                </c:pt>
                <c:pt idx="201">
                  <c:v>76.782080934907697</c:v>
                </c:pt>
                <c:pt idx="202">
                  <c:v>76.797732292228176</c:v>
                </c:pt>
                <c:pt idx="203">
                  <c:v>75.664458086244721</c:v>
                </c:pt>
                <c:pt idx="204">
                  <c:v>75.664458086244721</c:v>
                </c:pt>
                <c:pt idx="205">
                  <c:v>75.664458086244721</c:v>
                </c:pt>
                <c:pt idx="206">
                  <c:v>76.128202006851751</c:v>
                </c:pt>
                <c:pt idx="207">
                  <c:v>77.354224996956617</c:v>
                </c:pt>
                <c:pt idx="208">
                  <c:v>77.496826252543286</c:v>
                </c:pt>
                <c:pt idx="209">
                  <c:v>77.249882614820038</c:v>
                </c:pt>
                <c:pt idx="210">
                  <c:v>76.759473418778086</c:v>
                </c:pt>
                <c:pt idx="211">
                  <c:v>76.759473418778086</c:v>
                </c:pt>
                <c:pt idx="212">
                  <c:v>76.759473418778086</c:v>
                </c:pt>
                <c:pt idx="213">
                  <c:v>76.759473418778086</c:v>
                </c:pt>
                <c:pt idx="214">
                  <c:v>75.760684949770678</c:v>
                </c:pt>
                <c:pt idx="215">
                  <c:v>75.84995565448753</c:v>
                </c:pt>
                <c:pt idx="216">
                  <c:v>74.651177619718325</c:v>
                </c:pt>
                <c:pt idx="217">
                  <c:v>73.922519984464515</c:v>
                </c:pt>
                <c:pt idx="218">
                  <c:v>73.922519984464515</c:v>
                </c:pt>
                <c:pt idx="219">
                  <c:v>73.922519984464515</c:v>
                </c:pt>
                <c:pt idx="220">
                  <c:v>73.922519984464515</c:v>
                </c:pt>
                <c:pt idx="221">
                  <c:v>73.922519984464515</c:v>
                </c:pt>
                <c:pt idx="222">
                  <c:v>75.049417711539618</c:v>
                </c:pt>
                <c:pt idx="223">
                  <c:v>75.831405897663231</c:v>
                </c:pt>
                <c:pt idx="224">
                  <c:v>76.455721150780448</c:v>
                </c:pt>
                <c:pt idx="225">
                  <c:v>76.455721150780448</c:v>
                </c:pt>
                <c:pt idx="226">
                  <c:v>76.455721150780448</c:v>
                </c:pt>
                <c:pt idx="227">
                  <c:v>77.099745520523456</c:v>
                </c:pt>
                <c:pt idx="228">
                  <c:v>78.042884719058009</c:v>
                </c:pt>
                <c:pt idx="229">
                  <c:v>78.28461123767444</c:v>
                </c:pt>
                <c:pt idx="230">
                  <c:v>78.24751172402587</c:v>
                </c:pt>
                <c:pt idx="231">
                  <c:v>79.114712855561038</c:v>
                </c:pt>
                <c:pt idx="232">
                  <c:v>79.114712855561038</c:v>
                </c:pt>
                <c:pt idx="233">
                  <c:v>79.114712855561038</c:v>
                </c:pt>
                <c:pt idx="234">
                  <c:v>79.494403190558046</c:v>
                </c:pt>
                <c:pt idx="235">
                  <c:v>79.569181897755939</c:v>
                </c:pt>
                <c:pt idx="236">
                  <c:v>79.07587430221021</c:v>
                </c:pt>
                <c:pt idx="237">
                  <c:v>79.438174240184466</c:v>
                </c:pt>
                <c:pt idx="238">
                  <c:v>78.733863160762525</c:v>
                </c:pt>
                <c:pt idx="239">
                  <c:v>78.733863160762525</c:v>
                </c:pt>
                <c:pt idx="240">
                  <c:v>78.733863160762525</c:v>
                </c:pt>
                <c:pt idx="241">
                  <c:v>79.137900051591402</c:v>
                </c:pt>
                <c:pt idx="242">
                  <c:v>79.045730947370743</c:v>
                </c:pt>
                <c:pt idx="243">
                  <c:v>78.990661356798668</c:v>
                </c:pt>
                <c:pt idx="244">
                  <c:v>78.798787309647494</c:v>
                </c:pt>
                <c:pt idx="245">
                  <c:v>78.500831840657469</c:v>
                </c:pt>
                <c:pt idx="246">
                  <c:v>78.500831840657469</c:v>
                </c:pt>
                <c:pt idx="247">
                  <c:v>78.500831840657469</c:v>
                </c:pt>
                <c:pt idx="248">
                  <c:v>79.547154061527095</c:v>
                </c:pt>
                <c:pt idx="249">
                  <c:v>78.597058704183411</c:v>
                </c:pt>
                <c:pt idx="250">
                  <c:v>78.053318957271657</c:v>
                </c:pt>
                <c:pt idx="251">
                  <c:v>76.015164426203711</c:v>
                </c:pt>
                <c:pt idx="252">
                  <c:v>77.107861039134065</c:v>
                </c:pt>
                <c:pt idx="253">
                  <c:v>77.107861039134065</c:v>
                </c:pt>
                <c:pt idx="254">
                  <c:v>77.107861039134065</c:v>
                </c:pt>
                <c:pt idx="255">
                  <c:v>77.084094163202948</c:v>
                </c:pt>
                <c:pt idx="256">
                  <c:v>77.973902810867699</c:v>
                </c:pt>
                <c:pt idx="257">
                  <c:v>78.544887513115128</c:v>
                </c:pt>
                <c:pt idx="258">
                  <c:v>79.420204163260919</c:v>
                </c:pt>
                <c:pt idx="259">
                  <c:v>79.646859004457625</c:v>
                </c:pt>
                <c:pt idx="260">
                  <c:v>79.646859004457625</c:v>
                </c:pt>
                <c:pt idx="261">
                  <c:v>79.646859004457625</c:v>
                </c:pt>
                <c:pt idx="262">
                  <c:v>79.910033679402105</c:v>
                </c:pt>
                <c:pt idx="263">
                  <c:v>82.46758140154995</c:v>
                </c:pt>
                <c:pt idx="264">
                  <c:v>82.166727533056132</c:v>
                </c:pt>
                <c:pt idx="265">
                  <c:v>82.84437333704318</c:v>
                </c:pt>
                <c:pt idx="266">
                  <c:v>82.221217443727468</c:v>
                </c:pt>
                <c:pt idx="267">
                  <c:v>82.221217443727468</c:v>
                </c:pt>
                <c:pt idx="268">
                  <c:v>82.221217443727468</c:v>
                </c:pt>
                <c:pt idx="269">
                  <c:v>82.689598803540576</c:v>
                </c:pt>
                <c:pt idx="270">
                  <c:v>83.069868818438337</c:v>
                </c:pt>
                <c:pt idx="271">
                  <c:v>82.778289828356662</c:v>
                </c:pt>
                <c:pt idx="272">
                  <c:v>83.120880649705114</c:v>
                </c:pt>
                <c:pt idx="273">
                  <c:v>82.544099148450101</c:v>
                </c:pt>
                <c:pt idx="274">
                  <c:v>82.544099148450101</c:v>
                </c:pt>
                <c:pt idx="275">
                  <c:v>82.544099148450101</c:v>
                </c:pt>
                <c:pt idx="276">
                  <c:v>82.757421351929352</c:v>
                </c:pt>
                <c:pt idx="277">
                  <c:v>83.851277324661197</c:v>
                </c:pt>
                <c:pt idx="278">
                  <c:v>85.439600252740306</c:v>
                </c:pt>
                <c:pt idx="279">
                  <c:v>85.052374079033427</c:v>
                </c:pt>
                <c:pt idx="280">
                  <c:v>86.162461088986532</c:v>
                </c:pt>
                <c:pt idx="281">
                  <c:v>86.162461088986532</c:v>
                </c:pt>
                <c:pt idx="282">
                  <c:v>86.162461088986532</c:v>
                </c:pt>
                <c:pt idx="283">
                  <c:v>85.725382443814382</c:v>
                </c:pt>
                <c:pt idx="284">
                  <c:v>84.752099890440363</c:v>
                </c:pt>
                <c:pt idx="285">
                  <c:v>84.539357366861893</c:v>
                </c:pt>
                <c:pt idx="286">
                  <c:v>83.262322545490235</c:v>
                </c:pt>
                <c:pt idx="287">
                  <c:v>83.880840999599883</c:v>
                </c:pt>
                <c:pt idx="288">
                  <c:v>83.880840999599883</c:v>
                </c:pt>
                <c:pt idx="289">
                  <c:v>83.880840999599883</c:v>
                </c:pt>
                <c:pt idx="290">
                  <c:v>85.633793019494505</c:v>
                </c:pt>
                <c:pt idx="291">
                  <c:v>85.045997600125077</c:v>
                </c:pt>
                <c:pt idx="292">
                  <c:v>84.80311172170714</c:v>
                </c:pt>
                <c:pt idx="293">
                  <c:v>85.989716478560396</c:v>
                </c:pt>
                <c:pt idx="294">
                  <c:v>85.364821545542398</c:v>
                </c:pt>
                <c:pt idx="295">
                  <c:v>85.364821545542398</c:v>
                </c:pt>
                <c:pt idx="296">
                  <c:v>85.364821545542398</c:v>
                </c:pt>
                <c:pt idx="297">
                  <c:v>86.174054687001686</c:v>
                </c:pt>
                <c:pt idx="298">
                  <c:v>86.51258774904484</c:v>
                </c:pt>
                <c:pt idx="299">
                  <c:v>85.754946118753082</c:v>
                </c:pt>
                <c:pt idx="300">
                  <c:v>85.299317716756676</c:v>
                </c:pt>
                <c:pt idx="301">
                  <c:v>85.317287793680194</c:v>
                </c:pt>
                <c:pt idx="302">
                  <c:v>85.317287793680194</c:v>
                </c:pt>
                <c:pt idx="303">
                  <c:v>85.317287793680194</c:v>
                </c:pt>
                <c:pt idx="304">
                  <c:v>84.527763768846711</c:v>
                </c:pt>
                <c:pt idx="305">
                  <c:v>82.537142989640984</c:v>
                </c:pt>
                <c:pt idx="306">
                  <c:v>83.568973212991665</c:v>
                </c:pt>
                <c:pt idx="307">
                  <c:v>83.813598131111874</c:v>
                </c:pt>
                <c:pt idx="308">
                  <c:v>85.233813887970939</c:v>
                </c:pt>
                <c:pt idx="309">
                  <c:v>85.233813887970939</c:v>
                </c:pt>
                <c:pt idx="310">
                  <c:v>85.233813887970939</c:v>
                </c:pt>
                <c:pt idx="311">
                  <c:v>86.800108979821232</c:v>
                </c:pt>
                <c:pt idx="312">
                  <c:v>86.629103409097382</c:v>
                </c:pt>
                <c:pt idx="313">
                  <c:v>86.056959347048448</c:v>
                </c:pt>
                <c:pt idx="314">
                  <c:v>86.956042873125341</c:v>
                </c:pt>
                <c:pt idx="315">
                  <c:v>86.896915523247955</c:v>
                </c:pt>
                <c:pt idx="316">
                  <c:v>86.896915523247955</c:v>
                </c:pt>
                <c:pt idx="317">
                  <c:v>86.896915523247955</c:v>
                </c:pt>
                <c:pt idx="318">
                  <c:v>87.354862644847415</c:v>
                </c:pt>
                <c:pt idx="319">
                  <c:v>86.837788173370555</c:v>
                </c:pt>
                <c:pt idx="320">
                  <c:v>86.817499376844012</c:v>
                </c:pt>
                <c:pt idx="321">
                  <c:v>87.627891878104805</c:v>
                </c:pt>
                <c:pt idx="322">
                  <c:v>89.313021349610636</c:v>
                </c:pt>
                <c:pt idx="323">
                  <c:v>89.313021349610636</c:v>
                </c:pt>
                <c:pt idx="324">
                  <c:v>89.313021349610636</c:v>
                </c:pt>
                <c:pt idx="325">
                  <c:v>90.803378374461516</c:v>
                </c:pt>
                <c:pt idx="326">
                  <c:v>90.587157771478488</c:v>
                </c:pt>
                <c:pt idx="327">
                  <c:v>91.129738158588708</c:v>
                </c:pt>
                <c:pt idx="328">
                  <c:v>91.92274026282675</c:v>
                </c:pt>
                <c:pt idx="329">
                  <c:v>92.380107704525443</c:v>
                </c:pt>
                <c:pt idx="330">
                  <c:v>92.380107704525443</c:v>
                </c:pt>
                <c:pt idx="331">
                  <c:v>92.380107704525443</c:v>
                </c:pt>
                <c:pt idx="332">
                  <c:v>92.127367267794597</c:v>
                </c:pt>
                <c:pt idx="333">
                  <c:v>92.775449396842944</c:v>
                </c:pt>
                <c:pt idx="334">
                  <c:v>93.373099374525268</c:v>
                </c:pt>
                <c:pt idx="335">
                  <c:v>94.556226051973979</c:v>
                </c:pt>
                <c:pt idx="336">
                  <c:v>93.519178709516481</c:v>
                </c:pt>
                <c:pt idx="337">
                  <c:v>93.519178709516481</c:v>
                </c:pt>
                <c:pt idx="338">
                  <c:v>93.519178709516481</c:v>
                </c:pt>
                <c:pt idx="339">
                  <c:v>92.271707563083552</c:v>
                </c:pt>
                <c:pt idx="340">
                  <c:v>92.594589267806199</c:v>
                </c:pt>
                <c:pt idx="341">
                  <c:v>92.545316476241709</c:v>
                </c:pt>
                <c:pt idx="342">
                  <c:v>92.274026282686592</c:v>
                </c:pt>
                <c:pt idx="343">
                  <c:v>92.716901726866325</c:v>
                </c:pt>
                <c:pt idx="344">
                  <c:v>92.716901726866325</c:v>
                </c:pt>
                <c:pt idx="345">
                  <c:v>92.716901726866325</c:v>
                </c:pt>
                <c:pt idx="346">
                  <c:v>91.224225982412406</c:v>
                </c:pt>
                <c:pt idx="347">
                  <c:v>92.385324823632288</c:v>
                </c:pt>
                <c:pt idx="348">
                  <c:v>93.210789002312822</c:v>
                </c:pt>
                <c:pt idx="349">
                  <c:v>92.929644250444795</c:v>
                </c:pt>
                <c:pt idx="350">
                  <c:v>92.801534992377114</c:v>
                </c:pt>
                <c:pt idx="351">
                  <c:v>92.801534992377114</c:v>
                </c:pt>
                <c:pt idx="352">
                  <c:v>92.801534992377114</c:v>
                </c:pt>
                <c:pt idx="353">
                  <c:v>93.810178019697432</c:v>
                </c:pt>
                <c:pt idx="354">
                  <c:v>93.492513434081616</c:v>
                </c:pt>
                <c:pt idx="355">
                  <c:v>93.977705511016737</c:v>
                </c:pt>
                <c:pt idx="356">
                  <c:v>93.846697853445249</c:v>
                </c:pt>
                <c:pt idx="357">
                  <c:v>93.091954622657283</c:v>
                </c:pt>
                <c:pt idx="358">
                  <c:v>93.091954622657283</c:v>
                </c:pt>
                <c:pt idx="359">
                  <c:v>93.091954622657283</c:v>
                </c:pt>
                <c:pt idx="360">
                  <c:v>92.980656081711587</c:v>
                </c:pt>
                <c:pt idx="361">
                  <c:v>93.909882962627947</c:v>
                </c:pt>
                <c:pt idx="362">
                  <c:v>93.835104255430068</c:v>
                </c:pt>
                <c:pt idx="363">
                  <c:v>92.938919128856966</c:v>
                </c:pt>
                <c:pt idx="364">
                  <c:v>91.777820287637098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A20-4DE9-8F8B-3087F97BF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in val="43881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40"/>
          <c:min val="6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808655037866759E-2"/>
          <c:y val="7.0993676866216063E-2"/>
          <c:w val="0.93456061595589734"/>
          <c:h val="0.82710628508995454"/>
        </c:manualLayout>
      </c:layout>
      <c:lineChart>
        <c:grouping val="standard"/>
        <c:varyColors val="0"/>
        <c:ser>
          <c:idx val="0"/>
          <c:order val="0"/>
          <c:tx>
            <c:strRef>
              <c:f>'[הוצאה בכרטיסי אשראי (1).xlsx]שינוי בהוצאה (2)'!$K$1</c:f>
              <c:strCache>
                <c:ptCount val="1"/>
                <c:pt idx="0">
                  <c:v>סך הכול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'[הוצאה בכרטיסי אשראי (1).xlsx]שינוי בהוצאה (2)'!$A$2:$A$316</c:f>
              <c:numCache>
                <c:formatCode>dd\-mm\-yyyy</c:formatCode>
                <c:ptCount val="31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  <c:pt idx="285">
                  <c:v>44162.083333333336</c:v>
                </c:pt>
                <c:pt idx="286">
                  <c:v>44163.083333333336</c:v>
                </c:pt>
                <c:pt idx="287">
                  <c:v>44164.083333333336</c:v>
                </c:pt>
                <c:pt idx="288">
                  <c:v>44165.083333333336</c:v>
                </c:pt>
                <c:pt idx="289">
                  <c:v>44166.083333333336</c:v>
                </c:pt>
                <c:pt idx="290">
                  <c:v>44167.083333333336</c:v>
                </c:pt>
                <c:pt idx="291">
                  <c:v>44168.083333333336</c:v>
                </c:pt>
                <c:pt idx="292">
                  <c:v>44169.083333333336</c:v>
                </c:pt>
                <c:pt idx="293">
                  <c:v>44171.083333333336</c:v>
                </c:pt>
                <c:pt idx="294">
                  <c:v>44172.083333333336</c:v>
                </c:pt>
                <c:pt idx="295">
                  <c:v>44173.083333333336</c:v>
                </c:pt>
                <c:pt idx="296">
                  <c:v>44174.083333333336</c:v>
                </c:pt>
                <c:pt idx="297">
                  <c:v>44175.083333333336</c:v>
                </c:pt>
                <c:pt idx="298">
                  <c:v>44176.083333333336</c:v>
                </c:pt>
                <c:pt idx="299">
                  <c:v>44178.083333333336</c:v>
                </c:pt>
                <c:pt idx="300">
                  <c:v>44179.083333333336</c:v>
                </c:pt>
                <c:pt idx="301">
                  <c:v>44180.083333333336</c:v>
                </c:pt>
                <c:pt idx="302">
                  <c:v>44181.083333333336</c:v>
                </c:pt>
                <c:pt idx="303">
                  <c:v>44182.083333333336</c:v>
                </c:pt>
                <c:pt idx="304">
                  <c:v>44183.083333333336</c:v>
                </c:pt>
                <c:pt idx="305">
                  <c:v>44185.083333333336</c:v>
                </c:pt>
                <c:pt idx="306">
                  <c:v>44186.083333333336</c:v>
                </c:pt>
                <c:pt idx="307">
                  <c:v>44187.083333333336</c:v>
                </c:pt>
                <c:pt idx="308">
                  <c:v>44188.083333333336</c:v>
                </c:pt>
                <c:pt idx="309">
                  <c:v>44189.083333333336</c:v>
                </c:pt>
                <c:pt idx="310">
                  <c:v>44190.083333333336</c:v>
                </c:pt>
                <c:pt idx="311">
                  <c:v>44191.083333333336</c:v>
                </c:pt>
                <c:pt idx="312">
                  <c:v>44192.083333333336</c:v>
                </c:pt>
                <c:pt idx="313">
                  <c:v>44193.083333333336</c:v>
                </c:pt>
                <c:pt idx="314">
                  <c:v>44194.083333333336</c:v>
                </c:pt>
              </c:numCache>
            </c:numRef>
          </c:cat>
          <c:val>
            <c:numRef>
              <c:f>'[הוצאה בכרטיסי אשראי (1).xlsx]שינוי בהוצאה (2)'!$K$2:$K$316</c:f>
              <c:numCache>
                <c:formatCode>0%</c:formatCode>
                <c:ptCount val="315"/>
                <c:pt idx="0">
                  <c:v>0</c:v>
                </c:pt>
                <c:pt idx="1">
                  <c:v>1.7189992599436321E-2</c:v>
                </c:pt>
                <c:pt idx="2">
                  <c:v>5.6325579577632956E-2</c:v>
                </c:pt>
                <c:pt idx="3">
                  <c:v>8.1514703089530238E-2</c:v>
                </c:pt>
                <c:pt idx="4">
                  <c:v>0.10991535663347696</c:v>
                </c:pt>
                <c:pt idx="5">
                  <c:v>0.1117781372204214</c:v>
                </c:pt>
                <c:pt idx="6">
                  <c:v>0.13478803574717957</c:v>
                </c:pt>
                <c:pt idx="7">
                  <c:v>0.14641167026833801</c:v>
                </c:pt>
                <c:pt idx="8">
                  <c:v>0.14985787097845793</c:v>
                </c:pt>
                <c:pt idx="9">
                  <c:v>0.17720822387942681</c:v>
                </c:pt>
                <c:pt idx="10">
                  <c:v>0.13464460068704565</c:v>
                </c:pt>
                <c:pt idx="11">
                  <c:v>7.0212763517492061E-2</c:v>
                </c:pt>
                <c:pt idx="12">
                  <c:v>5.2509948048643285E-2</c:v>
                </c:pt>
                <c:pt idx="13">
                  <c:v>7.2417511290953307E-2</c:v>
                </c:pt>
                <c:pt idx="14">
                  <c:v>0.1138010237608873</c:v>
                </c:pt>
                <c:pt idx="15">
                  <c:v>0.15098424170387981</c:v>
                </c:pt>
                <c:pt idx="16">
                  <c:v>0.11621145095288266</c:v>
                </c:pt>
                <c:pt idx="17">
                  <c:v>8.2501500349117851E-2</c:v>
                </c:pt>
                <c:pt idx="18">
                  <c:v>1.5434719557472887E-2</c:v>
                </c:pt>
                <c:pt idx="19">
                  <c:v>1.784793879966351E-2</c:v>
                </c:pt>
                <c:pt idx="20">
                  <c:v>-1.4116971214642726E-3</c:v>
                </c:pt>
                <c:pt idx="21">
                  <c:v>-9.006742624316777E-3</c:v>
                </c:pt>
                <c:pt idx="22">
                  <c:v>-1.7783140646788653E-2</c:v>
                </c:pt>
                <c:pt idx="23">
                  <c:v>-2.2974933085979865E-2</c:v>
                </c:pt>
                <c:pt idx="24">
                  <c:v>5.6617303735662983E-2</c:v>
                </c:pt>
                <c:pt idx="25">
                  <c:v>3.6355062078077927E-2</c:v>
                </c:pt>
                <c:pt idx="26">
                  <c:v>4.906290572757932E-3</c:v>
                </c:pt>
                <c:pt idx="27">
                  <c:v>-4.8085091094095311E-2</c:v>
                </c:pt>
                <c:pt idx="28">
                  <c:v>-9.6226641722930495E-2</c:v>
                </c:pt>
                <c:pt idx="29">
                  <c:v>-6.620396739994594E-2</c:v>
                </c:pt>
                <c:pt idx="30">
                  <c:v>1.5357421911831315E-2</c:v>
                </c:pt>
                <c:pt idx="31">
                  <c:v>3.6051748116890936E-2</c:v>
                </c:pt>
                <c:pt idx="32">
                  <c:v>4.2573317101726849E-2</c:v>
                </c:pt>
                <c:pt idx="33">
                  <c:v>6.075339191671647E-2</c:v>
                </c:pt>
                <c:pt idx="34">
                  <c:v>4.535093627212472E-2</c:v>
                </c:pt>
                <c:pt idx="35">
                  <c:v>5.924806325591736E-2</c:v>
                </c:pt>
                <c:pt idx="36">
                  <c:v>2.7444069905617763E-2</c:v>
                </c:pt>
                <c:pt idx="37">
                  <c:v>-1.7147835210119644E-2</c:v>
                </c:pt>
                <c:pt idx="38">
                  <c:v>4.7338962327514444E-3</c:v>
                </c:pt>
                <c:pt idx="39">
                  <c:v>1.7268554994611218E-2</c:v>
                </c:pt>
                <c:pt idx="40">
                  <c:v>4.7643736433490069E-2</c:v>
                </c:pt>
                <c:pt idx="41">
                  <c:v>9.9221491131443518E-2</c:v>
                </c:pt>
                <c:pt idx="42">
                  <c:v>0.10770469000542082</c:v>
                </c:pt>
                <c:pt idx="43">
                  <c:v>7.8635785803022218E-2</c:v>
                </c:pt>
                <c:pt idx="44">
                  <c:v>4.2655664542859073E-2</c:v>
                </c:pt>
                <c:pt idx="45">
                  <c:v>7.7228035510012782E-2</c:v>
                </c:pt>
                <c:pt idx="46">
                  <c:v>6.6192678553221418E-2</c:v>
                </c:pt>
                <c:pt idx="47">
                  <c:v>8.0379374795170211E-2</c:v>
                </c:pt>
                <c:pt idx="48">
                  <c:v>7.2241150718868052E-2</c:v>
                </c:pt>
                <c:pt idx="49">
                  <c:v>0.15290729406147308</c:v>
                </c:pt>
                <c:pt idx="50">
                  <c:v>0.17242966321101094</c:v>
                </c:pt>
                <c:pt idx="51">
                  <c:v>0.13259283192307625</c:v>
                </c:pt>
                <c:pt idx="52">
                  <c:v>9.1207681336028301E-2</c:v>
                </c:pt>
                <c:pt idx="53">
                  <c:v>3.9540309336922208E-2</c:v>
                </c:pt>
                <c:pt idx="54">
                  <c:v>2.1068239263077881E-2</c:v>
                </c:pt>
                <c:pt idx="55">
                  <c:v>0.12892516781176599</c:v>
                </c:pt>
                <c:pt idx="56">
                  <c:v>0.12632953203588881</c:v>
                </c:pt>
                <c:pt idx="57">
                  <c:v>9.0448516407352741E-2</c:v>
                </c:pt>
                <c:pt idx="58">
                  <c:v>8.3890829155520263E-2</c:v>
                </c:pt>
                <c:pt idx="59">
                  <c:v>8.5311283902397284E-2</c:v>
                </c:pt>
                <c:pt idx="60">
                  <c:v>5.2027159784765242E-2</c:v>
                </c:pt>
                <c:pt idx="61">
                  <c:v>2.9801280834181654E-2</c:v>
                </c:pt>
                <c:pt idx="62">
                  <c:v>-3.8549953273168125E-3</c:v>
                </c:pt>
                <c:pt idx="63">
                  <c:v>-1.272414712592429E-3</c:v>
                </c:pt>
                <c:pt idx="64">
                  <c:v>-4.6315281925547458E-3</c:v>
                </c:pt>
                <c:pt idx="65">
                  <c:v>-1.3138989180670912E-2</c:v>
                </c:pt>
                <c:pt idx="66">
                  <c:v>-1.6338590426740462E-2</c:v>
                </c:pt>
                <c:pt idx="67">
                  <c:v>-4.1018944294075155E-2</c:v>
                </c:pt>
                <c:pt idx="68">
                  <c:v>-0.12419618661431264</c:v>
                </c:pt>
                <c:pt idx="69">
                  <c:v>-9.7297860925208535E-2</c:v>
                </c:pt>
                <c:pt idx="70">
                  <c:v>-0.1516722793475731</c:v>
                </c:pt>
                <c:pt idx="71">
                  <c:v>-0.15247567121766525</c:v>
                </c:pt>
                <c:pt idx="72">
                  <c:v>-0.18761221726260557</c:v>
                </c:pt>
                <c:pt idx="73">
                  <c:v>-0.17659217352574264</c:v>
                </c:pt>
                <c:pt idx="74">
                  <c:v>-0.18335766968258271</c:v>
                </c:pt>
                <c:pt idx="75">
                  <c:v>-0.18772000867383187</c:v>
                </c:pt>
                <c:pt idx="76">
                  <c:v>-0.18244899947169724</c:v>
                </c:pt>
                <c:pt idx="77">
                  <c:v>-0.18681761899401639</c:v>
                </c:pt>
                <c:pt idx="78">
                  <c:v>-0.26575463456400572</c:v>
                </c:pt>
                <c:pt idx="79">
                  <c:v>-0.23840801258250588</c:v>
                </c:pt>
                <c:pt idx="80">
                  <c:v>-0.30727002462254394</c:v>
                </c:pt>
                <c:pt idx="81">
                  <c:v>-0.29393438021201879</c:v>
                </c:pt>
                <c:pt idx="82">
                  <c:v>-0.33923249967703095</c:v>
                </c:pt>
                <c:pt idx="83">
                  <c:v>-0.37272622564202695</c:v>
                </c:pt>
                <c:pt idx="84">
                  <c:v>-0.36717404011142907</c:v>
                </c:pt>
                <c:pt idx="85">
                  <c:v>-0.35211118261926644</c:v>
                </c:pt>
                <c:pt idx="86">
                  <c:v>-0.35643400292734417</c:v>
                </c:pt>
                <c:pt idx="87">
                  <c:v>-0.35317384337090441</c:v>
                </c:pt>
                <c:pt idx="88">
                  <c:v>-0.33307103504038449</c:v>
                </c:pt>
                <c:pt idx="89">
                  <c:v>-0.31171061232895314</c:v>
                </c:pt>
                <c:pt idx="90">
                  <c:v>-0.25669441854335662</c:v>
                </c:pt>
                <c:pt idx="91">
                  <c:v>-0.27642821556841413</c:v>
                </c:pt>
                <c:pt idx="92">
                  <c:v>-0.29898039418630373</c:v>
                </c:pt>
                <c:pt idx="93">
                  <c:v>-0.2674945886887713</c:v>
                </c:pt>
                <c:pt idx="94">
                  <c:v>-0.17303096891101388</c:v>
                </c:pt>
                <c:pt idx="95">
                  <c:v>-5.2904053754925462E-2</c:v>
                </c:pt>
                <c:pt idx="96">
                  <c:v>-5.9632207596842512E-2</c:v>
                </c:pt>
                <c:pt idx="97">
                  <c:v>-6.8124215342317385E-2</c:v>
                </c:pt>
                <c:pt idx="98">
                  <c:v>-5.4249381949784348E-2</c:v>
                </c:pt>
                <c:pt idx="99">
                  <c:v>-5.8358674823797196E-2</c:v>
                </c:pt>
                <c:pt idx="100">
                  <c:v>-7.7991849645559164E-2</c:v>
                </c:pt>
                <c:pt idx="101">
                  <c:v>-8.3046307484072712E-2</c:v>
                </c:pt>
                <c:pt idx="102">
                  <c:v>-9.3282253476405397E-2</c:v>
                </c:pt>
                <c:pt idx="103">
                  <c:v>1.8500052008227019E-2</c:v>
                </c:pt>
                <c:pt idx="104">
                  <c:v>2.0389474628514259E-2</c:v>
                </c:pt>
                <c:pt idx="105">
                  <c:v>-5.4917658567392946E-2</c:v>
                </c:pt>
                <c:pt idx="106">
                  <c:v>-5.6012710560259804E-2</c:v>
                </c:pt>
                <c:pt idx="107">
                  <c:v>-5.6369090974203173E-2</c:v>
                </c:pt>
                <c:pt idx="108">
                  <c:v>-3.4201421300902979E-2</c:v>
                </c:pt>
                <c:pt idx="109">
                  <c:v>-5.600740453070352E-3</c:v>
                </c:pt>
                <c:pt idx="110">
                  <c:v>2.9533556914293602E-2</c:v>
                </c:pt>
                <c:pt idx="111">
                  <c:v>6.2773176264378616E-2</c:v>
                </c:pt>
                <c:pt idx="112">
                  <c:v>6.535016170877106E-2</c:v>
                </c:pt>
                <c:pt idx="113">
                  <c:v>9.1057810041164089E-2</c:v>
                </c:pt>
                <c:pt idx="114">
                  <c:v>0.11156845729949816</c:v>
                </c:pt>
                <c:pt idx="115">
                  <c:v>0.11578134927240602</c:v>
                </c:pt>
                <c:pt idx="116">
                  <c:v>0.11341367248345802</c:v>
                </c:pt>
                <c:pt idx="117">
                  <c:v>0.14873978578049951</c:v>
                </c:pt>
                <c:pt idx="118">
                  <c:v>0.202217631251842</c:v>
                </c:pt>
                <c:pt idx="119">
                  <c:v>0.2604892486619832</c:v>
                </c:pt>
                <c:pt idx="120">
                  <c:v>0.25542031954460565</c:v>
                </c:pt>
                <c:pt idx="121">
                  <c:v>0.21329872819268147</c:v>
                </c:pt>
                <c:pt idx="122">
                  <c:v>0.18588114405443945</c:v>
                </c:pt>
                <c:pt idx="123">
                  <c:v>0.14256930889449304</c:v>
                </c:pt>
                <c:pt idx="124">
                  <c:v>0.15269521749587933</c:v>
                </c:pt>
                <c:pt idx="125">
                  <c:v>0.13873298160993475</c:v>
                </c:pt>
                <c:pt idx="126">
                  <c:v>0.12927653019295571</c:v>
                </c:pt>
                <c:pt idx="127">
                  <c:v>0.11938270346282676</c:v>
                </c:pt>
                <c:pt idx="128">
                  <c:v>0.10396766131219604</c:v>
                </c:pt>
                <c:pt idx="129">
                  <c:v>6.6785870801609803E-2</c:v>
                </c:pt>
                <c:pt idx="130">
                  <c:v>-9.9655859268477087E-4</c:v>
                </c:pt>
                <c:pt idx="131">
                  <c:v>-5.7666660907404022E-2</c:v>
                </c:pt>
                <c:pt idx="132">
                  <c:v>-3.6819930907129761E-2</c:v>
                </c:pt>
                <c:pt idx="133">
                  <c:v>1.3230250210324312E-2</c:v>
                </c:pt>
                <c:pt idx="134">
                  <c:v>2.9949668227392312E-2</c:v>
                </c:pt>
                <c:pt idx="135">
                  <c:v>5.0028026548874172E-2</c:v>
                </c:pt>
                <c:pt idx="136">
                  <c:v>6.023354877450493E-2</c:v>
                </c:pt>
                <c:pt idx="137">
                  <c:v>6.5192178179122262E-2</c:v>
                </c:pt>
                <c:pt idx="138">
                  <c:v>6.7080581942138506E-2</c:v>
                </c:pt>
                <c:pt idx="139">
                  <c:v>3.911454036383577E-2</c:v>
                </c:pt>
                <c:pt idx="140">
                  <c:v>-7.6202180016472498E-3</c:v>
                </c:pt>
                <c:pt idx="141">
                  <c:v>1.1292123947619581E-2</c:v>
                </c:pt>
                <c:pt idx="142">
                  <c:v>1.5448942914400021E-2</c:v>
                </c:pt>
                <c:pt idx="143">
                  <c:v>3.6499290055765687E-2</c:v>
                </c:pt>
                <c:pt idx="144">
                  <c:v>3.2964116452774306E-2</c:v>
                </c:pt>
                <c:pt idx="145">
                  <c:v>5.7166370972408842E-2</c:v>
                </c:pt>
                <c:pt idx="146">
                  <c:v>3.6417389984686466E-2</c:v>
                </c:pt>
                <c:pt idx="147">
                  <c:v>-2.1066587357994271E-2</c:v>
                </c:pt>
                <c:pt idx="148">
                  <c:v>3.2304726192816435E-2</c:v>
                </c:pt>
                <c:pt idx="149">
                  <c:v>3.7733613221852425E-2</c:v>
                </c:pt>
                <c:pt idx="150">
                  <c:v>2.6016323622216841E-2</c:v>
                </c:pt>
                <c:pt idx="151">
                  <c:v>1.0948134391979947E-2</c:v>
                </c:pt>
                <c:pt idx="152">
                  <c:v>1.1958606321458953E-2</c:v>
                </c:pt>
                <c:pt idx="153">
                  <c:v>8.1303963709379534E-2</c:v>
                </c:pt>
                <c:pt idx="154">
                  <c:v>7.240316761908705E-2</c:v>
                </c:pt>
                <c:pt idx="155">
                  <c:v>6.1666439240163795E-2</c:v>
                </c:pt>
                <c:pt idx="156">
                  <c:v>5.7152899700328108E-2</c:v>
                </c:pt>
                <c:pt idx="157">
                  <c:v>5.0703387199691807E-2</c:v>
                </c:pt>
                <c:pt idx="158">
                  <c:v>1.4448048603061814E-3</c:v>
                </c:pt>
                <c:pt idx="159">
                  <c:v>8.0632596801715417E-2</c:v>
                </c:pt>
                <c:pt idx="160">
                  <c:v>1.727940170760589E-2</c:v>
                </c:pt>
                <c:pt idx="161">
                  <c:v>3.3014337132387439E-2</c:v>
                </c:pt>
                <c:pt idx="162">
                  <c:v>6.2473666439419429E-2</c:v>
                </c:pt>
                <c:pt idx="163">
                  <c:v>8.9251816982021559E-2</c:v>
                </c:pt>
                <c:pt idx="164">
                  <c:v>0.11049159018471921</c:v>
                </c:pt>
                <c:pt idx="165">
                  <c:v>0.12895272251979706</c:v>
                </c:pt>
                <c:pt idx="166">
                  <c:v>0.11924521883597849</c:v>
                </c:pt>
                <c:pt idx="167">
                  <c:v>0.14765445236017549</c:v>
                </c:pt>
                <c:pt idx="168">
                  <c:v>0.15981243038594473</c:v>
                </c:pt>
                <c:pt idx="169">
                  <c:v>0.15280760982050112</c:v>
                </c:pt>
                <c:pt idx="170">
                  <c:v>0.17294596728182055</c:v>
                </c:pt>
                <c:pt idx="171">
                  <c:v>0.13398231276526684</c:v>
                </c:pt>
                <c:pt idx="172">
                  <c:v>6.7433387725628124E-2</c:v>
                </c:pt>
                <c:pt idx="173">
                  <c:v>6.3347912230404146E-2</c:v>
                </c:pt>
                <c:pt idx="174">
                  <c:v>9.6343863038583999E-2</c:v>
                </c:pt>
                <c:pt idx="175">
                  <c:v>0.11615758038044355</c:v>
                </c:pt>
                <c:pt idx="176">
                  <c:v>0.13485711768361863</c:v>
                </c:pt>
                <c:pt idx="177">
                  <c:v>8.8905408301558797E-2</c:v>
                </c:pt>
                <c:pt idx="178">
                  <c:v>5.873224368884733E-2</c:v>
                </c:pt>
                <c:pt idx="179">
                  <c:v>1.1368611132397399E-2</c:v>
                </c:pt>
                <c:pt idx="180">
                  <c:v>5.7538120681361882E-3</c:v>
                </c:pt>
                <c:pt idx="181">
                  <c:v>-1.3767968414034604E-2</c:v>
                </c:pt>
                <c:pt idx="182">
                  <c:v>-1.4614539396014314E-2</c:v>
                </c:pt>
                <c:pt idx="183">
                  <c:v>-1.2581548533900921E-2</c:v>
                </c:pt>
                <c:pt idx="184">
                  <c:v>-9.786583656634873E-3</c:v>
                </c:pt>
                <c:pt idx="185">
                  <c:v>8.227127316616345E-2</c:v>
                </c:pt>
                <c:pt idx="186">
                  <c:v>6.0734584015526449E-2</c:v>
                </c:pt>
                <c:pt idx="187">
                  <c:v>2.4388558719369957E-2</c:v>
                </c:pt>
                <c:pt idx="188">
                  <c:v>-2.4292958277601917E-3</c:v>
                </c:pt>
                <c:pt idx="189">
                  <c:v>-2.4728991231008135E-2</c:v>
                </c:pt>
                <c:pt idx="190">
                  <c:v>1.7189841740828493E-2</c:v>
                </c:pt>
                <c:pt idx="191">
                  <c:v>9.6281645636357327E-2</c:v>
                </c:pt>
                <c:pt idx="192">
                  <c:v>0.13918886683232823</c:v>
                </c:pt>
                <c:pt idx="193">
                  <c:v>0.14950240265645598</c:v>
                </c:pt>
                <c:pt idx="194">
                  <c:v>0.1639647743899173</c:v>
                </c:pt>
                <c:pt idx="195">
                  <c:v>0.15288542771764613</c:v>
                </c:pt>
                <c:pt idx="196">
                  <c:v>0.16838777113201275</c:v>
                </c:pt>
                <c:pt idx="197">
                  <c:v>0.16719418177769252</c:v>
                </c:pt>
                <c:pt idx="198">
                  <c:v>0.18994570886470341</c:v>
                </c:pt>
                <c:pt idx="199">
                  <c:v>0.18563028310975005</c:v>
                </c:pt>
                <c:pt idx="200">
                  <c:v>0.19731511668266211</c:v>
                </c:pt>
                <c:pt idx="201">
                  <c:v>0.2350553504447781</c:v>
                </c:pt>
                <c:pt idx="202">
                  <c:v>0.25485216567680458</c:v>
                </c:pt>
                <c:pt idx="203">
                  <c:v>0.22308671508136446</c:v>
                </c:pt>
                <c:pt idx="204">
                  <c:v>0.16846555414319808</c:v>
                </c:pt>
                <c:pt idx="205">
                  <c:v>0.17718554317920665</c:v>
                </c:pt>
                <c:pt idx="206">
                  <c:v>0.17042260768574047</c:v>
                </c:pt>
                <c:pt idx="207">
                  <c:v>0.13883343769435741</c:v>
                </c:pt>
                <c:pt idx="208">
                  <c:v>0.15927546373803581</c:v>
                </c:pt>
                <c:pt idx="209">
                  <c:v>0.1436831829640437</c:v>
                </c:pt>
                <c:pt idx="210">
                  <c:v>0.13837116585868148</c:v>
                </c:pt>
                <c:pt idx="211">
                  <c:v>0.13303717241165791</c:v>
                </c:pt>
                <c:pt idx="212">
                  <c:v>0.11924829137755966</c:v>
                </c:pt>
                <c:pt idx="213">
                  <c:v>0.11300097794247321</c:v>
                </c:pt>
                <c:pt idx="214">
                  <c:v>6.1105498676860881E-2</c:v>
                </c:pt>
                <c:pt idx="215">
                  <c:v>5.6704187184795973E-2</c:v>
                </c:pt>
                <c:pt idx="216">
                  <c:v>6.1376702809402106E-2</c:v>
                </c:pt>
                <c:pt idx="217">
                  <c:v>5.8705804588892851E-2</c:v>
                </c:pt>
                <c:pt idx="218">
                  <c:v>6.6293530443661597E-2</c:v>
                </c:pt>
                <c:pt idx="219">
                  <c:v>9.9615690842266069E-2</c:v>
                </c:pt>
                <c:pt idx="220">
                  <c:v>0.1524644010338998</c:v>
                </c:pt>
                <c:pt idx="221">
                  <c:v>0.20252858680179098</c:v>
                </c:pt>
                <c:pt idx="222">
                  <c:v>0.21111066088969821</c:v>
                </c:pt>
                <c:pt idx="223">
                  <c:v>0.17150426070308966</c:v>
                </c:pt>
                <c:pt idx="224">
                  <c:v>0.13150911755630745</c:v>
                </c:pt>
                <c:pt idx="225">
                  <c:v>0.1390982636438558</c:v>
                </c:pt>
                <c:pt idx="226">
                  <c:v>0.11917421027607378</c:v>
                </c:pt>
                <c:pt idx="227">
                  <c:v>0.14099535963100807</c:v>
                </c:pt>
                <c:pt idx="228">
                  <c:v>0.14249668160036477</c:v>
                </c:pt>
                <c:pt idx="229">
                  <c:v>0.14073277406587215</c:v>
                </c:pt>
                <c:pt idx="230">
                  <c:v>0.13582427487592308</c:v>
                </c:pt>
                <c:pt idx="231">
                  <c:v>8.1588447476323545E-2</c:v>
                </c:pt>
                <c:pt idx="232">
                  <c:v>4.0518489758156973E-2</c:v>
                </c:pt>
                <c:pt idx="233">
                  <c:v>-2.3292852527679875E-2</c:v>
                </c:pt>
                <c:pt idx="234">
                  <c:v>-5.9176745029488775E-2</c:v>
                </c:pt>
                <c:pt idx="235">
                  <c:v>-5.2085354204878143E-2</c:v>
                </c:pt>
                <c:pt idx="236">
                  <c:v>-2.2768260194939938E-2</c:v>
                </c:pt>
                <c:pt idx="237">
                  <c:v>-5.2715819917093176E-2</c:v>
                </c:pt>
                <c:pt idx="238">
                  <c:v>-7.8688380208250197E-2</c:v>
                </c:pt>
                <c:pt idx="239">
                  <c:v>-0.11430380857892397</c:v>
                </c:pt>
                <c:pt idx="240">
                  <c:v>-0.18055728450279684</c:v>
                </c:pt>
                <c:pt idx="241">
                  <c:v>-0.21558990725888694</c:v>
                </c:pt>
                <c:pt idx="242">
                  <c:v>-0.22094527840524025</c:v>
                </c:pt>
                <c:pt idx="243">
                  <c:v>-0.19554242815535317</c:v>
                </c:pt>
                <c:pt idx="244">
                  <c:v>-0.22717597962157332</c:v>
                </c:pt>
                <c:pt idx="245">
                  <c:v>-0.22426360110627452</c:v>
                </c:pt>
                <c:pt idx="246">
                  <c:v>-0.22080109932831993</c:v>
                </c:pt>
                <c:pt idx="247">
                  <c:v>-0.20574583137483649</c:v>
                </c:pt>
                <c:pt idx="248">
                  <c:v>-0.19457000861555063</c:v>
                </c:pt>
                <c:pt idx="249">
                  <c:v>-0.16629659339047642</c:v>
                </c:pt>
                <c:pt idx="250">
                  <c:v>-0.16532151412452822</c:v>
                </c:pt>
                <c:pt idx="251">
                  <c:v>-0.13882205693290861</c:v>
                </c:pt>
                <c:pt idx="252">
                  <c:v>-0.12647316255664087</c:v>
                </c:pt>
                <c:pt idx="253">
                  <c:v>-8.6482489559262521E-2</c:v>
                </c:pt>
                <c:pt idx="254">
                  <c:v>-7.4680082492414757E-2</c:v>
                </c:pt>
                <c:pt idx="255">
                  <c:v>-7.6332168630466768E-2</c:v>
                </c:pt>
                <c:pt idx="256">
                  <c:v>-9.201595754399805E-2</c:v>
                </c:pt>
                <c:pt idx="257">
                  <c:v>-5.3890800660392757E-2</c:v>
                </c:pt>
                <c:pt idx="258">
                  <c:v>-2.7734635420776366E-2</c:v>
                </c:pt>
                <c:pt idx="259">
                  <c:v>-2.7882101666988346E-3</c:v>
                </c:pt>
                <c:pt idx="260">
                  <c:v>1.7840009573875104E-3</c:v>
                </c:pt>
                <c:pt idx="261">
                  <c:v>-2.9271774983204657E-2</c:v>
                </c:pt>
                <c:pt idx="262">
                  <c:v>-6.337084284835981E-2</c:v>
                </c:pt>
                <c:pt idx="263">
                  <c:v>-8.9772881577934727E-2</c:v>
                </c:pt>
                <c:pt idx="264">
                  <c:v>-7.372214976992697E-2</c:v>
                </c:pt>
                <c:pt idx="265">
                  <c:v>-8.1009836232720289E-2</c:v>
                </c:pt>
                <c:pt idx="266">
                  <c:v>-7.7217930866725681E-2</c:v>
                </c:pt>
                <c:pt idx="267">
                  <c:v>-9.1835636604351567E-2</c:v>
                </c:pt>
                <c:pt idx="268">
                  <c:v>-2.2784868317013207E-2</c:v>
                </c:pt>
                <c:pt idx="269">
                  <c:v>-7.4511339778233765E-3</c:v>
                </c:pt>
                <c:pt idx="270">
                  <c:v>-5.0306114527666312E-2</c:v>
                </c:pt>
                <c:pt idx="271">
                  <c:v>-6.7815683015689188E-2</c:v>
                </c:pt>
                <c:pt idx="272">
                  <c:v>-8.3028981544843949E-2</c:v>
                </c:pt>
                <c:pt idx="273">
                  <c:v>-6.7718035966074508E-2</c:v>
                </c:pt>
                <c:pt idx="274">
                  <c:v>3.4629526546451794E-2</c:v>
                </c:pt>
                <c:pt idx="275">
                  <c:v>7.0210756166711574E-2</c:v>
                </c:pt>
                <c:pt idx="276">
                  <c:v>0.10168371992337821</c:v>
                </c:pt>
                <c:pt idx="277">
                  <c:v>0.11715745130908584</c:v>
                </c:pt>
                <c:pt idx="278">
                  <c:v>0.1487388477282392</c:v>
                </c:pt>
                <c:pt idx="279">
                  <c:v>0.14573190290980542</c:v>
                </c:pt>
                <c:pt idx="280">
                  <c:v>0.16693074691469434</c:v>
                </c:pt>
                <c:pt idx="281">
                  <c:v>0.16369915125641521</c:v>
                </c:pt>
                <c:pt idx="282">
                  <c:v>0.19652732336330536</c:v>
                </c:pt>
                <c:pt idx="283">
                  <c:v>0.17854297861916568</c:v>
                </c:pt>
                <c:pt idx="284">
                  <c:v>0.20554766674307023</c:v>
                </c:pt>
                <c:pt idx="285">
                  <c:v>0.25195478918629544</c:v>
                </c:pt>
                <c:pt idx="286">
                  <c:v>0.21477192050387583</c:v>
                </c:pt>
                <c:pt idx="287">
                  <c:v>0.16050081608972211</c:v>
                </c:pt>
                <c:pt idx="288">
                  <c:v>0.20259632519452553</c:v>
                </c:pt>
                <c:pt idx="289">
                  <c:v>0.17832454078552007</c:v>
                </c:pt>
                <c:pt idx="290">
                  <c:v>0.15336959159607755</c:v>
                </c:pt>
                <c:pt idx="291">
                  <c:v>0.13418990014730126</c:v>
                </c:pt>
                <c:pt idx="292">
                  <c:v>0.14216799367210031</c:v>
                </c:pt>
                <c:pt idx="293">
                  <c:v>0.13491202496038612</c:v>
                </c:pt>
                <c:pt idx="294">
                  <c:v>0.12813195762110663</c:v>
                </c:pt>
                <c:pt idx="295">
                  <c:v>0.10480937508620625</c:v>
                </c:pt>
                <c:pt idx="296">
                  <c:v>0.11989248810138409</c:v>
                </c:pt>
                <c:pt idx="297">
                  <c:v>6.3912991364771798E-2</c:v>
                </c:pt>
                <c:pt idx="298">
                  <c:v>2.0136322843516297E-2</c:v>
                </c:pt>
                <c:pt idx="299">
                  <c:v>9.0673963827152759E-2</c:v>
                </c:pt>
                <c:pt idx="300">
                  <c:v>5.4644019421920653E-2</c:v>
                </c:pt>
                <c:pt idx="301">
                  <c:v>7.7054901885757587E-2</c:v>
                </c:pt>
                <c:pt idx="302">
                  <c:v>9.7617635025283089E-2</c:v>
                </c:pt>
                <c:pt idx="303">
                  <c:v>0.10371889244666965</c:v>
                </c:pt>
                <c:pt idx="304">
                  <c:v>0.10781487741080342</c:v>
                </c:pt>
                <c:pt idx="305">
                  <c:v>0.10630667525940574</c:v>
                </c:pt>
                <c:pt idx="306">
                  <c:v>0.12559389429118273</c:v>
                </c:pt>
                <c:pt idx="307">
                  <c:v>0.14426756193658585</c:v>
                </c:pt>
                <c:pt idx="308">
                  <c:v>0.137585633723738</c:v>
                </c:pt>
                <c:pt idx="309">
                  <c:v>0.16565141333523559</c:v>
                </c:pt>
                <c:pt idx="310">
                  <c:v>0.17221531329077533</c:v>
                </c:pt>
                <c:pt idx="311">
                  <c:v>0.13933759037865601</c:v>
                </c:pt>
                <c:pt idx="312">
                  <c:v>8.0479027270903947E-2</c:v>
                </c:pt>
                <c:pt idx="313">
                  <c:v>7.9606375657325534E-2</c:v>
                </c:pt>
                <c:pt idx="314">
                  <c:v>8.4643649804231558E-2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23-4018-B307-EACB3B7A8BC4}"/>
            </c:ext>
          </c:extLst>
        </c:ser>
        <c:ser>
          <c:idx val="1"/>
          <c:order val="1"/>
          <c:tx>
            <c:strRef>
              <c:f>'[הוצאה בכרטיסי אשראי (1).xlsx]שינוי בהוצאה (2)'!$L$1</c:f>
              <c:strCache>
                <c:ptCount val="1"/>
                <c:pt idx="0">
                  <c:v>דלק ותחבורה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'[הוצאה בכרטיסי אשראי (1).xlsx]שינוי בהוצאה (2)'!$A$2:$A$316</c:f>
              <c:numCache>
                <c:formatCode>dd\-mm\-yyyy</c:formatCode>
                <c:ptCount val="31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  <c:pt idx="285">
                  <c:v>44162.083333333336</c:v>
                </c:pt>
                <c:pt idx="286">
                  <c:v>44163.083333333336</c:v>
                </c:pt>
                <c:pt idx="287">
                  <c:v>44164.083333333336</c:v>
                </c:pt>
                <c:pt idx="288">
                  <c:v>44165.083333333336</c:v>
                </c:pt>
                <c:pt idx="289">
                  <c:v>44166.083333333336</c:v>
                </c:pt>
                <c:pt idx="290">
                  <c:v>44167.083333333336</c:v>
                </c:pt>
                <c:pt idx="291">
                  <c:v>44168.083333333336</c:v>
                </c:pt>
                <c:pt idx="292">
                  <c:v>44169.083333333336</c:v>
                </c:pt>
                <c:pt idx="293">
                  <c:v>44171.083333333336</c:v>
                </c:pt>
                <c:pt idx="294">
                  <c:v>44172.083333333336</c:v>
                </c:pt>
                <c:pt idx="295">
                  <c:v>44173.083333333336</c:v>
                </c:pt>
                <c:pt idx="296">
                  <c:v>44174.083333333336</c:v>
                </c:pt>
                <c:pt idx="297">
                  <c:v>44175.083333333336</c:v>
                </c:pt>
                <c:pt idx="298">
                  <c:v>44176.083333333336</c:v>
                </c:pt>
                <c:pt idx="299">
                  <c:v>44178.083333333336</c:v>
                </c:pt>
                <c:pt idx="300">
                  <c:v>44179.083333333336</c:v>
                </c:pt>
                <c:pt idx="301">
                  <c:v>44180.083333333336</c:v>
                </c:pt>
                <c:pt idx="302">
                  <c:v>44181.083333333336</c:v>
                </c:pt>
                <c:pt idx="303">
                  <c:v>44182.083333333336</c:v>
                </c:pt>
                <c:pt idx="304">
                  <c:v>44183.083333333336</c:v>
                </c:pt>
                <c:pt idx="305">
                  <c:v>44185.083333333336</c:v>
                </c:pt>
                <c:pt idx="306">
                  <c:v>44186.083333333336</c:v>
                </c:pt>
                <c:pt idx="307">
                  <c:v>44187.083333333336</c:v>
                </c:pt>
                <c:pt idx="308">
                  <c:v>44188.083333333336</c:v>
                </c:pt>
                <c:pt idx="309">
                  <c:v>44189.083333333336</c:v>
                </c:pt>
                <c:pt idx="310">
                  <c:v>44190.083333333336</c:v>
                </c:pt>
                <c:pt idx="311">
                  <c:v>44191.083333333336</c:v>
                </c:pt>
                <c:pt idx="312">
                  <c:v>44192.083333333336</c:v>
                </c:pt>
                <c:pt idx="313">
                  <c:v>44193.083333333336</c:v>
                </c:pt>
                <c:pt idx="314">
                  <c:v>44194.083333333336</c:v>
                </c:pt>
              </c:numCache>
            </c:numRef>
          </c:cat>
          <c:val>
            <c:numRef>
              <c:f>'[הוצאה בכרטיסי אשראי (1).xlsx]שינוי בהוצאה (2)'!$L$2:$L$316</c:f>
              <c:numCache>
                <c:formatCode>0%</c:formatCode>
                <c:ptCount val="315"/>
                <c:pt idx="0">
                  <c:v>0</c:v>
                </c:pt>
                <c:pt idx="1">
                  <c:v>6.7474342429800771E-3</c:v>
                </c:pt>
                <c:pt idx="2">
                  <c:v>1.5074474519886305E-2</c:v>
                </c:pt>
                <c:pt idx="3">
                  <c:v>2.3439189196749588E-2</c:v>
                </c:pt>
                <c:pt idx="4">
                  <c:v>5.2558298499517653E-2</c:v>
                </c:pt>
                <c:pt idx="5">
                  <c:v>3.1924244411076552E-2</c:v>
                </c:pt>
                <c:pt idx="6">
                  <c:v>3.4865706202206193E-2</c:v>
                </c:pt>
                <c:pt idx="7">
                  <c:v>3.7426191407434528E-2</c:v>
                </c:pt>
                <c:pt idx="8">
                  <c:v>3.5237059988342478E-2</c:v>
                </c:pt>
                <c:pt idx="9">
                  <c:v>6.6087638607545296E-2</c:v>
                </c:pt>
                <c:pt idx="10">
                  <c:v>3.9988892517410335E-2</c:v>
                </c:pt>
                <c:pt idx="11">
                  <c:v>-2.084355668106852E-2</c:v>
                </c:pt>
                <c:pt idx="12">
                  <c:v>-2.5944098959990392E-2</c:v>
                </c:pt>
                <c:pt idx="13">
                  <c:v>-4.5552311931460587E-2</c:v>
                </c:pt>
                <c:pt idx="14">
                  <c:v>-3.6733763519165019E-2</c:v>
                </c:pt>
                <c:pt idx="15">
                  <c:v>-1.5120354700066674E-3</c:v>
                </c:pt>
                <c:pt idx="16">
                  <c:v>-2.6227946159042115E-2</c:v>
                </c:pt>
                <c:pt idx="17">
                  <c:v>-5.451497276678352E-2</c:v>
                </c:pt>
                <c:pt idx="18">
                  <c:v>-0.1164151043828523</c:v>
                </c:pt>
                <c:pt idx="19">
                  <c:v>-9.4581331366232813E-2</c:v>
                </c:pt>
                <c:pt idx="20">
                  <c:v>-9.4128198406730701E-2</c:v>
                </c:pt>
                <c:pt idx="21">
                  <c:v>-9.0161588793304492E-2</c:v>
                </c:pt>
                <c:pt idx="22">
                  <c:v>-9.4552320081605301E-2</c:v>
                </c:pt>
                <c:pt idx="23">
                  <c:v>-9.6384228068381428E-2</c:v>
                </c:pt>
                <c:pt idx="24">
                  <c:v>-2.1198604970033563E-2</c:v>
                </c:pt>
                <c:pt idx="25">
                  <c:v>-4.4437840759932956E-2</c:v>
                </c:pt>
                <c:pt idx="26">
                  <c:v>-4.1753043114892474E-2</c:v>
                </c:pt>
                <c:pt idx="27">
                  <c:v>-5.0493768781890269E-2</c:v>
                </c:pt>
                <c:pt idx="28">
                  <c:v>-6.9268921390705729E-2</c:v>
                </c:pt>
                <c:pt idx="29">
                  <c:v>-3.4162183628116849E-2</c:v>
                </c:pt>
                <c:pt idx="30">
                  <c:v>4.5905876436298287E-2</c:v>
                </c:pt>
                <c:pt idx="31">
                  <c:v>4.8581240000648895E-2</c:v>
                </c:pt>
                <c:pt idx="32">
                  <c:v>5.1391477567204413E-2</c:v>
                </c:pt>
                <c:pt idx="33">
                  <c:v>7.0542513052226807E-2</c:v>
                </c:pt>
                <c:pt idx="34">
                  <c:v>5.1614872506581033E-2</c:v>
                </c:pt>
                <c:pt idx="35">
                  <c:v>5.8541771146556787E-2</c:v>
                </c:pt>
                <c:pt idx="36">
                  <c:v>2.0315023530198095E-2</c:v>
                </c:pt>
                <c:pt idx="37">
                  <c:v>-2.6809608851900646E-2</c:v>
                </c:pt>
                <c:pt idx="38">
                  <c:v>-2.9251253832742741E-3</c:v>
                </c:pt>
                <c:pt idx="39">
                  <c:v>-6.3595451773339473E-3</c:v>
                </c:pt>
                <c:pt idx="40">
                  <c:v>-1.1280593178999543E-2</c:v>
                </c:pt>
                <c:pt idx="41">
                  <c:v>-6.567961002020839E-4</c:v>
                </c:pt>
                <c:pt idx="42">
                  <c:v>-1.3075275043617829E-2</c:v>
                </c:pt>
                <c:pt idx="43">
                  <c:v>-4.4650082829593374E-2</c:v>
                </c:pt>
                <c:pt idx="44">
                  <c:v>-6.0326813159787829E-2</c:v>
                </c:pt>
                <c:pt idx="45">
                  <c:v>-3.3304419275852148E-2</c:v>
                </c:pt>
                <c:pt idx="46">
                  <c:v>-5.4144124108904568E-2</c:v>
                </c:pt>
                <c:pt idx="47">
                  <c:v>-2.8840373647965212E-2</c:v>
                </c:pt>
                <c:pt idx="48">
                  <c:v>-2.5868956327046E-2</c:v>
                </c:pt>
                <c:pt idx="49">
                  <c:v>4.8778759377451131E-2</c:v>
                </c:pt>
                <c:pt idx="50">
                  <c:v>6.6024615782746876E-2</c:v>
                </c:pt>
                <c:pt idx="51">
                  <c:v>4.1359554542423682E-2</c:v>
                </c:pt>
                <c:pt idx="52">
                  <c:v>3.5959440568219092E-2</c:v>
                </c:pt>
                <c:pt idx="53">
                  <c:v>2.6109372645509499E-2</c:v>
                </c:pt>
                <c:pt idx="54">
                  <c:v>1.8369663799458813E-2</c:v>
                </c:pt>
                <c:pt idx="55">
                  <c:v>9.7666454151649651E-2</c:v>
                </c:pt>
                <c:pt idx="56">
                  <c:v>6.3103961368057293E-2</c:v>
                </c:pt>
                <c:pt idx="57">
                  <c:v>1.1063136087772429E-2</c:v>
                </c:pt>
                <c:pt idx="58">
                  <c:v>-9.0461434244394345E-3</c:v>
                </c:pt>
                <c:pt idx="59">
                  <c:v>-2.6735915211742123E-2</c:v>
                </c:pt>
                <c:pt idx="60">
                  <c:v>-8.2687930079300864E-2</c:v>
                </c:pt>
                <c:pt idx="61">
                  <c:v>-0.13828939595206624</c:v>
                </c:pt>
                <c:pt idx="62">
                  <c:v>-0.19668794148521662</c:v>
                </c:pt>
                <c:pt idx="63">
                  <c:v>-0.21114522475127828</c:v>
                </c:pt>
                <c:pt idx="64">
                  <c:v>-0.23890860466220065</c:v>
                </c:pt>
                <c:pt idx="65">
                  <c:v>-0.28364363987111219</c:v>
                </c:pt>
                <c:pt idx="66">
                  <c:v>-0.32945766594873283</c:v>
                </c:pt>
                <c:pt idx="67">
                  <c:v>-0.36719809725656294</c:v>
                </c:pt>
                <c:pt idx="68">
                  <c:v>-0.4593110209677479</c:v>
                </c:pt>
                <c:pt idx="69">
                  <c:v>-0.45726002368796437</c:v>
                </c:pt>
                <c:pt idx="70">
                  <c:v>-0.50442209825825368</c:v>
                </c:pt>
                <c:pt idx="71">
                  <c:v>-0.52630979754825069</c:v>
                </c:pt>
                <c:pt idx="72">
                  <c:v>-0.56941773204584378</c:v>
                </c:pt>
                <c:pt idx="73">
                  <c:v>-0.56796127483089975</c:v>
                </c:pt>
                <c:pt idx="74">
                  <c:v>-0.57526076017329175</c:v>
                </c:pt>
                <c:pt idx="75">
                  <c:v>-0.57773231332865183</c:v>
                </c:pt>
                <c:pt idx="76">
                  <c:v>-0.58246705200353421</c:v>
                </c:pt>
                <c:pt idx="77">
                  <c:v>-0.59043491860128239</c:v>
                </c:pt>
                <c:pt idx="78">
                  <c:v>-0.6162626025069029</c:v>
                </c:pt>
                <c:pt idx="79">
                  <c:v>-0.5850655887867523</c:v>
                </c:pt>
                <c:pt idx="80">
                  <c:v>-0.60981412198355178</c:v>
                </c:pt>
                <c:pt idx="81">
                  <c:v>-0.5918235911107429</c:v>
                </c:pt>
                <c:pt idx="82">
                  <c:v>-0.61401145912120147</c:v>
                </c:pt>
                <c:pt idx="83">
                  <c:v>-0.62502299127409244</c:v>
                </c:pt>
                <c:pt idx="84">
                  <c:v>-0.61873189121907401</c:v>
                </c:pt>
                <c:pt idx="85">
                  <c:v>-0.59736878651040726</c:v>
                </c:pt>
                <c:pt idx="86">
                  <c:v>-0.60255015907500731</c:v>
                </c:pt>
                <c:pt idx="87">
                  <c:v>-0.58708435242871904</c:v>
                </c:pt>
                <c:pt idx="88">
                  <c:v>-0.57194535818260128</c:v>
                </c:pt>
                <c:pt idx="89">
                  <c:v>-0.55461250263469353</c:v>
                </c:pt>
                <c:pt idx="90">
                  <c:v>-0.51661738278503433</c:v>
                </c:pt>
                <c:pt idx="91">
                  <c:v>-0.52514274297101915</c:v>
                </c:pt>
                <c:pt idx="92">
                  <c:v>-0.53306303394692178</c:v>
                </c:pt>
                <c:pt idx="93">
                  <c:v>-0.5153981328367333</c:v>
                </c:pt>
                <c:pt idx="94">
                  <c:v>-0.49732504970158908</c:v>
                </c:pt>
                <c:pt idx="95">
                  <c:v>-0.40982101824287087</c:v>
                </c:pt>
                <c:pt idx="96">
                  <c:v>-0.40252186998942963</c:v>
                </c:pt>
                <c:pt idx="97">
                  <c:v>-0.40265506719098598</c:v>
                </c:pt>
                <c:pt idx="98">
                  <c:v>-0.37304804808061165</c:v>
                </c:pt>
                <c:pt idx="99">
                  <c:v>-0.35846782415308187</c:v>
                </c:pt>
                <c:pt idx="100">
                  <c:v>-0.35018109054411461</c:v>
                </c:pt>
                <c:pt idx="101">
                  <c:v>-0.3400503508478333</c:v>
                </c:pt>
                <c:pt idx="102">
                  <c:v>-0.32843193873468901</c:v>
                </c:pt>
                <c:pt idx="103">
                  <c:v>-0.23824585289262434</c:v>
                </c:pt>
                <c:pt idx="104">
                  <c:v>-0.22151536522317994</c:v>
                </c:pt>
                <c:pt idx="105">
                  <c:v>-0.20404282268390828</c:v>
                </c:pt>
                <c:pt idx="106">
                  <c:v>-0.1974575394532242</c:v>
                </c:pt>
                <c:pt idx="107">
                  <c:v>-0.18244092530737166</c:v>
                </c:pt>
                <c:pt idx="108">
                  <c:v>-0.16747300200243054</c:v>
                </c:pt>
                <c:pt idx="109">
                  <c:v>-0.14719857185087393</c:v>
                </c:pt>
                <c:pt idx="110">
                  <c:v>-0.13368021180966538</c:v>
                </c:pt>
                <c:pt idx="111">
                  <c:v>-9.9103354132649812E-2</c:v>
                </c:pt>
                <c:pt idx="112">
                  <c:v>-0.10312825385043678</c:v>
                </c:pt>
                <c:pt idx="113">
                  <c:v>-8.4762602982443092E-2</c:v>
                </c:pt>
                <c:pt idx="114">
                  <c:v>-6.5539250937363791E-2</c:v>
                </c:pt>
                <c:pt idx="115">
                  <c:v>-4.5124898925726464E-2</c:v>
                </c:pt>
                <c:pt idx="116">
                  <c:v>-4.3120312597453636E-2</c:v>
                </c:pt>
                <c:pt idx="117">
                  <c:v>-4.0122807376503977E-2</c:v>
                </c:pt>
                <c:pt idx="118">
                  <c:v>-3.5852474223332931E-2</c:v>
                </c:pt>
                <c:pt idx="119">
                  <c:v>-3.223743028808812E-2</c:v>
                </c:pt>
                <c:pt idx="120">
                  <c:v>-1.7827162054548484E-2</c:v>
                </c:pt>
                <c:pt idx="121">
                  <c:v>-2.1652849862352608E-2</c:v>
                </c:pt>
                <c:pt idx="122">
                  <c:v>3.4937396920846631E-3</c:v>
                </c:pt>
                <c:pt idx="123">
                  <c:v>-4.7874071225279646E-2</c:v>
                </c:pt>
                <c:pt idx="124">
                  <c:v>-2.1566745350661387E-2</c:v>
                </c:pt>
                <c:pt idx="125">
                  <c:v>-2.4518530541874806E-2</c:v>
                </c:pt>
                <c:pt idx="126">
                  <c:v>-2.4307396362679423E-2</c:v>
                </c:pt>
                <c:pt idx="127">
                  <c:v>-2.3316263118881131E-2</c:v>
                </c:pt>
                <c:pt idx="128">
                  <c:v>-1.6746856115915865E-2</c:v>
                </c:pt>
                <c:pt idx="129">
                  <c:v>8.3356233195244211E-3</c:v>
                </c:pt>
                <c:pt idx="130">
                  <c:v>-1.0224271425222642E-2</c:v>
                </c:pt>
                <c:pt idx="131">
                  <c:v>-1.8376608739539391E-2</c:v>
                </c:pt>
                <c:pt idx="132">
                  <c:v>-6.3801133258906129E-3</c:v>
                </c:pt>
                <c:pt idx="133">
                  <c:v>5.5610884932980387E-2</c:v>
                </c:pt>
                <c:pt idx="134">
                  <c:v>3.9904805405385657E-2</c:v>
                </c:pt>
                <c:pt idx="135">
                  <c:v>5.2803259541156722E-2</c:v>
                </c:pt>
                <c:pt idx="136">
                  <c:v>6.0299760746020947E-2</c:v>
                </c:pt>
                <c:pt idx="137">
                  <c:v>6.7879507659194038E-2</c:v>
                </c:pt>
                <c:pt idx="138">
                  <c:v>7.3018246260418751E-2</c:v>
                </c:pt>
                <c:pt idx="139">
                  <c:v>3.8076546026649005E-2</c:v>
                </c:pt>
                <c:pt idx="140">
                  <c:v>-2.6264793684649401E-3</c:v>
                </c:pt>
                <c:pt idx="141">
                  <c:v>7.4298550790858897E-3</c:v>
                </c:pt>
                <c:pt idx="142">
                  <c:v>-9.270812268036388E-3</c:v>
                </c:pt>
                <c:pt idx="143">
                  <c:v>1.454495162253977E-2</c:v>
                </c:pt>
                <c:pt idx="144">
                  <c:v>8.1686947122716624E-3</c:v>
                </c:pt>
                <c:pt idx="145">
                  <c:v>1.6323659030976767E-3</c:v>
                </c:pt>
                <c:pt idx="146">
                  <c:v>-2.7135143423838159E-2</c:v>
                </c:pt>
                <c:pt idx="147">
                  <c:v>-0.10060217205504673</c:v>
                </c:pt>
                <c:pt idx="148">
                  <c:v>-7.7850624840545168E-2</c:v>
                </c:pt>
                <c:pt idx="149">
                  <c:v>-4.7788403307663985E-2</c:v>
                </c:pt>
                <c:pt idx="150">
                  <c:v>-5.2136931742957415E-2</c:v>
                </c:pt>
                <c:pt idx="151">
                  <c:v>-7.7206089668818145E-2</c:v>
                </c:pt>
                <c:pt idx="152">
                  <c:v>-8.0454566995118881E-2</c:v>
                </c:pt>
                <c:pt idx="153">
                  <c:v>-1.7746751634685198E-2</c:v>
                </c:pt>
                <c:pt idx="154">
                  <c:v>-2.6982367030525922E-2</c:v>
                </c:pt>
                <c:pt idx="155">
                  <c:v>-3.1045378527716605E-2</c:v>
                </c:pt>
                <c:pt idx="156">
                  <c:v>-3.3046158602687892E-2</c:v>
                </c:pt>
                <c:pt idx="157">
                  <c:v>-1.8764589838236367E-2</c:v>
                </c:pt>
                <c:pt idx="158">
                  <c:v>-4.5144899891657819E-2</c:v>
                </c:pt>
                <c:pt idx="159">
                  <c:v>3.8661699894337875E-2</c:v>
                </c:pt>
                <c:pt idx="160">
                  <c:v>8.0615965234471787E-3</c:v>
                </c:pt>
                <c:pt idx="161">
                  <c:v>1.4343175056799717E-2</c:v>
                </c:pt>
                <c:pt idx="162">
                  <c:v>1.1528889137734311E-2</c:v>
                </c:pt>
                <c:pt idx="163">
                  <c:v>1.9858500945910906E-2</c:v>
                </c:pt>
                <c:pt idx="164">
                  <c:v>2.4152412672856505E-2</c:v>
                </c:pt>
                <c:pt idx="165">
                  <c:v>4.7230787273830899E-2</c:v>
                </c:pt>
                <c:pt idx="166">
                  <c:v>2.5951825479994639E-2</c:v>
                </c:pt>
                <c:pt idx="167">
                  <c:v>2.9236938210086771E-2</c:v>
                </c:pt>
                <c:pt idx="168">
                  <c:v>2.9115662742445148E-2</c:v>
                </c:pt>
                <c:pt idx="169">
                  <c:v>1.0042004209156463E-2</c:v>
                </c:pt>
                <c:pt idx="170">
                  <c:v>3.4985419266247098E-2</c:v>
                </c:pt>
                <c:pt idx="171">
                  <c:v>-3.9768462959902662E-3</c:v>
                </c:pt>
                <c:pt idx="172">
                  <c:v>-4.9927818136828006E-2</c:v>
                </c:pt>
                <c:pt idx="173">
                  <c:v>-5.5369125004083419E-2</c:v>
                </c:pt>
                <c:pt idx="174">
                  <c:v>-8.0010479726433048E-2</c:v>
                </c:pt>
                <c:pt idx="175">
                  <c:v>-7.1014297836342721E-2</c:v>
                </c:pt>
                <c:pt idx="176">
                  <c:v>-4.1232714180533092E-2</c:v>
                </c:pt>
                <c:pt idx="177">
                  <c:v>-7.6431211275068467E-2</c:v>
                </c:pt>
                <c:pt idx="178">
                  <c:v>-0.10496360866052201</c:v>
                </c:pt>
                <c:pt idx="179">
                  <c:v>-0.14787036120818553</c:v>
                </c:pt>
                <c:pt idx="180">
                  <c:v>-0.14667595407698131</c:v>
                </c:pt>
                <c:pt idx="181">
                  <c:v>-0.14701713224804291</c:v>
                </c:pt>
                <c:pt idx="182">
                  <c:v>-0.14331610188555455</c:v>
                </c:pt>
                <c:pt idx="183">
                  <c:v>-0.13994672220347659</c:v>
                </c:pt>
                <c:pt idx="184">
                  <c:v>-0.13619280910383602</c:v>
                </c:pt>
                <c:pt idx="185">
                  <c:v>-4.3204395095673642E-2</c:v>
                </c:pt>
                <c:pt idx="186">
                  <c:v>-5.7643119999163384E-2</c:v>
                </c:pt>
                <c:pt idx="187">
                  <c:v>-4.5468896760736621E-2</c:v>
                </c:pt>
                <c:pt idx="188">
                  <c:v>-4.5955029906038947E-2</c:v>
                </c:pt>
                <c:pt idx="189">
                  <c:v>-5.2854680253009545E-2</c:v>
                </c:pt>
                <c:pt idx="190">
                  <c:v>-6.6274317013595985E-3</c:v>
                </c:pt>
                <c:pt idx="191">
                  <c:v>5.6898814750883542E-2</c:v>
                </c:pt>
                <c:pt idx="192">
                  <c:v>9.1287450207038878E-2</c:v>
                </c:pt>
                <c:pt idx="193">
                  <c:v>9.9765820988509724E-2</c:v>
                </c:pt>
                <c:pt idx="194">
                  <c:v>0.12412265433189762</c:v>
                </c:pt>
                <c:pt idx="195">
                  <c:v>0.10496702967389937</c:v>
                </c:pt>
                <c:pt idx="196">
                  <c:v>0.11122834377941349</c:v>
                </c:pt>
                <c:pt idx="197">
                  <c:v>9.2988759111227948E-2</c:v>
                </c:pt>
                <c:pt idx="198">
                  <c:v>0.12139352121733071</c:v>
                </c:pt>
                <c:pt idx="199">
                  <c:v>0.11657640496859756</c:v>
                </c:pt>
                <c:pt idx="200">
                  <c:v>0.11010362675768381</c:v>
                </c:pt>
                <c:pt idx="201">
                  <c:v>0.10551193971037565</c:v>
                </c:pt>
                <c:pt idx="202">
                  <c:v>9.0727596537177213E-2</c:v>
                </c:pt>
                <c:pt idx="203">
                  <c:v>6.2551650577925777E-2</c:v>
                </c:pt>
                <c:pt idx="204">
                  <c:v>1.2919058288876739E-2</c:v>
                </c:pt>
                <c:pt idx="205">
                  <c:v>3.7654110321925893E-2</c:v>
                </c:pt>
                <c:pt idx="206">
                  <c:v>3.1990025454498694E-2</c:v>
                </c:pt>
                <c:pt idx="207">
                  <c:v>-1.6216630449942482E-2</c:v>
                </c:pt>
                <c:pt idx="208">
                  <c:v>1.8460011219789685E-3</c:v>
                </c:pt>
                <c:pt idx="209">
                  <c:v>-3.4861726606835175E-3</c:v>
                </c:pt>
                <c:pt idx="210">
                  <c:v>-5.1260915950869235E-3</c:v>
                </c:pt>
                <c:pt idx="211">
                  <c:v>-1.0557819637338817E-2</c:v>
                </c:pt>
                <c:pt idx="212">
                  <c:v>-1.6549654066236652E-2</c:v>
                </c:pt>
                <c:pt idx="213">
                  <c:v>-1.0920322748045885E-3</c:v>
                </c:pt>
                <c:pt idx="214">
                  <c:v>-2.5558214458916262E-2</c:v>
                </c:pt>
                <c:pt idx="215">
                  <c:v>-2.2752188996773559E-2</c:v>
                </c:pt>
                <c:pt idx="216">
                  <c:v>-2.9311985878396341E-2</c:v>
                </c:pt>
                <c:pt idx="217">
                  <c:v>-1.3130466034352417E-2</c:v>
                </c:pt>
                <c:pt idx="218">
                  <c:v>-2.3809086043991456E-2</c:v>
                </c:pt>
                <c:pt idx="219">
                  <c:v>-2.2226088813389833E-2</c:v>
                </c:pt>
                <c:pt idx="220">
                  <c:v>-1.1954811558146927E-2</c:v>
                </c:pt>
                <c:pt idx="221">
                  <c:v>1.9307393348471091E-2</c:v>
                </c:pt>
                <c:pt idx="222">
                  <c:v>1.5272399711645512E-3</c:v>
                </c:pt>
                <c:pt idx="223">
                  <c:v>-3.2650882152487348E-2</c:v>
                </c:pt>
                <c:pt idx="224">
                  <c:v>-0.1058765485971036</c:v>
                </c:pt>
                <c:pt idx="225">
                  <c:v>-0.12539271037983535</c:v>
                </c:pt>
                <c:pt idx="226">
                  <c:v>-0.16353220363277665</c:v>
                </c:pt>
                <c:pt idx="227">
                  <c:v>-0.16265015798129601</c:v>
                </c:pt>
                <c:pt idx="228">
                  <c:v>-0.18302079539147642</c:v>
                </c:pt>
                <c:pt idx="229">
                  <c:v>-0.20030258199476092</c:v>
                </c:pt>
                <c:pt idx="230">
                  <c:v>-0.2396444095226572</c:v>
                </c:pt>
                <c:pt idx="231">
                  <c:v>-0.318190744928327</c:v>
                </c:pt>
                <c:pt idx="232">
                  <c:v>-0.33079022215693688</c:v>
                </c:pt>
                <c:pt idx="233">
                  <c:v>-0.39316950637411141</c:v>
                </c:pt>
                <c:pt idx="234">
                  <c:v>-0.41962109990408991</c:v>
                </c:pt>
                <c:pt idx="235">
                  <c:v>-0.41242728578127241</c:v>
                </c:pt>
                <c:pt idx="236">
                  <c:v>-0.38454955538009949</c:v>
                </c:pt>
                <c:pt idx="237">
                  <c:v>-0.39077969397908663</c:v>
                </c:pt>
                <c:pt idx="238">
                  <c:v>-0.39886796039475947</c:v>
                </c:pt>
                <c:pt idx="239">
                  <c:v>-0.40605098048631361</c:v>
                </c:pt>
                <c:pt idx="240">
                  <c:v>-0.42146357953108948</c:v>
                </c:pt>
                <c:pt idx="241">
                  <c:v>-0.42475747590989943</c:v>
                </c:pt>
                <c:pt idx="242">
                  <c:v>-0.41849895222021549</c:v>
                </c:pt>
                <c:pt idx="243">
                  <c:v>-0.40208738998266946</c:v>
                </c:pt>
                <c:pt idx="244">
                  <c:v>-0.3934191985320159</c:v>
                </c:pt>
                <c:pt idx="245">
                  <c:v>-0.37014376884821598</c:v>
                </c:pt>
                <c:pt idx="246">
                  <c:v>-0.36057367625258951</c:v>
                </c:pt>
                <c:pt idx="247">
                  <c:v>-0.35222042991645564</c:v>
                </c:pt>
                <c:pt idx="248">
                  <c:v>-0.33235875830851203</c:v>
                </c:pt>
                <c:pt idx="249">
                  <c:v>-0.29329084227877822</c:v>
                </c:pt>
                <c:pt idx="250">
                  <c:v>-0.29353921440948028</c:v>
                </c:pt>
                <c:pt idx="251">
                  <c:v>-0.27311438125263987</c:v>
                </c:pt>
                <c:pt idx="252">
                  <c:v>-0.25258380059579189</c:v>
                </c:pt>
                <c:pt idx="253">
                  <c:v>-0.22940625821217608</c:v>
                </c:pt>
                <c:pt idx="254">
                  <c:v>-0.20784492657180786</c:v>
                </c:pt>
                <c:pt idx="255">
                  <c:v>-0.19281717242662788</c:v>
                </c:pt>
                <c:pt idx="256">
                  <c:v>-0.18542876052393142</c:v>
                </c:pt>
                <c:pt idx="257">
                  <c:v>-0.17778560379982666</c:v>
                </c:pt>
                <c:pt idx="258">
                  <c:v>-0.18717035093003453</c:v>
                </c:pt>
                <c:pt idx="259">
                  <c:v>-0.16813879207215021</c:v>
                </c:pt>
                <c:pt idx="260">
                  <c:v>-0.14121706650646026</c:v>
                </c:pt>
                <c:pt idx="261">
                  <c:v>-0.15785547476224482</c:v>
                </c:pt>
                <c:pt idx="262">
                  <c:v>-0.16600123791504373</c:v>
                </c:pt>
                <c:pt idx="263">
                  <c:v>-0.20554000438265096</c:v>
                </c:pt>
                <c:pt idx="264">
                  <c:v>-0.18590371985002052</c:v>
                </c:pt>
                <c:pt idx="265">
                  <c:v>-0.18523433872272477</c:v>
                </c:pt>
                <c:pt idx="266">
                  <c:v>-0.1880836060986032</c:v>
                </c:pt>
                <c:pt idx="267">
                  <c:v>-0.19212771495785208</c:v>
                </c:pt>
                <c:pt idx="268">
                  <c:v>-0.13235772694660208</c:v>
                </c:pt>
                <c:pt idx="269">
                  <c:v>-0.11441912389376607</c:v>
                </c:pt>
                <c:pt idx="270">
                  <c:v>-0.13387713632302278</c:v>
                </c:pt>
                <c:pt idx="271">
                  <c:v>-0.12837630565047276</c:v>
                </c:pt>
                <c:pt idx="272">
                  <c:v>-0.13541935587989806</c:v>
                </c:pt>
                <c:pt idx="273">
                  <c:v>-0.13631440678428686</c:v>
                </c:pt>
                <c:pt idx="274">
                  <c:v>-5.8460609966061616E-2</c:v>
                </c:pt>
                <c:pt idx="275">
                  <c:v>-5.4990978400852542E-2</c:v>
                </c:pt>
                <c:pt idx="276">
                  <c:v>-4.9260689047380457E-2</c:v>
                </c:pt>
                <c:pt idx="277">
                  <c:v>-4.6357307555526361E-2</c:v>
                </c:pt>
                <c:pt idx="278">
                  <c:v>-1.8050807487164588E-2</c:v>
                </c:pt>
                <c:pt idx="279">
                  <c:v>-3.4547612872004363E-2</c:v>
                </c:pt>
                <c:pt idx="280">
                  <c:v>-3.6384762225863843E-2</c:v>
                </c:pt>
                <c:pt idx="281">
                  <c:v>-5.2242675359581159E-2</c:v>
                </c:pt>
                <c:pt idx="282">
                  <c:v>-2.5895498916827409E-2</c:v>
                </c:pt>
                <c:pt idx="283">
                  <c:v>-2.9073356907101333E-2</c:v>
                </c:pt>
                <c:pt idx="284">
                  <c:v>-3.5802284979543297E-2</c:v>
                </c:pt>
                <c:pt idx="285">
                  <c:v>-4.2972827045306028E-2</c:v>
                </c:pt>
                <c:pt idx="286">
                  <c:v>-6.9415533264598928E-2</c:v>
                </c:pt>
                <c:pt idx="287">
                  <c:v>-0.14466207547041798</c:v>
                </c:pt>
                <c:pt idx="288">
                  <c:v>-9.0029146919699543E-2</c:v>
                </c:pt>
                <c:pt idx="289">
                  <c:v>-9.543410561883392E-2</c:v>
                </c:pt>
                <c:pt idx="290">
                  <c:v>-0.11946282221460858</c:v>
                </c:pt>
                <c:pt idx="291">
                  <c:v>-0.14408300362273452</c:v>
                </c:pt>
                <c:pt idx="292">
                  <c:v>-0.12277501061974494</c:v>
                </c:pt>
                <c:pt idx="293">
                  <c:v>-0.11625946173216106</c:v>
                </c:pt>
                <c:pt idx="294">
                  <c:v>-0.11964042494843508</c:v>
                </c:pt>
                <c:pt idx="295">
                  <c:v>-0.12439920356249812</c:v>
                </c:pt>
                <c:pt idx="296">
                  <c:v>-0.10741357097715321</c:v>
                </c:pt>
                <c:pt idx="297">
                  <c:v>-0.12289933608145331</c:v>
                </c:pt>
                <c:pt idx="298">
                  <c:v>-0.113040718250354</c:v>
                </c:pt>
                <c:pt idx="299">
                  <c:v>-2.7788441194211422E-2</c:v>
                </c:pt>
                <c:pt idx="300">
                  <c:v>-3.6845773817165473E-2</c:v>
                </c:pt>
                <c:pt idx="301">
                  <c:v>-3.3923956526844656E-2</c:v>
                </c:pt>
                <c:pt idx="302">
                  <c:v>-2.6768837786540822E-2</c:v>
                </c:pt>
                <c:pt idx="303">
                  <c:v>-2.1424767542445378E-2</c:v>
                </c:pt>
                <c:pt idx="304">
                  <c:v>-2.0529785539816547E-2</c:v>
                </c:pt>
                <c:pt idx="305">
                  <c:v>-1.7986887960282361E-2</c:v>
                </c:pt>
                <c:pt idx="306">
                  <c:v>-1.1319064636316711E-2</c:v>
                </c:pt>
                <c:pt idx="307">
                  <c:v>-3.827619958540418E-3</c:v>
                </c:pt>
                <c:pt idx="308">
                  <c:v>-1.8808936191481052E-2</c:v>
                </c:pt>
                <c:pt idx="309">
                  <c:v>2.7037460960630533E-3</c:v>
                </c:pt>
                <c:pt idx="310">
                  <c:v>8.5307361934394699E-4</c:v>
                </c:pt>
                <c:pt idx="311">
                  <c:v>-2.2294845209481329E-2</c:v>
                </c:pt>
                <c:pt idx="312">
                  <c:v>-7.7027407729944208E-2</c:v>
                </c:pt>
                <c:pt idx="313">
                  <c:v>-0.10091817501980582</c:v>
                </c:pt>
                <c:pt idx="314">
                  <c:v>-0.11386111029036983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23-4018-B307-EACB3B7A8BC4}"/>
            </c:ext>
          </c:extLst>
        </c:ser>
        <c:ser>
          <c:idx val="2"/>
          <c:order val="2"/>
          <c:tx>
            <c:strRef>
              <c:f>'[הוצאה בכרטיסי אשראי (1).xlsx]שינוי בהוצאה (2)'!$M$1</c:f>
              <c:strCache>
                <c:ptCount val="1"/>
                <c:pt idx="0">
                  <c:v>מסעדות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'[הוצאה בכרטיסי אשראי (1).xlsx]שינוי בהוצאה (2)'!$A$2:$A$316</c:f>
              <c:numCache>
                <c:formatCode>dd\-mm\-yyyy</c:formatCode>
                <c:ptCount val="31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  <c:pt idx="285">
                  <c:v>44162.083333333336</c:v>
                </c:pt>
                <c:pt idx="286">
                  <c:v>44163.083333333336</c:v>
                </c:pt>
                <c:pt idx="287">
                  <c:v>44164.083333333336</c:v>
                </c:pt>
                <c:pt idx="288">
                  <c:v>44165.083333333336</c:v>
                </c:pt>
                <c:pt idx="289">
                  <c:v>44166.083333333336</c:v>
                </c:pt>
                <c:pt idx="290">
                  <c:v>44167.083333333336</c:v>
                </c:pt>
                <c:pt idx="291">
                  <c:v>44168.083333333336</c:v>
                </c:pt>
                <c:pt idx="292">
                  <c:v>44169.083333333336</c:v>
                </c:pt>
                <c:pt idx="293">
                  <c:v>44171.083333333336</c:v>
                </c:pt>
                <c:pt idx="294">
                  <c:v>44172.083333333336</c:v>
                </c:pt>
                <c:pt idx="295">
                  <c:v>44173.083333333336</c:v>
                </c:pt>
                <c:pt idx="296">
                  <c:v>44174.083333333336</c:v>
                </c:pt>
                <c:pt idx="297">
                  <c:v>44175.083333333336</c:v>
                </c:pt>
                <c:pt idx="298">
                  <c:v>44176.083333333336</c:v>
                </c:pt>
                <c:pt idx="299">
                  <c:v>44178.083333333336</c:v>
                </c:pt>
                <c:pt idx="300">
                  <c:v>44179.083333333336</c:v>
                </c:pt>
                <c:pt idx="301">
                  <c:v>44180.083333333336</c:v>
                </c:pt>
                <c:pt idx="302">
                  <c:v>44181.083333333336</c:v>
                </c:pt>
                <c:pt idx="303">
                  <c:v>44182.083333333336</c:v>
                </c:pt>
                <c:pt idx="304">
                  <c:v>44183.083333333336</c:v>
                </c:pt>
                <c:pt idx="305">
                  <c:v>44185.083333333336</c:v>
                </c:pt>
                <c:pt idx="306">
                  <c:v>44186.083333333336</c:v>
                </c:pt>
                <c:pt idx="307">
                  <c:v>44187.083333333336</c:v>
                </c:pt>
                <c:pt idx="308">
                  <c:v>44188.083333333336</c:v>
                </c:pt>
                <c:pt idx="309">
                  <c:v>44189.083333333336</c:v>
                </c:pt>
                <c:pt idx="310">
                  <c:v>44190.083333333336</c:v>
                </c:pt>
                <c:pt idx="311">
                  <c:v>44191.083333333336</c:v>
                </c:pt>
                <c:pt idx="312">
                  <c:v>44192.083333333336</c:v>
                </c:pt>
                <c:pt idx="313">
                  <c:v>44193.083333333336</c:v>
                </c:pt>
                <c:pt idx="314">
                  <c:v>44194.083333333336</c:v>
                </c:pt>
              </c:numCache>
            </c:numRef>
          </c:cat>
          <c:val>
            <c:numRef>
              <c:f>'[הוצאה בכרטיסי אשראי (1).xlsx]שינוי בהוצאה (2)'!$M$2:$M$316</c:f>
              <c:numCache>
                <c:formatCode>0%</c:formatCode>
                <c:ptCount val="315"/>
                <c:pt idx="0">
                  <c:v>0</c:v>
                </c:pt>
                <c:pt idx="1">
                  <c:v>-2.1109497910817177E-2</c:v>
                </c:pt>
                <c:pt idx="2">
                  <c:v>-1.9658856611129316E-2</c:v>
                </c:pt>
                <c:pt idx="3">
                  <c:v>-1.1772323929396422E-2</c:v>
                </c:pt>
                <c:pt idx="4">
                  <c:v>1.4296872747470601E-2</c:v>
                </c:pt>
                <c:pt idx="5">
                  <c:v>4.2934083366914511E-3</c:v>
                </c:pt>
                <c:pt idx="6">
                  <c:v>2.7113890686525366E-4</c:v>
                </c:pt>
                <c:pt idx="7">
                  <c:v>-2.4730974199819178E-3</c:v>
                </c:pt>
                <c:pt idx="8">
                  <c:v>4.3625312467905353E-3</c:v>
                </c:pt>
                <c:pt idx="9">
                  <c:v>2.6638812638032139E-2</c:v>
                </c:pt>
                <c:pt idx="10">
                  <c:v>2.3628805601947356E-2</c:v>
                </c:pt>
                <c:pt idx="11">
                  <c:v>-5.4049352284796237E-2</c:v>
                </c:pt>
                <c:pt idx="12">
                  <c:v>-4.8817779517480786E-2</c:v>
                </c:pt>
                <c:pt idx="13">
                  <c:v>-5.4447765685351701E-2</c:v>
                </c:pt>
                <c:pt idx="14">
                  <c:v>-5.5273348992384674E-2</c:v>
                </c:pt>
                <c:pt idx="15">
                  <c:v>-3.8489648461668025E-2</c:v>
                </c:pt>
                <c:pt idx="16">
                  <c:v>-5.0033085604837213E-2</c:v>
                </c:pt>
                <c:pt idx="17">
                  <c:v>-4.3825377247778241E-2</c:v>
                </c:pt>
                <c:pt idx="18">
                  <c:v>-0.12452339428586678</c:v>
                </c:pt>
                <c:pt idx="19">
                  <c:v>-0.11113184311422419</c:v>
                </c:pt>
                <c:pt idx="20">
                  <c:v>-0.10730754719702706</c:v>
                </c:pt>
                <c:pt idx="21">
                  <c:v>-0.10217066612867132</c:v>
                </c:pt>
                <c:pt idx="22">
                  <c:v>-9.7896562893859618E-2</c:v>
                </c:pt>
                <c:pt idx="23">
                  <c:v>-9.1088289852100823E-2</c:v>
                </c:pt>
                <c:pt idx="24">
                  <c:v>-2.3365159996834084E-2</c:v>
                </c:pt>
                <c:pt idx="25">
                  <c:v>-4.5245845650984773E-2</c:v>
                </c:pt>
                <c:pt idx="26">
                  <c:v>-4.0638449106211283E-2</c:v>
                </c:pt>
                <c:pt idx="27">
                  <c:v>-3.9073363785290804E-2</c:v>
                </c:pt>
                <c:pt idx="28">
                  <c:v>-4.3874931116168803E-2</c:v>
                </c:pt>
                <c:pt idx="29">
                  <c:v>-7.2914827700233387E-3</c:v>
                </c:pt>
                <c:pt idx="30">
                  <c:v>8.7068483260359875E-2</c:v>
                </c:pt>
                <c:pt idx="31">
                  <c:v>8.7033392121705466E-2</c:v>
                </c:pt>
                <c:pt idx="32">
                  <c:v>9.7111092594398096E-2</c:v>
                </c:pt>
                <c:pt idx="33">
                  <c:v>0.11499538088537986</c:v>
                </c:pt>
                <c:pt idx="34">
                  <c:v>0.10416689631283549</c:v>
                </c:pt>
                <c:pt idx="35">
                  <c:v>0.10888222290820915</c:v>
                </c:pt>
                <c:pt idx="36">
                  <c:v>0.11224474670877349</c:v>
                </c:pt>
                <c:pt idx="37">
                  <c:v>4.0877488720330923E-2</c:v>
                </c:pt>
                <c:pt idx="38">
                  <c:v>6.2218528518880323E-2</c:v>
                </c:pt>
                <c:pt idx="39">
                  <c:v>6.0025355016334991E-2</c:v>
                </c:pt>
                <c:pt idx="40">
                  <c:v>6.6345221716572977E-2</c:v>
                </c:pt>
                <c:pt idx="41">
                  <c:v>6.8384547220653902E-2</c:v>
                </c:pt>
                <c:pt idx="42">
                  <c:v>4.8735742899796319E-2</c:v>
                </c:pt>
                <c:pt idx="43">
                  <c:v>5.7120214098216548E-2</c:v>
                </c:pt>
                <c:pt idx="44">
                  <c:v>-1.5947454953926354E-2</c:v>
                </c:pt>
                <c:pt idx="45">
                  <c:v>9.6832966901611472E-2</c:v>
                </c:pt>
                <c:pt idx="46">
                  <c:v>8.3750016853406883E-2</c:v>
                </c:pt>
                <c:pt idx="47">
                  <c:v>9.291580040252434E-2</c:v>
                </c:pt>
                <c:pt idx="48">
                  <c:v>8.4708526955591612E-2</c:v>
                </c:pt>
                <c:pt idx="49">
                  <c:v>0.16022051358712153</c:v>
                </c:pt>
                <c:pt idx="50">
                  <c:v>0.17935528234605047</c:v>
                </c:pt>
                <c:pt idx="51">
                  <c:v>0.1745578478508496</c:v>
                </c:pt>
                <c:pt idx="52">
                  <c:v>0.17904289571428134</c:v>
                </c:pt>
                <c:pt idx="53">
                  <c:v>0.17400563658673263</c:v>
                </c:pt>
                <c:pt idx="54">
                  <c:v>0.14177663237771121</c:v>
                </c:pt>
                <c:pt idx="55">
                  <c:v>0.16429525459540373</c:v>
                </c:pt>
                <c:pt idx="56">
                  <c:v>9.1751463299722724E-2</c:v>
                </c:pt>
                <c:pt idx="57">
                  <c:v>-5.6932938705870351E-2</c:v>
                </c:pt>
                <c:pt idx="58">
                  <c:v>-0.10278028161886599</c:v>
                </c:pt>
                <c:pt idx="59">
                  <c:v>-0.146837536597901</c:v>
                </c:pt>
                <c:pt idx="60">
                  <c:v>-0.21646436235872835</c:v>
                </c:pt>
                <c:pt idx="61">
                  <c:v>-0.33814745573760685</c:v>
                </c:pt>
                <c:pt idx="62">
                  <c:v>-0.39981324959846631</c:v>
                </c:pt>
                <c:pt idx="63">
                  <c:v>-0.4428947898616844</c:v>
                </c:pt>
                <c:pt idx="64">
                  <c:v>-0.50390348910038174</c:v>
                </c:pt>
                <c:pt idx="65">
                  <c:v>-0.55478769990280252</c:v>
                </c:pt>
                <c:pt idx="66">
                  <c:v>-0.59715369167672905</c:v>
                </c:pt>
                <c:pt idx="67">
                  <c:v>-0.61001582448487224</c:v>
                </c:pt>
                <c:pt idx="68">
                  <c:v>-0.69902834670959701</c:v>
                </c:pt>
                <c:pt idx="69">
                  <c:v>-0.69776453056747512</c:v>
                </c:pt>
                <c:pt idx="70">
                  <c:v>-0.70992632542020639</c:v>
                </c:pt>
                <c:pt idx="71">
                  <c:v>-0.71039984466575878</c:v>
                </c:pt>
                <c:pt idx="72">
                  <c:v>-0.71964763789437014</c:v>
                </c:pt>
                <c:pt idx="73">
                  <c:v>-0.71266783712804005</c:v>
                </c:pt>
                <c:pt idx="74">
                  <c:v>-0.70750824580230809</c:v>
                </c:pt>
                <c:pt idx="75">
                  <c:v>-0.7017083132698092</c:v>
                </c:pt>
                <c:pt idx="76">
                  <c:v>-0.68833678278166199</c:v>
                </c:pt>
                <c:pt idx="77">
                  <c:v>-0.66605078262962758</c:v>
                </c:pt>
                <c:pt idx="78">
                  <c:v>-0.67396204051105313</c:v>
                </c:pt>
                <c:pt idx="79">
                  <c:v>-0.65360554394947878</c:v>
                </c:pt>
                <c:pt idx="80">
                  <c:v>-0.66193225657573129</c:v>
                </c:pt>
                <c:pt idx="81">
                  <c:v>-0.66129696644465186</c:v>
                </c:pt>
                <c:pt idx="82">
                  <c:v>-0.67450261183480453</c:v>
                </c:pt>
                <c:pt idx="83">
                  <c:v>-0.68488570725033382</c:v>
                </c:pt>
                <c:pt idx="84">
                  <c:v>-0.68304925389452253</c:v>
                </c:pt>
                <c:pt idx="85">
                  <c:v>-0.67631078128148014</c:v>
                </c:pt>
                <c:pt idx="86">
                  <c:v>-0.68268263033022758</c:v>
                </c:pt>
                <c:pt idx="87">
                  <c:v>-0.70057992248886058</c:v>
                </c:pt>
                <c:pt idx="88">
                  <c:v>-0.72113341279535081</c:v>
                </c:pt>
                <c:pt idx="89">
                  <c:v>-0.71328413033362581</c:v>
                </c:pt>
                <c:pt idx="90">
                  <c:v>-0.69037284216121053</c:v>
                </c:pt>
                <c:pt idx="91">
                  <c:v>-0.6883649033383894</c:v>
                </c:pt>
                <c:pt idx="92">
                  <c:v>-0.69428395368974138</c:v>
                </c:pt>
                <c:pt idx="93">
                  <c:v>-0.68130071175987972</c:v>
                </c:pt>
                <c:pt idx="94">
                  <c:v>-0.67420148958044912</c:v>
                </c:pt>
                <c:pt idx="95">
                  <c:v>-0.62964729714751488</c:v>
                </c:pt>
                <c:pt idx="96">
                  <c:v>-0.62204359625864103</c:v>
                </c:pt>
                <c:pt idx="97">
                  <c:v>-0.61849307495699501</c:v>
                </c:pt>
                <c:pt idx="98">
                  <c:v>-0.6084618082977209</c:v>
                </c:pt>
                <c:pt idx="99">
                  <c:v>-0.59484437510641675</c:v>
                </c:pt>
                <c:pt idx="100">
                  <c:v>-0.58811223644707589</c:v>
                </c:pt>
                <c:pt idx="101">
                  <c:v>-0.58148771531311017</c:v>
                </c:pt>
                <c:pt idx="102">
                  <c:v>-0.57133762320365977</c:v>
                </c:pt>
                <c:pt idx="103">
                  <c:v>-0.50967868246756032</c:v>
                </c:pt>
                <c:pt idx="104">
                  <c:v>-0.50412899579208659</c:v>
                </c:pt>
                <c:pt idx="105">
                  <c:v>-0.49131550589900197</c:v>
                </c:pt>
                <c:pt idx="106">
                  <c:v>-0.49293066082186054</c:v>
                </c:pt>
                <c:pt idx="107">
                  <c:v>-0.48577830764849761</c:v>
                </c:pt>
                <c:pt idx="108">
                  <c:v>-0.47169901612654863</c:v>
                </c:pt>
                <c:pt idx="109">
                  <c:v>-0.46070860257953794</c:v>
                </c:pt>
                <c:pt idx="110">
                  <c:v>-0.45544666023660196</c:v>
                </c:pt>
                <c:pt idx="111">
                  <c:v>-0.44364741757530057</c:v>
                </c:pt>
                <c:pt idx="112">
                  <c:v>-0.44448763876915631</c:v>
                </c:pt>
                <c:pt idx="113">
                  <c:v>-0.43759484752759759</c:v>
                </c:pt>
                <c:pt idx="114">
                  <c:v>-0.43117144717502098</c:v>
                </c:pt>
                <c:pt idx="115">
                  <c:v>-0.41388173356557767</c:v>
                </c:pt>
                <c:pt idx="116">
                  <c:v>-0.40807371834010453</c:v>
                </c:pt>
                <c:pt idx="117">
                  <c:v>-0.39964998733109369</c:v>
                </c:pt>
                <c:pt idx="118">
                  <c:v>-0.39099596618640475</c:v>
                </c:pt>
                <c:pt idx="119">
                  <c:v>-0.3688937450134514</c:v>
                </c:pt>
                <c:pt idx="120">
                  <c:v>-0.32360591771542413</c:v>
                </c:pt>
                <c:pt idx="121">
                  <c:v>-0.32206732402025151</c:v>
                </c:pt>
                <c:pt idx="122">
                  <c:v>-0.30689609418385011</c:v>
                </c:pt>
                <c:pt idx="123">
                  <c:v>-0.30176558645912921</c:v>
                </c:pt>
                <c:pt idx="124">
                  <c:v>-0.27396565587291877</c:v>
                </c:pt>
                <c:pt idx="125">
                  <c:v>-0.25094550047027675</c:v>
                </c:pt>
                <c:pt idx="126">
                  <c:v>-0.22014032608021306</c:v>
                </c:pt>
                <c:pt idx="127">
                  <c:v>-0.15962424827595678</c:v>
                </c:pt>
                <c:pt idx="128">
                  <c:v>-0.14434337243597695</c:v>
                </c:pt>
                <c:pt idx="129">
                  <c:v>-0.11857993496164521</c:v>
                </c:pt>
                <c:pt idx="130">
                  <c:v>-0.1088992918367927</c:v>
                </c:pt>
                <c:pt idx="131">
                  <c:v>-0.1082043817928674</c:v>
                </c:pt>
                <c:pt idx="132">
                  <c:v>-9.0423253614644539E-2</c:v>
                </c:pt>
                <c:pt idx="133">
                  <c:v>-1.0538292428083018E-2</c:v>
                </c:pt>
                <c:pt idx="134">
                  <c:v>-2.1104674042123905E-3</c:v>
                </c:pt>
                <c:pt idx="135">
                  <c:v>4.342688186168564E-3</c:v>
                </c:pt>
                <c:pt idx="136">
                  <c:v>1.5366022090351983E-2</c:v>
                </c:pt>
                <c:pt idx="137">
                  <c:v>2.2590504791583532E-2</c:v>
                </c:pt>
                <c:pt idx="138">
                  <c:v>3.4492356968003124E-2</c:v>
                </c:pt>
                <c:pt idx="139">
                  <c:v>3.5748687453608152E-2</c:v>
                </c:pt>
                <c:pt idx="140">
                  <c:v>-3.1564291659945676E-2</c:v>
                </c:pt>
                <c:pt idx="141">
                  <c:v>-3.1396194463991889E-2</c:v>
                </c:pt>
                <c:pt idx="142">
                  <c:v>-2.9035928592455851E-2</c:v>
                </c:pt>
                <c:pt idx="143">
                  <c:v>-1.643186563677379E-2</c:v>
                </c:pt>
                <c:pt idx="144">
                  <c:v>-1.6467502132502476E-2</c:v>
                </c:pt>
                <c:pt idx="145">
                  <c:v>-1.6740230428923808E-2</c:v>
                </c:pt>
                <c:pt idx="146">
                  <c:v>-1.5100348597137825E-2</c:v>
                </c:pt>
                <c:pt idx="147">
                  <c:v>-0.10249738894637073</c:v>
                </c:pt>
                <c:pt idx="148">
                  <c:v>-9.6207390134065762E-2</c:v>
                </c:pt>
                <c:pt idx="149">
                  <c:v>-9.1115230301894612E-2</c:v>
                </c:pt>
                <c:pt idx="150">
                  <c:v>-8.7562544168267142E-2</c:v>
                </c:pt>
                <c:pt idx="151">
                  <c:v>-9.6301941842496186E-2</c:v>
                </c:pt>
                <c:pt idx="152">
                  <c:v>-0.10154192787623906</c:v>
                </c:pt>
                <c:pt idx="153">
                  <c:v>-4.8459396544966782E-2</c:v>
                </c:pt>
                <c:pt idx="154">
                  <c:v>-4.6834632022174194E-2</c:v>
                </c:pt>
                <c:pt idx="155">
                  <c:v>-5.8617676151909492E-2</c:v>
                </c:pt>
                <c:pt idx="156">
                  <c:v>-6.583393763127654E-2</c:v>
                </c:pt>
                <c:pt idx="157">
                  <c:v>-6.4394708371796283E-2</c:v>
                </c:pt>
                <c:pt idx="158">
                  <c:v>-8.698320565652029E-2</c:v>
                </c:pt>
                <c:pt idx="159">
                  <c:v>-3.0946961756174396E-2</c:v>
                </c:pt>
                <c:pt idx="160">
                  <c:v>-3.8544638507360784E-2</c:v>
                </c:pt>
                <c:pt idx="161">
                  <c:v>-2.9225739713060195E-2</c:v>
                </c:pt>
                <c:pt idx="162">
                  <c:v>-3.7300744781062822E-2</c:v>
                </c:pt>
                <c:pt idx="163">
                  <c:v>-3.8920564157698401E-2</c:v>
                </c:pt>
                <c:pt idx="164">
                  <c:v>-4.0123758880887039E-2</c:v>
                </c:pt>
                <c:pt idx="165">
                  <c:v>-4.420853112360501E-2</c:v>
                </c:pt>
                <c:pt idx="166">
                  <c:v>-4.9528301337920411E-2</c:v>
                </c:pt>
                <c:pt idx="167">
                  <c:v>-4.0697747223131797E-2</c:v>
                </c:pt>
                <c:pt idx="168">
                  <c:v>-3.7618571629095765E-2</c:v>
                </c:pt>
                <c:pt idx="169">
                  <c:v>-4.25692391381014E-2</c:v>
                </c:pt>
                <c:pt idx="170">
                  <c:v>-2.8596015502200478E-2</c:v>
                </c:pt>
                <c:pt idx="171">
                  <c:v>-3.7823817090261058E-2</c:v>
                </c:pt>
                <c:pt idx="172">
                  <c:v>-0.10281255184281646</c:v>
                </c:pt>
                <c:pt idx="173">
                  <c:v>-0.1067514977498023</c:v>
                </c:pt>
                <c:pt idx="174">
                  <c:v>-0.11465042463875996</c:v>
                </c:pt>
                <c:pt idx="175">
                  <c:v>-0.11547739626237619</c:v>
                </c:pt>
                <c:pt idx="176">
                  <c:v>-0.11762378167537324</c:v>
                </c:pt>
                <c:pt idx="177">
                  <c:v>-0.1352348929070053</c:v>
                </c:pt>
                <c:pt idx="178">
                  <c:v>-0.13568508866721252</c:v>
                </c:pt>
                <c:pt idx="179">
                  <c:v>-0.18405271483001551</c:v>
                </c:pt>
                <c:pt idx="180">
                  <c:v>-0.17850835013912125</c:v>
                </c:pt>
                <c:pt idx="181">
                  <c:v>-0.17393183444001648</c:v>
                </c:pt>
                <c:pt idx="182">
                  <c:v>-0.15316147136371661</c:v>
                </c:pt>
                <c:pt idx="183">
                  <c:v>-0.13714589321805026</c:v>
                </c:pt>
                <c:pt idx="184">
                  <c:v>-0.12441648881008271</c:v>
                </c:pt>
                <c:pt idx="185">
                  <c:v>-2.091076776163292E-2</c:v>
                </c:pt>
                <c:pt idx="186">
                  <c:v>-1.4448918744627615E-2</c:v>
                </c:pt>
                <c:pt idx="187">
                  <c:v>3.336430228626508E-3</c:v>
                </c:pt>
                <c:pt idx="188">
                  <c:v>2.2314214867599214E-2</c:v>
                </c:pt>
                <c:pt idx="189">
                  <c:v>5.0937430454752075E-2</c:v>
                </c:pt>
                <c:pt idx="190">
                  <c:v>9.5644566190545843E-2</c:v>
                </c:pt>
                <c:pt idx="191">
                  <c:v>0.1900548113367857</c:v>
                </c:pt>
                <c:pt idx="192">
                  <c:v>0.21103924605729607</c:v>
                </c:pt>
                <c:pt idx="193">
                  <c:v>0.2214263217936614</c:v>
                </c:pt>
                <c:pt idx="194">
                  <c:v>0.23409204199038647</c:v>
                </c:pt>
                <c:pt idx="195">
                  <c:v>0.23007610306484305</c:v>
                </c:pt>
                <c:pt idx="196">
                  <c:v>0.24571509392643054</c:v>
                </c:pt>
                <c:pt idx="197">
                  <c:v>0.25006276846608522</c:v>
                </c:pt>
                <c:pt idx="198">
                  <c:v>0.26984004182222576</c:v>
                </c:pt>
                <c:pt idx="199">
                  <c:v>0.27401304516595748</c:v>
                </c:pt>
                <c:pt idx="200">
                  <c:v>0.28055644875478913</c:v>
                </c:pt>
                <c:pt idx="201">
                  <c:v>0.28600348098552608</c:v>
                </c:pt>
                <c:pt idx="202">
                  <c:v>0.28033599867098502</c:v>
                </c:pt>
                <c:pt idx="203">
                  <c:v>0.27223929496426247</c:v>
                </c:pt>
                <c:pt idx="204">
                  <c:v>0.19589136693283504</c:v>
                </c:pt>
                <c:pt idx="205">
                  <c:v>0.20177079299209355</c:v>
                </c:pt>
                <c:pt idx="206">
                  <c:v>0.19845123452850832</c:v>
                </c:pt>
                <c:pt idx="207">
                  <c:v>0.16400224487888204</c:v>
                </c:pt>
                <c:pt idx="208">
                  <c:v>0.15667808085110724</c:v>
                </c:pt>
                <c:pt idx="209">
                  <c:v>0.13978803211624435</c:v>
                </c:pt>
                <c:pt idx="210">
                  <c:v>0.12141611668345931</c:v>
                </c:pt>
                <c:pt idx="211">
                  <c:v>0.10369938669638668</c:v>
                </c:pt>
                <c:pt idx="212">
                  <c:v>8.6285957453007267E-2</c:v>
                </c:pt>
                <c:pt idx="213">
                  <c:v>7.502307207503911E-2</c:v>
                </c:pt>
                <c:pt idx="214">
                  <c:v>4.7871939209583436E-2</c:v>
                </c:pt>
                <c:pt idx="215">
                  <c:v>3.466793161577586E-2</c:v>
                </c:pt>
                <c:pt idx="216">
                  <c:v>2.6406419873200804E-2</c:v>
                </c:pt>
                <c:pt idx="217">
                  <c:v>2.8852281033796556E-2</c:v>
                </c:pt>
                <c:pt idx="218">
                  <c:v>2.4336948797637925E-2</c:v>
                </c:pt>
                <c:pt idx="219">
                  <c:v>2.2270492162110855E-2</c:v>
                </c:pt>
                <c:pt idx="220">
                  <c:v>3.1336625699849296E-2</c:v>
                </c:pt>
                <c:pt idx="221">
                  <c:v>5.9315351022406926E-2</c:v>
                </c:pt>
                <c:pt idx="222">
                  <c:v>6.0422726604103083E-2</c:v>
                </c:pt>
                <c:pt idx="223">
                  <c:v>2.2320319905941854E-2</c:v>
                </c:pt>
                <c:pt idx="224">
                  <c:v>-5.4513243545515899E-2</c:v>
                </c:pt>
                <c:pt idx="225">
                  <c:v>-7.5304433908330082E-2</c:v>
                </c:pt>
                <c:pt idx="226">
                  <c:v>-0.10814609804214759</c:v>
                </c:pt>
                <c:pt idx="227">
                  <c:v>-0.13541122640762293</c:v>
                </c:pt>
                <c:pt idx="228">
                  <c:v>-0.17948071469215476</c:v>
                </c:pt>
                <c:pt idx="229">
                  <c:v>-0.23047916633208321</c:v>
                </c:pt>
                <c:pt idx="230">
                  <c:v>-0.28080221590567034</c:v>
                </c:pt>
                <c:pt idx="231">
                  <c:v>-0.35766635887444709</c:v>
                </c:pt>
                <c:pt idx="232">
                  <c:v>-0.39804587247696765</c:v>
                </c:pt>
                <c:pt idx="233">
                  <c:v>-0.46446904430428793</c:v>
                </c:pt>
                <c:pt idx="234">
                  <c:v>-0.51914370826237199</c:v>
                </c:pt>
                <c:pt idx="235">
                  <c:v>-0.5072690170255314</c:v>
                </c:pt>
                <c:pt idx="236">
                  <c:v>-0.52241345031080222</c:v>
                </c:pt>
                <c:pt idx="237">
                  <c:v>-0.53371348877920655</c:v>
                </c:pt>
                <c:pt idx="238">
                  <c:v>-0.54377107130666369</c:v>
                </c:pt>
                <c:pt idx="239">
                  <c:v>-0.54312050058020811</c:v>
                </c:pt>
                <c:pt idx="240">
                  <c:v>-0.55061616004339642</c:v>
                </c:pt>
                <c:pt idx="241">
                  <c:v>-0.54993867987915412</c:v>
                </c:pt>
                <c:pt idx="242">
                  <c:v>-0.5469902883002985</c:v>
                </c:pt>
                <c:pt idx="243">
                  <c:v>-0.54759176804533616</c:v>
                </c:pt>
                <c:pt idx="244">
                  <c:v>-0.53598006705343826</c:v>
                </c:pt>
                <c:pt idx="245">
                  <c:v>-0.52645759330055575</c:v>
                </c:pt>
                <c:pt idx="246">
                  <c:v>-0.52412796742036027</c:v>
                </c:pt>
                <c:pt idx="247">
                  <c:v>-0.52058723079738867</c:v>
                </c:pt>
                <c:pt idx="248">
                  <c:v>-0.50938193001980658</c:v>
                </c:pt>
                <c:pt idx="249">
                  <c:v>-0.49427774257845147</c:v>
                </c:pt>
                <c:pt idx="250">
                  <c:v>-0.49145534556836479</c:v>
                </c:pt>
                <c:pt idx="251">
                  <c:v>-0.4824490843322754</c:v>
                </c:pt>
                <c:pt idx="252">
                  <c:v>-0.47082308029828157</c:v>
                </c:pt>
                <c:pt idx="253">
                  <c:v>-0.45589083811745301</c:v>
                </c:pt>
                <c:pt idx="254">
                  <c:v>-0.44141055444820021</c:v>
                </c:pt>
                <c:pt idx="255">
                  <c:v>-0.42918342092238637</c:v>
                </c:pt>
                <c:pt idx="256">
                  <c:v>-0.42323432974733011</c:v>
                </c:pt>
                <c:pt idx="257">
                  <c:v>-0.41872709480578441</c:v>
                </c:pt>
                <c:pt idx="258">
                  <c:v>-0.41786655387538363</c:v>
                </c:pt>
                <c:pt idx="259">
                  <c:v>-0.40987366331408914</c:v>
                </c:pt>
                <c:pt idx="260">
                  <c:v>-0.39446883934763333</c:v>
                </c:pt>
                <c:pt idx="261">
                  <c:v>-0.39275058695980869</c:v>
                </c:pt>
                <c:pt idx="262">
                  <c:v>-0.41212453944891847</c:v>
                </c:pt>
                <c:pt idx="263">
                  <c:v>-0.42468811429059627</c:v>
                </c:pt>
                <c:pt idx="264">
                  <c:v>-0.41859040260486446</c:v>
                </c:pt>
                <c:pt idx="265">
                  <c:v>-0.41812043910124874</c:v>
                </c:pt>
                <c:pt idx="266">
                  <c:v>-0.42127063472882276</c:v>
                </c:pt>
                <c:pt idx="267">
                  <c:v>-0.42226458308431114</c:v>
                </c:pt>
                <c:pt idx="268">
                  <c:v>-0.37704384771721366</c:v>
                </c:pt>
                <c:pt idx="269">
                  <c:v>-0.37076833007114096</c:v>
                </c:pt>
                <c:pt idx="270">
                  <c:v>-0.37653002127635149</c:v>
                </c:pt>
                <c:pt idx="271">
                  <c:v>-0.37110148318241631</c:v>
                </c:pt>
                <c:pt idx="272">
                  <c:v>-0.36740036636865625</c:v>
                </c:pt>
                <c:pt idx="273">
                  <c:v>-0.36251274113993726</c:v>
                </c:pt>
                <c:pt idx="274">
                  <c:v>-0.30061074001971122</c:v>
                </c:pt>
                <c:pt idx="275">
                  <c:v>-0.30055001098192369</c:v>
                </c:pt>
                <c:pt idx="276">
                  <c:v>-0.29734950605797972</c:v>
                </c:pt>
                <c:pt idx="277">
                  <c:v>-0.29168685143304773</c:v>
                </c:pt>
                <c:pt idx="278">
                  <c:v>-0.27325139293722089</c:v>
                </c:pt>
                <c:pt idx="279">
                  <c:v>-0.27404750033612546</c:v>
                </c:pt>
                <c:pt idx="280">
                  <c:v>-0.27478294542311099</c:v>
                </c:pt>
                <c:pt idx="281">
                  <c:v>-0.27911261974877455</c:v>
                </c:pt>
                <c:pt idx="282">
                  <c:v>-0.26835660849796117</c:v>
                </c:pt>
                <c:pt idx="283">
                  <c:v>-0.26721374301794687</c:v>
                </c:pt>
                <c:pt idx="284">
                  <c:v>-0.26948166945680885</c:v>
                </c:pt>
                <c:pt idx="285">
                  <c:v>-0.27612962492821858</c:v>
                </c:pt>
                <c:pt idx="286">
                  <c:v>-0.27952913451487615</c:v>
                </c:pt>
                <c:pt idx="287">
                  <c:v>-0.34285799784343229</c:v>
                </c:pt>
                <c:pt idx="288">
                  <c:v>-0.32484054848083277</c:v>
                </c:pt>
                <c:pt idx="289">
                  <c:v>-0.3229408147373467</c:v>
                </c:pt>
                <c:pt idx="290">
                  <c:v>-0.33238083402759633</c:v>
                </c:pt>
                <c:pt idx="291">
                  <c:v>-0.34183398946806731</c:v>
                </c:pt>
                <c:pt idx="292">
                  <c:v>-0.33115728550758594</c:v>
                </c:pt>
                <c:pt idx="293">
                  <c:v>-0.31799154595910328</c:v>
                </c:pt>
                <c:pt idx="294">
                  <c:v>-0.31790617841339108</c:v>
                </c:pt>
                <c:pt idx="295">
                  <c:v>-0.31757206868200816</c:v>
                </c:pt>
                <c:pt idx="296">
                  <c:v>-0.30958012887156838</c:v>
                </c:pt>
                <c:pt idx="297">
                  <c:v>-0.31537717893370287</c:v>
                </c:pt>
                <c:pt idx="298">
                  <c:v>-0.30621119312005884</c:v>
                </c:pt>
                <c:pt idx="299">
                  <c:v>-0.23606500998061686</c:v>
                </c:pt>
                <c:pt idx="300">
                  <c:v>-0.22375262143260677</c:v>
                </c:pt>
                <c:pt idx="301">
                  <c:v>-0.21716804805669176</c:v>
                </c:pt>
                <c:pt idx="302">
                  <c:v>-0.21278863265724157</c:v>
                </c:pt>
                <c:pt idx="303">
                  <c:v>-0.21308260812746471</c:v>
                </c:pt>
                <c:pt idx="304">
                  <c:v>-0.21149475713949251</c:v>
                </c:pt>
                <c:pt idx="305">
                  <c:v>-0.2040118380831949</c:v>
                </c:pt>
                <c:pt idx="306">
                  <c:v>-0.20016848137508647</c:v>
                </c:pt>
                <c:pt idx="307">
                  <c:v>-0.19782671875743951</c:v>
                </c:pt>
                <c:pt idx="308">
                  <c:v>-0.20473242556313764</c:v>
                </c:pt>
                <c:pt idx="309">
                  <c:v>-0.19445277245596171</c:v>
                </c:pt>
                <c:pt idx="310">
                  <c:v>-0.1913906860900435</c:v>
                </c:pt>
                <c:pt idx="311">
                  <c:v>-0.19441076958905124</c:v>
                </c:pt>
                <c:pt idx="312">
                  <c:v>-0.24949409247391685</c:v>
                </c:pt>
                <c:pt idx="313">
                  <c:v>-0.26690661420281603</c:v>
                </c:pt>
                <c:pt idx="314">
                  <c:v>-0.28502306640656905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23-4018-B307-EACB3B7A8BC4}"/>
            </c:ext>
          </c:extLst>
        </c:ser>
        <c:ser>
          <c:idx val="3"/>
          <c:order val="3"/>
          <c:tx>
            <c:strRef>
              <c:f>'[הוצאה בכרטיסי אשראי (1).xlsx]שינוי בהוצאה (2)'!$N$1</c:f>
              <c:strCache>
                <c:ptCount val="1"/>
                <c:pt idx="0">
                  <c:v>תיירות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'[הוצאה בכרטיסי אשראי (1).xlsx]שינוי בהוצאה (2)'!$A$2:$A$316</c:f>
              <c:numCache>
                <c:formatCode>dd\-mm\-yyyy</c:formatCode>
                <c:ptCount val="31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  <c:pt idx="285">
                  <c:v>44162.083333333336</c:v>
                </c:pt>
                <c:pt idx="286">
                  <c:v>44163.083333333336</c:v>
                </c:pt>
                <c:pt idx="287">
                  <c:v>44164.083333333336</c:v>
                </c:pt>
                <c:pt idx="288">
                  <c:v>44165.083333333336</c:v>
                </c:pt>
                <c:pt idx="289">
                  <c:v>44166.083333333336</c:v>
                </c:pt>
                <c:pt idx="290">
                  <c:v>44167.083333333336</c:v>
                </c:pt>
                <c:pt idx="291">
                  <c:v>44168.083333333336</c:v>
                </c:pt>
                <c:pt idx="292">
                  <c:v>44169.083333333336</c:v>
                </c:pt>
                <c:pt idx="293">
                  <c:v>44171.083333333336</c:v>
                </c:pt>
                <c:pt idx="294">
                  <c:v>44172.083333333336</c:v>
                </c:pt>
                <c:pt idx="295">
                  <c:v>44173.083333333336</c:v>
                </c:pt>
                <c:pt idx="296">
                  <c:v>44174.083333333336</c:v>
                </c:pt>
                <c:pt idx="297">
                  <c:v>44175.083333333336</c:v>
                </c:pt>
                <c:pt idx="298">
                  <c:v>44176.083333333336</c:v>
                </c:pt>
                <c:pt idx="299">
                  <c:v>44178.083333333336</c:v>
                </c:pt>
                <c:pt idx="300">
                  <c:v>44179.083333333336</c:v>
                </c:pt>
                <c:pt idx="301">
                  <c:v>44180.083333333336</c:v>
                </c:pt>
                <c:pt idx="302">
                  <c:v>44181.083333333336</c:v>
                </c:pt>
                <c:pt idx="303">
                  <c:v>44182.083333333336</c:v>
                </c:pt>
                <c:pt idx="304">
                  <c:v>44183.083333333336</c:v>
                </c:pt>
                <c:pt idx="305">
                  <c:v>44185.083333333336</c:v>
                </c:pt>
                <c:pt idx="306">
                  <c:v>44186.083333333336</c:v>
                </c:pt>
                <c:pt idx="307">
                  <c:v>44187.083333333336</c:v>
                </c:pt>
                <c:pt idx="308">
                  <c:v>44188.083333333336</c:v>
                </c:pt>
                <c:pt idx="309">
                  <c:v>44189.083333333336</c:v>
                </c:pt>
                <c:pt idx="310">
                  <c:v>44190.083333333336</c:v>
                </c:pt>
                <c:pt idx="311">
                  <c:v>44191.083333333336</c:v>
                </c:pt>
                <c:pt idx="312">
                  <c:v>44192.083333333336</c:v>
                </c:pt>
                <c:pt idx="313">
                  <c:v>44193.083333333336</c:v>
                </c:pt>
                <c:pt idx="314">
                  <c:v>44194.083333333336</c:v>
                </c:pt>
              </c:numCache>
            </c:numRef>
          </c:cat>
          <c:val>
            <c:numRef>
              <c:f>'[הוצאה בכרטיסי אשראי (1).xlsx]שינוי בהוצאה (2)'!$N$2:$N$316</c:f>
              <c:numCache>
                <c:formatCode>0%</c:formatCode>
                <c:ptCount val="315"/>
                <c:pt idx="0">
                  <c:v>0</c:v>
                </c:pt>
                <c:pt idx="1">
                  <c:v>-8.1297215702773595E-3</c:v>
                </c:pt>
                <c:pt idx="2">
                  <c:v>-1.7415712450637999E-2</c:v>
                </c:pt>
                <c:pt idx="3">
                  <c:v>-2.1429644305575146E-2</c:v>
                </c:pt>
                <c:pt idx="4">
                  <c:v>-1.9208994940160484E-2</c:v>
                </c:pt>
                <c:pt idx="5">
                  <c:v>-2.6215915851967475E-2</c:v>
                </c:pt>
                <c:pt idx="6">
                  <c:v>-2.5391783912159127E-2</c:v>
                </c:pt>
                <c:pt idx="7">
                  <c:v>2.6846359884476367E-2</c:v>
                </c:pt>
                <c:pt idx="8">
                  <c:v>3.889056886526121E-2</c:v>
                </c:pt>
                <c:pt idx="9">
                  <c:v>4.9522329465814252E-2</c:v>
                </c:pt>
                <c:pt idx="10">
                  <c:v>9.1079519134560361E-3</c:v>
                </c:pt>
                <c:pt idx="11">
                  <c:v>-3.358099165156736E-2</c:v>
                </c:pt>
                <c:pt idx="12">
                  <c:v>6.6108006963752075E-3</c:v>
                </c:pt>
                <c:pt idx="13">
                  <c:v>2.2756100304814897E-2</c:v>
                </c:pt>
                <c:pt idx="14">
                  <c:v>4.0458570761293E-2</c:v>
                </c:pt>
                <c:pt idx="15">
                  <c:v>5.2503791240150699E-2</c:v>
                </c:pt>
                <c:pt idx="16">
                  <c:v>4.5811589011295561E-2</c:v>
                </c:pt>
                <c:pt idx="17">
                  <c:v>1.3022709849331626E-2</c:v>
                </c:pt>
                <c:pt idx="18">
                  <c:v>-2.4672804244989854E-2</c:v>
                </c:pt>
                <c:pt idx="19">
                  <c:v>-1.1727286288248928E-3</c:v>
                </c:pt>
                <c:pt idx="20">
                  <c:v>5.1864463806987615E-3</c:v>
                </c:pt>
                <c:pt idx="21">
                  <c:v>-3.601095353936612E-2</c:v>
                </c:pt>
                <c:pt idx="22">
                  <c:v>-3.7745430036641103E-2</c:v>
                </c:pt>
                <c:pt idx="23">
                  <c:v>-3.2500628993572533E-2</c:v>
                </c:pt>
                <c:pt idx="24">
                  <c:v>4.3612943441778018E-2</c:v>
                </c:pt>
                <c:pt idx="25">
                  <c:v>-7.2584505485741024E-3</c:v>
                </c:pt>
                <c:pt idx="26">
                  <c:v>-2.7818899619087123E-2</c:v>
                </c:pt>
                <c:pt idx="27">
                  <c:v>-4.8038927074032345E-2</c:v>
                </c:pt>
                <c:pt idx="28">
                  <c:v>-6.1186620478617115E-2</c:v>
                </c:pt>
                <c:pt idx="29">
                  <c:v>-5.5107821937316226E-2</c:v>
                </c:pt>
                <c:pt idx="30">
                  <c:v>1.568005625116764E-2</c:v>
                </c:pt>
                <c:pt idx="31">
                  <c:v>2.3158816859614184E-4</c:v>
                </c:pt>
                <c:pt idx="32">
                  <c:v>-8.078773721868715E-3</c:v>
                </c:pt>
                <c:pt idx="33">
                  <c:v>-4.2454144086709888E-3</c:v>
                </c:pt>
                <c:pt idx="34">
                  <c:v>-1.4334270411970662E-2</c:v>
                </c:pt>
                <c:pt idx="35">
                  <c:v>2.8987272749480208E-2</c:v>
                </c:pt>
                <c:pt idx="36">
                  <c:v>-8.7278597864354213E-3</c:v>
                </c:pt>
                <c:pt idx="37">
                  <c:v>-4.5459764989813412E-2</c:v>
                </c:pt>
                <c:pt idx="38">
                  <c:v>-4.7030750520219655E-2</c:v>
                </c:pt>
                <c:pt idx="39">
                  <c:v>-5.6127337192802385E-2</c:v>
                </c:pt>
                <c:pt idx="40">
                  <c:v>-6.3537876645016533E-2</c:v>
                </c:pt>
                <c:pt idx="41">
                  <c:v>-5.7413393108440847E-3</c:v>
                </c:pt>
                <c:pt idx="42">
                  <c:v>-1.8509890185875011E-2</c:v>
                </c:pt>
                <c:pt idx="43">
                  <c:v>-4.7615829564838452E-2</c:v>
                </c:pt>
                <c:pt idx="44">
                  <c:v>-8.0258947023792881E-2</c:v>
                </c:pt>
                <c:pt idx="45">
                  <c:v>-6.1005116622535382E-2</c:v>
                </c:pt>
                <c:pt idx="46">
                  <c:v>-7.9105224044980438E-2</c:v>
                </c:pt>
                <c:pt idx="47">
                  <c:v>-8.7342622655214086E-2</c:v>
                </c:pt>
                <c:pt idx="48">
                  <c:v>-0.15243737564770732</c:v>
                </c:pt>
                <c:pt idx="49">
                  <c:v>-0.10451272258202371</c:v>
                </c:pt>
                <c:pt idx="50">
                  <c:v>-0.12108269030710872</c:v>
                </c:pt>
                <c:pt idx="51">
                  <c:v>-0.15066864415839698</c:v>
                </c:pt>
                <c:pt idx="52">
                  <c:v>-0.18137284194354564</c:v>
                </c:pt>
                <c:pt idx="53">
                  <c:v>-0.28155066427647435</c:v>
                </c:pt>
                <c:pt idx="54">
                  <c:v>-0.3109835380656325</c:v>
                </c:pt>
                <c:pt idx="55">
                  <c:v>-0.30853244503097343</c:v>
                </c:pt>
                <c:pt idx="56">
                  <c:v>-0.32371751491244449</c:v>
                </c:pt>
                <c:pt idx="57">
                  <c:v>-0.3932957934725323</c:v>
                </c:pt>
                <c:pt idx="58">
                  <c:v>-0.41802793230528057</c:v>
                </c:pt>
                <c:pt idx="59">
                  <c:v>-0.44650856727393495</c:v>
                </c:pt>
                <c:pt idx="60">
                  <c:v>-0.48897138726931821</c:v>
                </c:pt>
                <c:pt idx="61">
                  <c:v>-0.47803937742274616</c:v>
                </c:pt>
                <c:pt idx="62">
                  <c:v>-0.51036092972493052</c:v>
                </c:pt>
                <c:pt idx="63">
                  <c:v>-0.53397559806869166</c:v>
                </c:pt>
                <c:pt idx="64">
                  <c:v>-0.55280370565180637</c:v>
                </c:pt>
                <c:pt idx="65">
                  <c:v>-0.57451720392709227</c:v>
                </c:pt>
                <c:pt idx="66">
                  <c:v>-0.55643232374527307</c:v>
                </c:pt>
                <c:pt idx="67">
                  <c:v>-0.58198863347077989</c:v>
                </c:pt>
                <c:pt idx="68">
                  <c:v>-0.60858072753290948</c:v>
                </c:pt>
                <c:pt idx="69">
                  <c:v>-0.62823078721360837</c:v>
                </c:pt>
                <c:pt idx="70">
                  <c:v>-0.65909627134584392</c:v>
                </c:pt>
                <c:pt idx="71">
                  <c:v>-0.67852970401826496</c:v>
                </c:pt>
                <c:pt idx="72">
                  <c:v>-0.6888403578564648</c:v>
                </c:pt>
                <c:pt idx="73">
                  <c:v>-0.69724032237362343</c:v>
                </c:pt>
                <c:pt idx="74">
                  <c:v>-0.75176636276773745</c:v>
                </c:pt>
                <c:pt idx="75">
                  <c:v>-0.76063474746507898</c:v>
                </c:pt>
                <c:pt idx="76">
                  <c:v>-0.76549410993123335</c:v>
                </c:pt>
                <c:pt idx="77">
                  <c:v>-0.77386478357659894</c:v>
                </c:pt>
                <c:pt idx="78">
                  <c:v>-0.84051347096176654</c:v>
                </c:pt>
                <c:pt idx="79">
                  <c:v>-0.83659388951125191</c:v>
                </c:pt>
                <c:pt idx="80">
                  <c:v>-0.84648900666690929</c:v>
                </c:pt>
                <c:pt idx="81">
                  <c:v>-0.85075827313200647</c:v>
                </c:pt>
                <c:pt idx="82">
                  <c:v>-0.86771016937458711</c:v>
                </c:pt>
                <c:pt idx="83">
                  <c:v>-0.89039448976107671</c:v>
                </c:pt>
                <c:pt idx="84">
                  <c:v>-0.89461139879477347</c:v>
                </c:pt>
                <c:pt idx="85">
                  <c:v>-0.89423452846518781</c:v>
                </c:pt>
                <c:pt idx="86">
                  <c:v>-0.87920911548558112</c:v>
                </c:pt>
                <c:pt idx="87">
                  <c:v>-0.88328391878717261</c:v>
                </c:pt>
                <c:pt idx="88">
                  <c:v>-0.8852327704819527</c:v>
                </c:pt>
                <c:pt idx="89">
                  <c:v>-0.88101142392993848</c:v>
                </c:pt>
                <c:pt idx="90">
                  <c:v>-0.87192799449240765</c:v>
                </c:pt>
                <c:pt idx="91">
                  <c:v>-0.87844359673326733</c:v>
                </c:pt>
                <c:pt idx="92">
                  <c:v>-0.87743286321301073</c:v>
                </c:pt>
                <c:pt idx="93">
                  <c:v>-0.87306086466815014</c:v>
                </c:pt>
                <c:pt idx="94">
                  <c:v>-0.84663388851485688</c:v>
                </c:pt>
                <c:pt idx="95">
                  <c:v>-0.82283812099456588</c:v>
                </c:pt>
                <c:pt idx="96">
                  <c:v>-0.81637970189028997</c:v>
                </c:pt>
                <c:pt idx="97">
                  <c:v>-0.81249180291126799</c:v>
                </c:pt>
                <c:pt idx="98">
                  <c:v>-0.82137816256428797</c:v>
                </c:pt>
                <c:pt idx="99">
                  <c:v>-0.81710182265830578</c:v>
                </c:pt>
                <c:pt idx="100">
                  <c:v>-0.81019092191680375</c:v>
                </c:pt>
                <c:pt idx="101">
                  <c:v>-0.8036103570856411</c:v>
                </c:pt>
                <c:pt idx="102">
                  <c:v>-0.79798819083065198</c:v>
                </c:pt>
                <c:pt idx="103">
                  <c:v>-0.77758590541887662</c:v>
                </c:pt>
                <c:pt idx="104">
                  <c:v>-0.77425372278209825</c:v>
                </c:pt>
                <c:pt idx="105">
                  <c:v>-0.79681077344536433</c:v>
                </c:pt>
                <c:pt idx="106">
                  <c:v>-0.79488283276562754</c:v>
                </c:pt>
                <c:pt idx="107">
                  <c:v>-0.79086006950473353</c:v>
                </c:pt>
                <c:pt idx="108">
                  <c:v>-0.7893382037498099</c:v>
                </c:pt>
                <c:pt idx="109">
                  <c:v>-0.78651351490091459</c:v>
                </c:pt>
                <c:pt idx="110">
                  <c:v>-0.78509141191323795</c:v>
                </c:pt>
                <c:pt idx="111">
                  <c:v>-0.77806846243640515</c:v>
                </c:pt>
                <c:pt idx="112">
                  <c:v>-0.76055979983318389</c:v>
                </c:pt>
                <c:pt idx="113">
                  <c:v>-0.74369118966734549</c:v>
                </c:pt>
                <c:pt idx="114">
                  <c:v>-0.73607363123672642</c:v>
                </c:pt>
                <c:pt idx="115">
                  <c:v>-0.72804485264361196</c:v>
                </c:pt>
                <c:pt idx="116">
                  <c:v>-0.71804661433363903</c:v>
                </c:pt>
                <c:pt idx="117">
                  <c:v>-0.70911392899211556</c:v>
                </c:pt>
                <c:pt idx="118">
                  <c:v>-0.65855106784468598</c:v>
                </c:pt>
                <c:pt idx="119">
                  <c:v>-0.65151304222369011</c:v>
                </c:pt>
                <c:pt idx="120">
                  <c:v>-0.62250560338877059</c:v>
                </c:pt>
                <c:pt idx="121">
                  <c:v>-0.61801772288956613</c:v>
                </c:pt>
                <c:pt idx="122">
                  <c:v>-0.6001742205217302</c:v>
                </c:pt>
                <c:pt idx="123">
                  <c:v>-0.58823046339956342</c:v>
                </c:pt>
                <c:pt idx="124">
                  <c:v>-0.59350959662357239</c:v>
                </c:pt>
                <c:pt idx="125">
                  <c:v>-0.6005852208052791</c:v>
                </c:pt>
                <c:pt idx="126">
                  <c:v>-0.59017833473720849</c:v>
                </c:pt>
                <c:pt idx="127">
                  <c:v>-0.57759188273028994</c:v>
                </c:pt>
                <c:pt idx="128">
                  <c:v>-0.57459222416406397</c:v>
                </c:pt>
                <c:pt idx="129">
                  <c:v>-0.56251030762664622</c:v>
                </c:pt>
                <c:pt idx="130">
                  <c:v>-0.60622361427433236</c:v>
                </c:pt>
                <c:pt idx="131">
                  <c:v>-0.60276965196289323</c:v>
                </c:pt>
                <c:pt idx="132">
                  <c:v>-0.59265304319405054</c:v>
                </c:pt>
                <c:pt idx="133">
                  <c:v>-0.58464795874269515</c:v>
                </c:pt>
                <c:pt idx="134">
                  <c:v>-0.58715571970502811</c:v>
                </c:pt>
                <c:pt idx="135">
                  <c:v>-0.59404440897737176</c:v>
                </c:pt>
                <c:pt idx="136">
                  <c:v>-0.59047772805622911</c:v>
                </c:pt>
                <c:pt idx="137">
                  <c:v>-0.58725246749505633</c:v>
                </c:pt>
                <c:pt idx="138">
                  <c:v>-0.57459006475214891</c:v>
                </c:pt>
                <c:pt idx="139">
                  <c:v>-0.58506996394416222</c:v>
                </c:pt>
                <c:pt idx="140">
                  <c:v>-0.59629769097149832</c:v>
                </c:pt>
                <c:pt idx="141">
                  <c:v>-0.54596871865544605</c:v>
                </c:pt>
                <c:pt idx="142">
                  <c:v>-0.54742706676996322</c:v>
                </c:pt>
                <c:pt idx="143">
                  <c:v>-0.54062915389630517</c:v>
                </c:pt>
                <c:pt idx="144">
                  <c:v>-0.53785144343885893</c:v>
                </c:pt>
                <c:pt idx="145">
                  <c:v>-0.53150538495722621</c:v>
                </c:pt>
                <c:pt idx="146">
                  <c:v>-0.48971087823596149</c:v>
                </c:pt>
                <c:pt idx="147">
                  <c:v>-0.50133060268843344</c:v>
                </c:pt>
                <c:pt idx="148">
                  <c:v>-0.49193317869290432</c:v>
                </c:pt>
                <c:pt idx="149">
                  <c:v>-0.48610654923338092</c:v>
                </c:pt>
                <c:pt idx="150">
                  <c:v>-0.4815625327028098</c:v>
                </c:pt>
                <c:pt idx="151">
                  <c:v>-0.46899049458822939</c:v>
                </c:pt>
                <c:pt idx="152">
                  <c:v>-0.46289613892048664</c:v>
                </c:pt>
                <c:pt idx="153">
                  <c:v>-0.41742147458766576</c:v>
                </c:pt>
                <c:pt idx="154">
                  <c:v>-0.45579720592789175</c:v>
                </c:pt>
                <c:pt idx="155">
                  <c:v>-0.45853777831524878</c:v>
                </c:pt>
                <c:pt idx="156">
                  <c:v>-0.45830144996660294</c:v>
                </c:pt>
                <c:pt idx="157">
                  <c:v>-0.4604432071480834</c:v>
                </c:pt>
                <c:pt idx="158">
                  <c:v>-0.46845424668427627</c:v>
                </c:pt>
                <c:pt idx="159">
                  <c:v>-0.4972537043251376</c:v>
                </c:pt>
                <c:pt idx="160">
                  <c:v>-0.50184022997058797</c:v>
                </c:pt>
                <c:pt idx="161">
                  <c:v>-0.50177571945031485</c:v>
                </c:pt>
                <c:pt idx="162">
                  <c:v>-0.50953574514336619</c:v>
                </c:pt>
                <c:pt idx="163">
                  <c:v>-0.52595117314790873</c:v>
                </c:pt>
                <c:pt idx="164">
                  <c:v>-0.5299095754099874</c:v>
                </c:pt>
                <c:pt idx="165">
                  <c:v>-0.53002615143112208</c:v>
                </c:pt>
                <c:pt idx="166">
                  <c:v>-0.53530670756221321</c:v>
                </c:pt>
                <c:pt idx="167">
                  <c:v>-0.49639573301234041</c:v>
                </c:pt>
                <c:pt idx="168">
                  <c:v>-0.49668157881922359</c:v>
                </c:pt>
                <c:pt idx="169">
                  <c:v>-0.49543202200545156</c:v>
                </c:pt>
                <c:pt idx="170">
                  <c:v>-0.48811669882373065</c:v>
                </c:pt>
                <c:pt idx="171">
                  <c:v>-0.50548760170615581</c:v>
                </c:pt>
                <c:pt idx="172">
                  <c:v>-0.52540641987564562</c:v>
                </c:pt>
                <c:pt idx="173">
                  <c:v>-0.46601012751678883</c:v>
                </c:pt>
                <c:pt idx="174">
                  <c:v>-0.4618422586989297</c:v>
                </c:pt>
                <c:pt idx="175">
                  <c:v>-0.44936345111532827</c:v>
                </c:pt>
                <c:pt idx="176">
                  <c:v>-0.44183040079390168</c:v>
                </c:pt>
                <c:pt idx="177">
                  <c:v>-0.44300439734594843</c:v>
                </c:pt>
                <c:pt idx="178">
                  <c:v>-0.45256600242604561</c:v>
                </c:pt>
                <c:pt idx="179">
                  <c:v>-0.46074000641286583</c:v>
                </c:pt>
                <c:pt idx="180">
                  <c:v>-0.42967587114635208</c:v>
                </c:pt>
                <c:pt idx="181">
                  <c:v>-0.44700575330639081</c:v>
                </c:pt>
                <c:pt idx="182">
                  <c:v>-0.43178970792101423</c:v>
                </c:pt>
                <c:pt idx="183">
                  <c:v>-0.41779757115574012</c:v>
                </c:pt>
                <c:pt idx="184">
                  <c:v>-0.39257686820784532</c:v>
                </c:pt>
                <c:pt idx="185">
                  <c:v>-0.32419172419950137</c:v>
                </c:pt>
                <c:pt idx="186">
                  <c:v>-0.34616517646335476</c:v>
                </c:pt>
                <c:pt idx="187">
                  <c:v>-0.33174306892442729</c:v>
                </c:pt>
                <c:pt idx="188">
                  <c:v>-0.31841754489515295</c:v>
                </c:pt>
                <c:pt idx="189">
                  <c:v>-0.29953101653591496</c:v>
                </c:pt>
                <c:pt idx="190">
                  <c:v>-0.26319701310259735</c:v>
                </c:pt>
                <c:pt idx="191">
                  <c:v>-0.20435990656491221</c:v>
                </c:pt>
                <c:pt idx="192">
                  <c:v>-0.16916023945327086</c:v>
                </c:pt>
                <c:pt idx="193">
                  <c:v>-0.16500771317439922</c:v>
                </c:pt>
                <c:pt idx="194">
                  <c:v>-0.14839714155133532</c:v>
                </c:pt>
                <c:pt idx="195">
                  <c:v>-0.13991936769653257</c:v>
                </c:pt>
                <c:pt idx="196">
                  <c:v>-7.5262597415929555E-2</c:v>
                </c:pt>
                <c:pt idx="197">
                  <c:v>-6.4084499672197315E-2</c:v>
                </c:pt>
                <c:pt idx="198">
                  <c:v>-4.0596545857391586E-2</c:v>
                </c:pt>
                <c:pt idx="199">
                  <c:v>-3.6868336770224608E-2</c:v>
                </c:pt>
                <c:pt idx="200">
                  <c:v>-3.0648729334425973E-2</c:v>
                </c:pt>
                <c:pt idx="201">
                  <c:v>4.9314864826271343E-2</c:v>
                </c:pt>
                <c:pt idx="202">
                  <c:v>5.5484020706013659E-2</c:v>
                </c:pt>
                <c:pt idx="203">
                  <c:v>1.2908693371780355E-2</c:v>
                </c:pt>
                <c:pt idx="204">
                  <c:v>-1.8535320524049381E-2</c:v>
                </c:pt>
                <c:pt idx="205">
                  <c:v>-6.3935902963872193E-2</c:v>
                </c:pt>
                <c:pt idx="206">
                  <c:v>-7.0787389500188813E-2</c:v>
                </c:pt>
                <c:pt idx="207">
                  <c:v>-8.5771568143936827E-2</c:v>
                </c:pt>
                <c:pt idx="208">
                  <c:v>-0.10186889219515982</c:v>
                </c:pt>
                <c:pt idx="209">
                  <c:v>-0.17571845521764673</c:v>
                </c:pt>
                <c:pt idx="210">
                  <c:v>-0.19589144792329694</c:v>
                </c:pt>
                <c:pt idx="211">
                  <c:v>-0.24756860437834105</c:v>
                </c:pt>
                <c:pt idx="212">
                  <c:v>-0.26663269453719418</c:v>
                </c:pt>
                <c:pt idx="213">
                  <c:v>-0.28865921427011199</c:v>
                </c:pt>
                <c:pt idx="214">
                  <c:v>-0.38130711375315329</c:v>
                </c:pt>
                <c:pt idx="215">
                  <c:v>-0.41058806455252161</c:v>
                </c:pt>
                <c:pt idx="216">
                  <c:v>-0.41978871255643779</c:v>
                </c:pt>
                <c:pt idx="217">
                  <c:v>-0.42875985172276565</c:v>
                </c:pt>
                <c:pt idx="218">
                  <c:v>-0.44181188092514734</c:v>
                </c:pt>
                <c:pt idx="219">
                  <c:v>-0.44759316538987626</c:v>
                </c:pt>
                <c:pt idx="220">
                  <c:v>-0.45591740021854488</c:v>
                </c:pt>
                <c:pt idx="221">
                  <c:v>-0.45519011703845047</c:v>
                </c:pt>
                <c:pt idx="222">
                  <c:v>-0.48353907229494286</c:v>
                </c:pt>
                <c:pt idx="223">
                  <c:v>-0.50866816976153872</c:v>
                </c:pt>
                <c:pt idx="224">
                  <c:v>-0.56184091984474382</c:v>
                </c:pt>
                <c:pt idx="225">
                  <c:v>-0.53295458641435023</c:v>
                </c:pt>
                <c:pt idx="226">
                  <c:v>-0.55063764061365261</c:v>
                </c:pt>
                <c:pt idx="227">
                  <c:v>-0.5667786764871523</c:v>
                </c:pt>
                <c:pt idx="228">
                  <c:v>-0.60829940112712677</c:v>
                </c:pt>
                <c:pt idx="229">
                  <c:v>-0.61972563280496629</c:v>
                </c:pt>
                <c:pt idx="230">
                  <c:v>-0.62285987266624976</c:v>
                </c:pt>
                <c:pt idx="231">
                  <c:v>-0.61420828221321799</c:v>
                </c:pt>
                <c:pt idx="232">
                  <c:v>-0.63421192831472273</c:v>
                </c:pt>
                <c:pt idx="233">
                  <c:v>-0.6534733285129064</c:v>
                </c:pt>
                <c:pt idx="234">
                  <c:v>-0.61875460890153233</c:v>
                </c:pt>
                <c:pt idx="235">
                  <c:v>-0.62381995380398525</c:v>
                </c:pt>
                <c:pt idx="236">
                  <c:v>-0.61664154635803647</c:v>
                </c:pt>
                <c:pt idx="237">
                  <c:v>-0.67039918405706489</c:v>
                </c:pt>
                <c:pt idx="238">
                  <c:v>-0.67539963817227278</c:v>
                </c:pt>
                <c:pt idx="239">
                  <c:v>-0.67583795812397773</c:v>
                </c:pt>
                <c:pt idx="240">
                  <c:v>-0.68160840885643015</c:v>
                </c:pt>
                <c:pt idx="241">
                  <c:v>-0.69643308635974799</c:v>
                </c:pt>
                <c:pt idx="242">
                  <c:v>-0.71568034920031298</c:v>
                </c:pt>
                <c:pt idx="243">
                  <c:v>-0.72011428739492511</c:v>
                </c:pt>
                <c:pt idx="244">
                  <c:v>-0.76577803547295287</c:v>
                </c:pt>
                <c:pt idx="245">
                  <c:v>-0.76774995848336747</c:v>
                </c:pt>
                <c:pt idx="246">
                  <c:v>-0.7692612461939492</c:v>
                </c:pt>
                <c:pt idx="247">
                  <c:v>-0.80985416362896656</c:v>
                </c:pt>
                <c:pt idx="248">
                  <c:v>-0.80157136091510406</c:v>
                </c:pt>
                <c:pt idx="249">
                  <c:v>-0.79034233574964285</c:v>
                </c:pt>
                <c:pt idx="250">
                  <c:v>-0.78498234504614639</c:v>
                </c:pt>
                <c:pt idx="251">
                  <c:v>-0.75167148884070489</c:v>
                </c:pt>
                <c:pt idx="252">
                  <c:v>-0.7507337463870607</c:v>
                </c:pt>
                <c:pt idx="253">
                  <c:v>-0.74409221911459078</c:v>
                </c:pt>
                <c:pt idx="254">
                  <c:v>-0.73894875069967414</c:v>
                </c:pt>
                <c:pt idx="255">
                  <c:v>-0.73642656733765921</c:v>
                </c:pt>
                <c:pt idx="256">
                  <c:v>-0.73315453936193831</c:v>
                </c:pt>
                <c:pt idx="257">
                  <c:v>-0.6884601589702235</c:v>
                </c:pt>
                <c:pt idx="258">
                  <c:v>-0.68437697844117973</c:v>
                </c:pt>
                <c:pt idx="259">
                  <c:v>-0.683018860693829</c:v>
                </c:pt>
                <c:pt idx="260">
                  <c:v>-0.68177442228997531</c:v>
                </c:pt>
                <c:pt idx="261">
                  <c:v>-0.69447937966167839</c:v>
                </c:pt>
                <c:pt idx="262">
                  <c:v>-0.69885107636960497</c:v>
                </c:pt>
                <c:pt idx="263">
                  <c:v>-0.69559071699640818</c:v>
                </c:pt>
                <c:pt idx="264">
                  <c:v>-0.6946402800312329</c:v>
                </c:pt>
                <c:pt idx="265">
                  <c:v>-0.72074302188410122</c:v>
                </c:pt>
                <c:pt idx="266">
                  <c:v>-0.72184777627582997</c:v>
                </c:pt>
                <c:pt idx="267">
                  <c:v>-0.71833886934873736</c:v>
                </c:pt>
                <c:pt idx="268">
                  <c:v>-0.69508901857053607</c:v>
                </c:pt>
                <c:pt idx="269">
                  <c:v>-0.69112598309327433</c:v>
                </c:pt>
                <c:pt idx="270">
                  <c:v>-0.73404990077831211</c:v>
                </c:pt>
                <c:pt idx="271">
                  <c:v>-0.72980686786575166</c:v>
                </c:pt>
                <c:pt idx="272">
                  <c:v>-0.72672600414551181</c:v>
                </c:pt>
                <c:pt idx="273">
                  <c:v>-0.72486051041773891</c:v>
                </c:pt>
                <c:pt idx="274">
                  <c:v>-0.69987385326101004</c:v>
                </c:pt>
                <c:pt idx="275">
                  <c:v>-0.70699040810829905</c:v>
                </c:pt>
                <c:pt idx="276">
                  <c:v>-0.70533648309279218</c:v>
                </c:pt>
                <c:pt idx="277">
                  <c:v>-0.69472171741123834</c:v>
                </c:pt>
                <c:pt idx="278">
                  <c:v>-0.68491119854223181</c:v>
                </c:pt>
                <c:pt idx="279">
                  <c:v>-0.6775888278644322</c:v>
                </c:pt>
                <c:pt idx="280">
                  <c:v>-0.62724569049631573</c:v>
                </c:pt>
                <c:pt idx="281">
                  <c:v>-0.61986583256077443</c:v>
                </c:pt>
                <c:pt idx="282">
                  <c:v>-0.6121908319899001</c:v>
                </c:pt>
                <c:pt idx="283">
                  <c:v>-0.61131175319462694</c:v>
                </c:pt>
                <c:pt idx="284">
                  <c:v>-0.60575759440322519</c:v>
                </c:pt>
                <c:pt idx="285">
                  <c:v>-0.52725884921020316</c:v>
                </c:pt>
                <c:pt idx="286">
                  <c:v>-0.54721463352865429</c:v>
                </c:pt>
                <c:pt idx="287">
                  <c:v>-0.55783034332297954</c:v>
                </c:pt>
                <c:pt idx="288">
                  <c:v>-0.54167737732973942</c:v>
                </c:pt>
                <c:pt idx="289">
                  <c:v>-0.5272270964904231</c:v>
                </c:pt>
                <c:pt idx="290">
                  <c:v>-0.51888034216537715</c:v>
                </c:pt>
                <c:pt idx="291">
                  <c:v>-0.52117656962563996</c:v>
                </c:pt>
                <c:pt idx="292">
                  <c:v>-0.51098722949305198</c:v>
                </c:pt>
                <c:pt idx="293">
                  <c:v>-0.54496340292068557</c:v>
                </c:pt>
                <c:pt idx="294">
                  <c:v>-0.54164946356407206</c:v>
                </c:pt>
                <c:pt idx="295">
                  <c:v>-0.53978973409389841</c:v>
                </c:pt>
                <c:pt idx="296">
                  <c:v>-0.53810947541669241</c:v>
                </c:pt>
                <c:pt idx="297">
                  <c:v>-0.54276338444021732</c:v>
                </c:pt>
                <c:pt idx="298">
                  <c:v>-0.60157070550610148</c:v>
                </c:pt>
                <c:pt idx="299">
                  <c:v>-0.5638129789189108</c:v>
                </c:pt>
                <c:pt idx="300">
                  <c:v>-0.55837284782053476</c:v>
                </c:pt>
                <c:pt idx="301">
                  <c:v>-0.56097794199941109</c:v>
                </c:pt>
                <c:pt idx="302">
                  <c:v>-0.56805727380375182</c:v>
                </c:pt>
                <c:pt idx="303">
                  <c:v>-0.55781158323690561</c:v>
                </c:pt>
                <c:pt idx="304">
                  <c:v>-0.55965964728739992</c:v>
                </c:pt>
                <c:pt idx="305">
                  <c:v>-0.55654016487004143</c:v>
                </c:pt>
                <c:pt idx="306">
                  <c:v>-0.56304044122317776</c:v>
                </c:pt>
                <c:pt idx="307">
                  <c:v>-0.52209965355100607</c:v>
                </c:pt>
                <c:pt idx="308">
                  <c:v>-0.52734488092882414</c:v>
                </c:pt>
                <c:pt idx="309">
                  <c:v>-0.5297537772748373</c:v>
                </c:pt>
                <c:pt idx="310">
                  <c:v>-0.5397199853617014</c:v>
                </c:pt>
                <c:pt idx="311">
                  <c:v>-0.55965016509463306</c:v>
                </c:pt>
                <c:pt idx="312">
                  <c:v>-0.54133711920986871</c:v>
                </c:pt>
                <c:pt idx="313">
                  <c:v>-0.54462844471495697</c:v>
                </c:pt>
                <c:pt idx="314">
                  <c:v>-0.56175647764867032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23-4018-B307-EACB3B7A8BC4}"/>
            </c:ext>
          </c:extLst>
        </c:ser>
        <c:ser>
          <c:idx val="4"/>
          <c:order val="4"/>
          <c:tx>
            <c:strRef>
              <c:f>'[הוצאה בכרטיסי אשראי (1).xlsx]שינוי בהוצאה (2)'!$O$1</c:f>
              <c:strCache>
                <c:ptCount val="1"/>
                <c:pt idx="0">
                  <c:v>חשמל, ביגוד, ריהוט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'[הוצאה בכרטיסי אשראי (1).xlsx]שינוי בהוצאה (2)'!$A$2:$A$316</c:f>
              <c:numCache>
                <c:formatCode>dd\-mm\-yyyy</c:formatCode>
                <c:ptCount val="31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  <c:pt idx="285">
                  <c:v>44162.083333333336</c:v>
                </c:pt>
                <c:pt idx="286">
                  <c:v>44163.083333333336</c:v>
                </c:pt>
                <c:pt idx="287">
                  <c:v>44164.083333333336</c:v>
                </c:pt>
                <c:pt idx="288">
                  <c:v>44165.083333333336</c:v>
                </c:pt>
                <c:pt idx="289">
                  <c:v>44166.083333333336</c:v>
                </c:pt>
                <c:pt idx="290">
                  <c:v>44167.083333333336</c:v>
                </c:pt>
                <c:pt idx="291">
                  <c:v>44168.083333333336</c:v>
                </c:pt>
                <c:pt idx="292">
                  <c:v>44169.083333333336</c:v>
                </c:pt>
                <c:pt idx="293">
                  <c:v>44171.083333333336</c:v>
                </c:pt>
                <c:pt idx="294">
                  <c:v>44172.083333333336</c:v>
                </c:pt>
                <c:pt idx="295">
                  <c:v>44173.083333333336</c:v>
                </c:pt>
                <c:pt idx="296">
                  <c:v>44174.083333333336</c:v>
                </c:pt>
                <c:pt idx="297">
                  <c:v>44175.083333333336</c:v>
                </c:pt>
                <c:pt idx="298">
                  <c:v>44176.083333333336</c:v>
                </c:pt>
                <c:pt idx="299">
                  <c:v>44178.083333333336</c:v>
                </c:pt>
                <c:pt idx="300">
                  <c:v>44179.083333333336</c:v>
                </c:pt>
                <c:pt idx="301">
                  <c:v>44180.083333333336</c:v>
                </c:pt>
                <c:pt idx="302">
                  <c:v>44181.083333333336</c:v>
                </c:pt>
                <c:pt idx="303">
                  <c:v>44182.083333333336</c:v>
                </c:pt>
                <c:pt idx="304">
                  <c:v>44183.083333333336</c:v>
                </c:pt>
                <c:pt idx="305">
                  <c:v>44185.083333333336</c:v>
                </c:pt>
                <c:pt idx="306">
                  <c:v>44186.083333333336</c:v>
                </c:pt>
                <c:pt idx="307">
                  <c:v>44187.083333333336</c:v>
                </c:pt>
                <c:pt idx="308">
                  <c:v>44188.083333333336</c:v>
                </c:pt>
                <c:pt idx="309">
                  <c:v>44189.083333333336</c:v>
                </c:pt>
                <c:pt idx="310">
                  <c:v>44190.083333333336</c:v>
                </c:pt>
                <c:pt idx="311">
                  <c:v>44191.083333333336</c:v>
                </c:pt>
                <c:pt idx="312">
                  <c:v>44192.083333333336</c:v>
                </c:pt>
                <c:pt idx="313">
                  <c:v>44193.083333333336</c:v>
                </c:pt>
                <c:pt idx="314">
                  <c:v>44194.083333333336</c:v>
                </c:pt>
              </c:numCache>
            </c:numRef>
          </c:cat>
          <c:val>
            <c:numRef>
              <c:f>'[הוצאה בכרטיסי אשראי (1).xlsx]שינוי בהוצאה (2)'!$O$2:$O$316</c:f>
              <c:numCache>
                <c:formatCode>0%</c:formatCode>
                <c:ptCount val="315"/>
                <c:pt idx="0">
                  <c:v>0</c:v>
                </c:pt>
                <c:pt idx="1">
                  <c:v>3.6794941338895715E-3</c:v>
                </c:pt>
                <c:pt idx="2">
                  <c:v>1.3039368244832872E-2</c:v>
                </c:pt>
                <c:pt idx="3">
                  <c:v>1.2517064858762472E-2</c:v>
                </c:pt>
                <c:pt idx="4">
                  <c:v>3.3308807742553848E-2</c:v>
                </c:pt>
                <c:pt idx="5">
                  <c:v>2.0028576207900661E-2</c:v>
                </c:pt>
                <c:pt idx="6">
                  <c:v>2.1216593192082911E-2</c:v>
                </c:pt>
                <c:pt idx="7">
                  <c:v>2.1220584851813662E-2</c:v>
                </c:pt>
                <c:pt idx="8">
                  <c:v>2.449964939543281E-2</c:v>
                </c:pt>
                <c:pt idx="9">
                  <c:v>4.4178069607631709E-2</c:v>
                </c:pt>
                <c:pt idx="10">
                  <c:v>1.9208690092760161E-2</c:v>
                </c:pt>
                <c:pt idx="11">
                  <c:v>-5.2474966001791246E-2</c:v>
                </c:pt>
                <c:pt idx="12">
                  <c:v>-6.0884820054683098E-2</c:v>
                </c:pt>
                <c:pt idx="13">
                  <c:v>-7.9489550473147541E-2</c:v>
                </c:pt>
                <c:pt idx="14">
                  <c:v>-0.10046460564464921</c:v>
                </c:pt>
                <c:pt idx="15">
                  <c:v>-7.6098531243412815E-2</c:v>
                </c:pt>
                <c:pt idx="16">
                  <c:v>-9.7122233626181442E-2</c:v>
                </c:pt>
                <c:pt idx="17">
                  <c:v>-0.11300748584266374</c:v>
                </c:pt>
                <c:pt idx="18">
                  <c:v>-0.1808992100726472</c:v>
                </c:pt>
                <c:pt idx="19">
                  <c:v>-0.16683557686928263</c:v>
                </c:pt>
                <c:pt idx="20">
                  <c:v>-0.16821059945231787</c:v>
                </c:pt>
                <c:pt idx="21">
                  <c:v>-0.167695112561565</c:v>
                </c:pt>
                <c:pt idx="22">
                  <c:v>-0.17226791950579468</c:v>
                </c:pt>
                <c:pt idx="23">
                  <c:v>-0.17707860162131384</c:v>
                </c:pt>
                <c:pt idx="24">
                  <c:v>-0.11437782854356715</c:v>
                </c:pt>
                <c:pt idx="25">
                  <c:v>-0.1356493816973503</c:v>
                </c:pt>
                <c:pt idx="26">
                  <c:v>-0.13196172983705312</c:v>
                </c:pt>
                <c:pt idx="27">
                  <c:v>-0.12561032087026103</c:v>
                </c:pt>
                <c:pt idx="28">
                  <c:v>-0.13432254005009747</c:v>
                </c:pt>
                <c:pt idx="29">
                  <c:v>-7.9526426916006421E-2</c:v>
                </c:pt>
                <c:pt idx="30">
                  <c:v>-1.9610788104939991E-2</c:v>
                </c:pt>
                <c:pt idx="31">
                  <c:v>-1.052771151556875E-2</c:v>
                </c:pt>
                <c:pt idx="32">
                  <c:v>-4.8000676945418874E-3</c:v>
                </c:pt>
                <c:pt idx="33">
                  <c:v>1.8655282297119991E-2</c:v>
                </c:pt>
                <c:pt idx="34">
                  <c:v>2.683951963053044E-3</c:v>
                </c:pt>
                <c:pt idx="35">
                  <c:v>1.2191676761245329E-2</c:v>
                </c:pt>
                <c:pt idx="36">
                  <c:v>-8.3835926837424468E-3</c:v>
                </c:pt>
                <c:pt idx="37">
                  <c:v>-6.5515641198881536E-2</c:v>
                </c:pt>
                <c:pt idx="38">
                  <c:v>-3.9815678686367262E-2</c:v>
                </c:pt>
                <c:pt idx="39">
                  <c:v>-4.1836319850348636E-2</c:v>
                </c:pt>
                <c:pt idx="40">
                  <c:v>-4.45431790774653E-2</c:v>
                </c:pt>
                <c:pt idx="41">
                  <c:v>-4.6973760828212807E-2</c:v>
                </c:pt>
                <c:pt idx="42">
                  <c:v>-7.5654664417919348E-2</c:v>
                </c:pt>
                <c:pt idx="43">
                  <c:v>-9.0578317279642828E-2</c:v>
                </c:pt>
                <c:pt idx="44">
                  <c:v>-0.11345656357891498</c:v>
                </c:pt>
                <c:pt idx="45">
                  <c:v>8.5284287815801108E-4</c:v>
                </c:pt>
                <c:pt idx="46">
                  <c:v>-7.7602010997559479E-3</c:v>
                </c:pt>
                <c:pt idx="47">
                  <c:v>1.4686618710485488E-2</c:v>
                </c:pt>
                <c:pt idx="48">
                  <c:v>1.0613538383579035E-2</c:v>
                </c:pt>
                <c:pt idx="49">
                  <c:v>8.4375396204041886E-2</c:v>
                </c:pt>
                <c:pt idx="50">
                  <c:v>9.6260683817055881E-2</c:v>
                </c:pt>
                <c:pt idx="51">
                  <c:v>7.4702830271687448E-2</c:v>
                </c:pt>
                <c:pt idx="52">
                  <c:v>7.8704717219277187E-2</c:v>
                </c:pt>
                <c:pt idx="53">
                  <c:v>7.710936492394227E-2</c:v>
                </c:pt>
                <c:pt idx="54">
                  <c:v>5.672291485537917E-2</c:v>
                </c:pt>
                <c:pt idx="55">
                  <c:v>0.13355035783908709</c:v>
                </c:pt>
                <c:pt idx="56">
                  <c:v>9.6756457398456286E-2</c:v>
                </c:pt>
                <c:pt idx="57">
                  <c:v>-5.6255263220077234E-2</c:v>
                </c:pt>
                <c:pt idx="58">
                  <c:v>-8.7148774727776157E-2</c:v>
                </c:pt>
                <c:pt idx="59">
                  <c:v>-0.10495452656375504</c:v>
                </c:pt>
                <c:pt idx="60">
                  <c:v>-0.14772210332310198</c:v>
                </c:pt>
                <c:pt idx="61">
                  <c:v>-0.20143492962915965</c:v>
                </c:pt>
                <c:pt idx="62">
                  <c:v>-0.24819024044232219</c:v>
                </c:pt>
                <c:pt idx="63">
                  <c:v>-0.25320045199188879</c:v>
                </c:pt>
                <c:pt idx="64">
                  <c:v>-0.27716882928921627</c:v>
                </c:pt>
                <c:pt idx="65">
                  <c:v>-0.30245149644587577</c:v>
                </c:pt>
                <c:pt idx="66">
                  <c:v>-0.33052828409339763</c:v>
                </c:pt>
                <c:pt idx="67">
                  <c:v>-0.3661969252131374</c:v>
                </c:pt>
                <c:pt idx="68">
                  <c:v>-0.43789301440981387</c:v>
                </c:pt>
                <c:pt idx="69">
                  <c:v>-0.43489804690405198</c:v>
                </c:pt>
                <c:pt idx="70">
                  <c:v>-0.4654432062929974</c:v>
                </c:pt>
                <c:pt idx="71">
                  <c:v>-0.46553048459509827</c:v>
                </c:pt>
                <c:pt idx="72">
                  <c:v>-0.49238380695302186</c:v>
                </c:pt>
                <c:pt idx="73">
                  <c:v>-0.47544180235250777</c:v>
                </c:pt>
                <c:pt idx="74">
                  <c:v>-0.46920804977455088</c:v>
                </c:pt>
                <c:pt idx="75">
                  <c:v>-0.45886695747521566</c:v>
                </c:pt>
                <c:pt idx="76">
                  <c:v>-0.45852849288767106</c:v>
                </c:pt>
                <c:pt idx="77">
                  <c:v>-0.46815788202955133</c:v>
                </c:pt>
                <c:pt idx="78">
                  <c:v>-0.50554015710713895</c:v>
                </c:pt>
                <c:pt idx="79">
                  <c:v>-0.4528590144962199</c:v>
                </c:pt>
                <c:pt idx="80">
                  <c:v>-0.46564913856938017</c:v>
                </c:pt>
                <c:pt idx="81">
                  <c:v>-0.45368356891828887</c:v>
                </c:pt>
                <c:pt idx="82">
                  <c:v>-0.48856807387020029</c:v>
                </c:pt>
                <c:pt idx="83">
                  <c:v>-0.5210124246854666</c:v>
                </c:pt>
                <c:pt idx="84">
                  <c:v>-0.51622582618284607</c:v>
                </c:pt>
                <c:pt idx="85">
                  <c:v>-0.49653411395018321</c:v>
                </c:pt>
                <c:pt idx="86">
                  <c:v>-0.50263775312329728</c:v>
                </c:pt>
                <c:pt idx="87">
                  <c:v>-0.48748140473699264</c:v>
                </c:pt>
                <c:pt idx="88">
                  <c:v>-0.46669058066665248</c:v>
                </c:pt>
                <c:pt idx="89">
                  <c:v>-0.43489365606957009</c:v>
                </c:pt>
                <c:pt idx="90">
                  <c:v>-0.38030108185803557</c:v>
                </c:pt>
                <c:pt idx="91">
                  <c:v>-0.39292047903226224</c:v>
                </c:pt>
                <c:pt idx="92">
                  <c:v>-0.41086764773652495</c:v>
                </c:pt>
                <c:pt idx="93">
                  <c:v>-0.37936249499309305</c:v>
                </c:pt>
                <c:pt idx="94">
                  <c:v>-0.35154931740778217</c:v>
                </c:pt>
                <c:pt idx="95">
                  <c:v>-0.25598042934860965</c:v>
                </c:pt>
                <c:pt idx="96">
                  <c:v>-0.2339059642499568</c:v>
                </c:pt>
                <c:pt idx="97">
                  <c:v>-0.22448989136634911</c:v>
                </c:pt>
                <c:pt idx="98">
                  <c:v>-0.1792742213442865</c:v>
                </c:pt>
                <c:pt idx="99">
                  <c:v>-0.15612351187497864</c:v>
                </c:pt>
                <c:pt idx="100">
                  <c:v>-0.14043780408269602</c:v>
                </c:pt>
                <c:pt idx="101">
                  <c:v>-0.12895020435391424</c:v>
                </c:pt>
                <c:pt idx="102">
                  <c:v>-0.10773038743504326</c:v>
                </c:pt>
                <c:pt idx="103">
                  <c:v>2.1415084156267694E-2</c:v>
                </c:pt>
                <c:pt idx="104">
                  <c:v>5.8648365794314428E-2</c:v>
                </c:pt>
                <c:pt idx="105">
                  <c:v>9.2366270115011639E-2</c:v>
                </c:pt>
                <c:pt idx="106">
                  <c:v>0.11178088805137043</c:v>
                </c:pt>
                <c:pt idx="107">
                  <c:v>0.17870285291397514</c:v>
                </c:pt>
                <c:pt idx="108">
                  <c:v>0.21780820829498104</c:v>
                </c:pt>
                <c:pt idx="109">
                  <c:v>0.24959977361841945</c:v>
                </c:pt>
                <c:pt idx="110">
                  <c:v>0.28241648960099641</c:v>
                </c:pt>
                <c:pt idx="111">
                  <c:v>0.33508697378259966</c:v>
                </c:pt>
                <c:pt idx="112">
                  <c:v>0.35179373682188708</c:v>
                </c:pt>
                <c:pt idx="113">
                  <c:v>0.39581667235363294</c:v>
                </c:pt>
                <c:pt idx="114">
                  <c:v>0.4248113676649572</c:v>
                </c:pt>
                <c:pt idx="115">
                  <c:v>0.46605724743857291</c:v>
                </c:pt>
                <c:pt idx="116">
                  <c:v>0.47338166909192614</c:v>
                </c:pt>
                <c:pt idx="117">
                  <c:v>0.47987038503654</c:v>
                </c:pt>
                <c:pt idx="118">
                  <c:v>0.48567623859735032</c:v>
                </c:pt>
                <c:pt idx="119">
                  <c:v>0.45563266871660946</c:v>
                </c:pt>
                <c:pt idx="120">
                  <c:v>0.42111373358711202</c:v>
                </c:pt>
                <c:pt idx="121">
                  <c:v>0.38578118117744808</c:v>
                </c:pt>
                <c:pt idx="122">
                  <c:v>0.35990462877408946</c:v>
                </c:pt>
                <c:pt idx="123">
                  <c:v>0.29819906839155075</c:v>
                </c:pt>
                <c:pt idx="124">
                  <c:v>0.3056198801410297</c:v>
                </c:pt>
                <c:pt idx="125">
                  <c:v>0.2839954485137155</c:v>
                </c:pt>
                <c:pt idx="126">
                  <c:v>0.2660403841326473</c:v>
                </c:pt>
                <c:pt idx="127">
                  <c:v>0.24317596550723186</c:v>
                </c:pt>
                <c:pt idx="128">
                  <c:v>0.22070297417190043</c:v>
                </c:pt>
                <c:pt idx="129">
                  <c:v>0.22605128047033096</c:v>
                </c:pt>
                <c:pt idx="130">
                  <c:v>0.19381036463212564</c:v>
                </c:pt>
                <c:pt idx="131">
                  <c:v>0.19823933176887842</c:v>
                </c:pt>
                <c:pt idx="132">
                  <c:v>0.21051738087613159</c:v>
                </c:pt>
                <c:pt idx="133">
                  <c:v>0.29919101401012371</c:v>
                </c:pt>
                <c:pt idx="134">
                  <c:v>0.32290181337793711</c:v>
                </c:pt>
                <c:pt idx="135">
                  <c:v>0.33445046017961055</c:v>
                </c:pt>
                <c:pt idx="136">
                  <c:v>0.3372434291989812</c:v>
                </c:pt>
                <c:pt idx="137">
                  <c:v>0.34094477537563339</c:v>
                </c:pt>
                <c:pt idx="138">
                  <c:v>0.34347273447518512</c:v>
                </c:pt>
                <c:pt idx="139">
                  <c:v>0.31495095617238311</c:v>
                </c:pt>
                <c:pt idx="140">
                  <c:v>0.23891646821197798</c:v>
                </c:pt>
                <c:pt idx="141">
                  <c:v>0.24429240147565756</c:v>
                </c:pt>
                <c:pt idx="142">
                  <c:v>0.22795889944997061</c:v>
                </c:pt>
                <c:pt idx="143">
                  <c:v>0.24626364222958719</c:v>
                </c:pt>
                <c:pt idx="144">
                  <c:v>0.23457590206136625</c:v>
                </c:pt>
                <c:pt idx="145">
                  <c:v>0.22522374325246952</c:v>
                </c:pt>
                <c:pt idx="146">
                  <c:v>0.20256568464667191</c:v>
                </c:pt>
                <c:pt idx="147">
                  <c:v>0.1097314942030434</c:v>
                </c:pt>
                <c:pt idx="148">
                  <c:v>0.10313258881068688</c:v>
                </c:pt>
                <c:pt idx="149">
                  <c:v>0.11500620028231556</c:v>
                </c:pt>
                <c:pt idx="150">
                  <c:v>0.10769146430184517</c:v>
                </c:pt>
                <c:pt idx="151">
                  <c:v>7.8768621633766855E-2</c:v>
                </c:pt>
                <c:pt idx="152">
                  <c:v>7.5724582754357561E-2</c:v>
                </c:pt>
                <c:pt idx="153">
                  <c:v>0.14639811935231073</c:v>
                </c:pt>
                <c:pt idx="154">
                  <c:v>0.14289680701969676</c:v>
                </c:pt>
                <c:pt idx="155">
                  <c:v>0.13910196487127746</c:v>
                </c:pt>
                <c:pt idx="156">
                  <c:v>0.13102043536472729</c:v>
                </c:pt>
                <c:pt idx="157">
                  <c:v>0.14170298237205881</c:v>
                </c:pt>
                <c:pt idx="158">
                  <c:v>0.11881069176552739</c:v>
                </c:pt>
                <c:pt idx="159">
                  <c:v>0.2180539926918883</c:v>
                </c:pt>
                <c:pt idx="160">
                  <c:v>0.21104966488067145</c:v>
                </c:pt>
                <c:pt idx="161">
                  <c:v>0.22643395297202051</c:v>
                </c:pt>
                <c:pt idx="162">
                  <c:v>0.24828201369917036</c:v>
                </c:pt>
                <c:pt idx="163">
                  <c:v>0.25619372244941063</c:v>
                </c:pt>
                <c:pt idx="164">
                  <c:v>0.26179229026362272</c:v>
                </c:pt>
                <c:pt idx="165">
                  <c:v>0.27171067319005737</c:v>
                </c:pt>
                <c:pt idx="166">
                  <c:v>0.26247642942509364</c:v>
                </c:pt>
                <c:pt idx="167">
                  <c:v>0.27180659927570905</c:v>
                </c:pt>
                <c:pt idx="168">
                  <c:v>0.28135882218061781</c:v>
                </c:pt>
                <c:pt idx="169">
                  <c:v>0.26646681140238493</c:v>
                </c:pt>
                <c:pt idx="170">
                  <c:v>0.28371976608272753</c:v>
                </c:pt>
                <c:pt idx="171">
                  <c:v>0.25204999242864634</c:v>
                </c:pt>
                <c:pt idx="172">
                  <c:v>0.16561537670760984</c:v>
                </c:pt>
                <c:pt idx="173">
                  <c:v>0.14875721428623678</c:v>
                </c:pt>
                <c:pt idx="174">
                  <c:v>0.12027463243130954</c:v>
                </c:pt>
                <c:pt idx="175">
                  <c:v>9.7817813617529392E-2</c:v>
                </c:pt>
                <c:pt idx="176">
                  <c:v>0.1244597679587307</c:v>
                </c:pt>
                <c:pt idx="177">
                  <c:v>9.0832958111064954E-2</c:v>
                </c:pt>
                <c:pt idx="178">
                  <c:v>7.9175297882287943E-2</c:v>
                </c:pt>
                <c:pt idx="179">
                  <c:v>2.1999002767321363E-2</c:v>
                </c:pt>
                <c:pt idx="180">
                  <c:v>2.4912903688923071E-2</c:v>
                </c:pt>
                <c:pt idx="181">
                  <c:v>3.4491140727396008E-2</c:v>
                </c:pt>
                <c:pt idx="182">
                  <c:v>4.1143946949368848E-2</c:v>
                </c:pt>
                <c:pt idx="183">
                  <c:v>5.0069627234698988E-2</c:v>
                </c:pt>
                <c:pt idx="184">
                  <c:v>5.7272669708291257E-2</c:v>
                </c:pt>
                <c:pt idx="185">
                  <c:v>0.16933011089714411</c:v>
                </c:pt>
                <c:pt idx="186">
                  <c:v>0.16810515516495461</c:v>
                </c:pt>
                <c:pt idx="187">
                  <c:v>0.19656407501339435</c:v>
                </c:pt>
                <c:pt idx="188">
                  <c:v>0.21633544601215271</c:v>
                </c:pt>
                <c:pt idx="189">
                  <c:v>0.22220121620261768</c:v>
                </c:pt>
                <c:pt idx="190">
                  <c:v>0.2846590170548684</c:v>
                </c:pt>
                <c:pt idx="191">
                  <c:v>0.36341610231071697</c:v>
                </c:pt>
                <c:pt idx="192">
                  <c:v>0.39430023528439029</c:v>
                </c:pt>
                <c:pt idx="193">
                  <c:v>0.40062381849203299</c:v>
                </c:pt>
                <c:pt idx="194">
                  <c:v>0.4283637982808397</c:v>
                </c:pt>
                <c:pt idx="195">
                  <c:v>0.4093576149751974</c:v>
                </c:pt>
                <c:pt idx="196">
                  <c:v>0.42127374930363182</c:v>
                </c:pt>
                <c:pt idx="197">
                  <c:v>0.40564395863602987</c:v>
                </c:pt>
                <c:pt idx="198">
                  <c:v>0.42481533490308432</c:v>
                </c:pt>
                <c:pt idx="199">
                  <c:v>0.41779423280580374</c:v>
                </c:pt>
                <c:pt idx="200">
                  <c:v>0.40907413704512452</c:v>
                </c:pt>
                <c:pt idx="201">
                  <c:v>0.4022616182601273</c:v>
                </c:pt>
                <c:pt idx="202">
                  <c:v>0.37103081929785708</c:v>
                </c:pt>
                <c:pt idx="203">
                  <c:v>0.33565768284924036</c:v>
                </c:pt>
                <c:pt idx="204">
                  <c:v>0.27740890828744802</c:v>
                </c:pt>
                <c:pt idx="205">
                  <c:v>0.2965942171953122</c:v>
                </c:pt>
                <c:pt idx="206">
                  <c:v>0.28732528554238068</c:v>
                </c:pt>
                <c:pt idx="207">
                  <c:v>0.23496652742495661</c:v>
                </c:pt>
                <c:pt idx="208">
                  <c:v>0.2512594938177366</c:v>
                </c:pt>
                <c:pt idx="209">
                  <c:v>0.23732486288852339</c:v>
                </c:pt>
                <c:pt idx="210">
                  <c:v>0.23373458714061779</c:v>
                </c:pt>
                <c:pt idx="211">
                  <c:v>0.22734652054308602</c:v>
                </c:pt>
                <c:pt idx="212">
                  <c:v>0.21443904220466825</c:v>
                </c:pt>
                <c:pt idx="213">
                  <c:v>0.22450068132401357</c:v>
                </c:pt>
                <c:pt idx="214">
                  <c:v>0.19115011849573338</c:v>
                </c:pt>
                <c:pt idx="215">
                  <c:v>0.19490536888668819</c:v>
                </c:pt>
                <c:pt idx="216">
                  <c:v>0.20297914927031102</c:v>
                </c:pt>
                <c:pt idx="217">
                  <c:v>0.20759326555235091</c:v>
                </c:pt>
                <c:pt idx="218">
                  <c:v>0.2140479091415215</c:v>
                </c:pt>
                <c:pt idx="219">
                  <c:v>0.2523247263561621</c:v>
                </c:pt>
                <c:pt idx="220">
                  <c:v>0.28295826589010198</c:v>
                </c:pt>
                <c:pt idx="221">
                  <c:v>0.33683738372376926</c:v>
                </c:pt>
                <c:pt idx="222">
                  <c:v>0.34899778249777924</c:v>
                </c:pt>
                <c:pt idx="223">
                  <c:v>0.30087520303576842</c:v>
                </c:pt>
                <c:pt idx="224">
                  <c:v>0.21978919089074855</c:v>
                </c:pt>
                <c:pt idx="225">
                  <c:v>0.17898009811451754</c:v>
                </c:pt>
                <c:pt idx="226">
                  <c:v>0.11778826034679235</c:v>
                </c:pt>
                <c:pt idx="227">
                  <c:v>0.10531388637526784</c:v>
                </c:pt>
                <c:pt idx="228">
                  <c:v>6.7329634997302046E-2</c:v>
                </c:pt>
                <c:pt idx="229">
                  <c:v>1.9895818518260722E-2</c:v>
                </c:pt>
                <c:pt idx="230">
                  <c:v>-1.368838391301419E-3</c:v>
                </c:pt>
                <c:pt idx="231">
                  <c:v>-0.19305869078705196</c:v>
                </c:pt>
                <c:pt idx="232">
                  <c:v>-0.23295757929535277</c:v>
                </c:pt>
                <c:pt idx="233">
                  <c:v>-0.33537037521967461</c:v>
                </c:pt>
                <c:pt idx="234">
                  <c:v>-0.3914610590739529</c:v>
                </c:pt>
                <c:pt idx="235">
                  <c:v>-0.40146162159087695</c:v>
                </c:pt>
                <c:pt idx="236">
                  <c:v>-0.34525443684380408</c:v>
                </c:pt>
                <c:pt idx="237">
                  <c:v>-0.33626853517517319</c:v>
                </c:pt>
                <c:pt idx="238">
                  <c:v>-0.32985318643580663</c:v>
                </c:pt>
                <c:pt idx="239">
                  <c:v>-0.3307826807280031</c:v>
                </c:pt>
                <c:pt idx="240">
                  <c:v>-0.34630644433038082</c:v>
                </c:pt>
                <c:pt idx="241">
                  <c:v>-0.35186961330376709</c:v>
                </c:pt>
                <c:pt idx="242">
                  <c:v>-0.34885179779050401</c:v>
                </c:pt>
                <c:pt idx="243">
                  <c:v>-0.32785877770222016</c:v>
                </c:pt>
                <c:pt idx="244">
                  <c:v>-0.29677865496097444</c:v>
                </c:pt>
                <c:pt idx="245">
                  <c:v>-0.28700056900980719</c:v>
                </c:pt>
                <c:pt idx="246">
                  <c:v>-0.27727252076461995</c:v>
                </c:pt>
                <c:pt idx="247">
                  <c:v>-0.27752765647888233</c:v>
                </c:pt>
                <c:pt idx="248">
                  <c:v>-0.27454654812043122</c:v>
                </c:pt>
                <c:pt idx="249">
                  <c:v>-0.25263463101878914</c:v>
                </c:pt>
                <c:pt idx="250">
                  <c:v>-0.25635718007537056</c:v>
                </c:pt>
                <c:pt idx="251">
                  <c:v>-0.24570628980756082</c:v>
                </c:pt>
                <c:pt idx="252">
                  <c:v>-0.23153171180898191</c:v>
                </c:pt>
                <c:pt idx="253">
                  <c:v>-0.2197486566726996</c:v>
                </c:pt>
                <c:pt idx="254">
                  <c:v>-0.20755474148137532</c:v>
                </c:pt>
                <c:pt idx="255">
                  <c:v>-0.20583501742438715</c:v>
                </c:pt>
                <c:pt idx="256">
                  <c:v>-0.20396288622527903</c:v>
                </c:pt>
                <c:pt idx="257">
                  <c:v>-0.19948216885056258</c:v>
                </c:pt>
                <c:pt idx="258">
                  <c:v>-0.21801618676644641</c:v>
                </c:pt>
                <c:pt idx="259">
                  <c:v>-0.21857295451255698</c:v>
                </c:pt>
                <c:pt idx="260">
                  <c:v>-0.200006203952936</c:v>
                </c:pt>
                <c:pt idx="261">
                  <c:v>-0.22270870500345152</c:v>
                </c:pt>
                <c:pt idx="262">
                  <c:v>-0.23772148116849479</c:v>
                </c:pt>
                <c:pt idx="263">
                  <c:v>-0.26405028270073949</c:v>
                </c:pt>
                <c:pt idx="264">
                  <c:v>-0.245596099233789</c:v>
                </c:pt>
                <c:pt idx="265">
                  <c:v>-0.24048083123913377</c:v>
                </c:pt>
                <c:pt idx="266">
                  <c:v>-0.23679302867740326</c:v>
                </c:pt>
                <c:pt idx="267">
                  <c:v>-0.22452453187191934</c:v>
                </c:pt>
                <c:pt idx="268">
                  <c:v>-0.14756917755467969</c:v>
                </c:pt>
                <c:pt idx="269">
                  <c:v>-0.10095149633814537</c:v>
                </c:pt>
                <c:pt idx="270">
                  <c:v>-9.0461922022290975E-2</c:v>
                </c:pt>
                <c:pt idx="271">
                  <c:v>-3.2065219005724233E-2</c:v>
                </c:pt>
                <c:pt idx="272">
                  <c:v>2.7223089260753897E-2</c:v>
                </c:pt>
                <c:pt idx="273">
                  <c:v>6.580221244857043E-2</c:v>
                </c:pt>
                <c:pt idx="274">
                  <c:v>0.22855414592518941</c:v>
                </c:pt>
                <c:pt idx="275">
                  <c:v>0.26433367606520397</c:v>
                </c:pt>
                <c:pt idx="276">
                  <c:v>0.29449483970739054</c:v>
                </c:pt>
                <c:pt idx="277">
                  <c:v>0.33188139548171658</c:v>
                </c:pt>
                <c:pt idx="278">
                  <c:v>0.39403537805027056</c:v>
                </c:pt>
                <c:pt idx="279">
                  <c:v>0.40333116250782375</c:v>
                </c:pt>
                <c:pt idx="280">
                  <c:v>0.44979097378319888</c:v>
                </c:pt>
                <c:pt idx="281">
                  <c:v>0.45092169836781704</c:v>
                </c:pt>
                <c:pt idx="282">
                  <c:v>0.4832355867317244</c:v>
                </c:pt>
                <c:pt idx="283">
                  <c:v>0.48076125561999628</c:v>
                </c:pt>
                <c:pt idx="284">
                  <c:v>0.45643948869039797</c:v>
                </c:pt>
                <c:pt idx="285">
                  <c:v>0.4622565960611138</c:v>
                </c:pt>
                <c:pt idx="286">
                  <c:v>0.45804752271190141</c:v>
                </c:pt>
                <c:pt idx="287">
                  <c:v>0.37719026388933186</c:v>
                </c:pt>
                <c:pt idx="288">
                  <c:v>0.47703911980416436</c:v>
                </c:pt>
                <c:pt idx="289">
                  <c:v>0.49051717586131471</c:v>
                </c:pt>
                <c:pt idx="290">
                  <c:v>0.47023867676108133</c:v>
                </c:pt>
                <c:pt idx="291">
                  <c:v>0.44482548374353748</c:v>
                </c:pt>
                <c:pt idx="292">
                  <c:v>0.46938964144190964</c:v>
                </c:pt>
                <c:pt idx="293">
                  <c:v>0.46082076059644139</c:v>
                </c:pt>
                <c:pt idx="294">
                  <c:v>0.44312383666528188</c:v>
                </c:pt>
                <c:pt idx="295">
                  <c:v>0.43359924859800758</c:v>
                </c:pt>
                <c:pt idx="296">
                  <c:v>0.4355941447126348</c:v>
                </c:pt>
                <c:pt idx="297">
                  <c:v>0.41134444765937062</c:v>
                </c:pt>
                <c:pt idx="298">
                  <c:v>0.41087992502524817</c:v>
                </c:pt>
                <c:pt idx="299">
                  <c:v>0.48700566096232456</c:v>
                </c:pt>
                <c:pt idx="300">
                  <c:v>0.44372310587917552</c:v>
                </c:pt>
                <c:pt idx="301">
                  <c:v>0.44616510363568329</c:v>
                </c:pt>
                <c:pt idx="302">
                  <c:v>0.45318602373833716</c:v>
                </c:pt>
                <c:pt idx="303">
                  <c:v>0.45684879810497248</c:v>
                </c:pt>
                <c:pt idx="304">
                  <c:v>0.46723584469557222</c:v>
                </c:pt>
                <c:pt idx="305">
                  <c:v>0.48202175816925497</c:v>
                </c:pt>
                <c:pt idx="306">
                  <c:v>0.50257659482881278</c:v>
                </c:pt>
                <c:pt idx="307">
                  <c:v>0.50881212729869874</c:v>
                </c:pt>
                <c:pt idx="308">
                  <c:v>0.49325528844385547</c:v>
                </c:pt>
                <c:pt idx="309">
                  <c:v>0.52413785873517571</c:v>
                </c:pt>
                <c:pt idx="310">
                  <c:v>0.54935935990157359</c:v>
                </c:pt>
                <c:pt idx="311">
                  <c:v>0.52276803260148186</c:v>
                </c:pt>
                <c:pt idx="312">
                  <c:v>0.44819911596476469</c:v>
                </c:pt>
                <c:pt idx="313">
                  <c:v>0.43024033461893296</c:v>
                </c:pt>
                <c:pt idx="314">
                  <c:v>0.37272231223195162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23-4018-B307-EACB3B7A8BC4}"/>
            </c:ext>
          </c:extLst>
        </c:ser>
        <c:ser>
          <c:idx val="5"/>
          <c:order val="5"/>
          <c:tx>
            <c:strRef>
              <c:f>'[הוצאה בכרטיסי אשראי (1).xlsx]שינוי בהוצאה (2)'!$P$1</c:f>
              <c:strCache>
                <c:ptCount val="1"/>
                <c:pt idx="0">
                  <c:v>רשתות מזון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'[הוצאה בכרטיסי אשראי (1).xlsx]שינוי בהוצאה (2)'!$A$2:$A$316</c:f>
              <c:numCache>
                <c:formatCode>dd\-mm\-yyyy</c:formatCode>
                <c:ptCount val="31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  <c:pt idx="285">
                  <c:v>44162.083333333336</c:v>
                </c:pt>
                <c:pt idx="286">
                  <c:v>44163.083333333336</c:v>
                </c:pt>
                <c:pt idx="287">
                  <c:v>44164.083333333336</c:v>
                </c:pt>
                <c:pt idx="288">
                  <c:v>44165.083333333336</c:v>
                </c:pt>
                <c:pt idx="289">
                  <c:v>44166.083333333336</c:v>
                </c:pt>
                <c:pt idx="290">
                  <c:v>44167.083333333336</c:v>
                </c:pt>
                <c:pt idx="291">
                  <c:v>44168.083333333336</c:v>
                </c:pt>
                <c:pt idx="292">
                  <c:v>44169.083333333336</c:v>
                </c:pt>
                <c:pt idx="293">
                  <c:v>44171.083333333336</c:v>
                </c:pt>
                <c:pt idx="294">
                  <c:v>44172.083333333336</c:v>
                </c:pt>
                <c:pt idx="295">
                  <c:v>44173.083333333336</c:v>
                </c:pt>
                <c:pt idx="296">
                  <c:v>44174.083333333336</c:v>
                </c:pt>
                <c:pt idx="297">
                  <c:v>44175.083333333336</c:v>
                </c:pt>
                <c:pt idx="298">
                  <c:v>44176.083333333336</c:v>
                </c:pt>
                <c:pt idx="299">
                  <c:v>44178.083333333336</c:v>
                </c:pt>
                <c:pt idx="300">
                  <c:v>44179.083333333336</c:v>
                </c:pt>
                <c:pt idx="301">
                  <c:v>44180.083333333336</c:v>
                </c:pt>
                <c:pt idx="302">
                  <c:v>44181.083333333336</c:v>
                </c:pt>
                <c:pt idx="303">
                  <c:v>44182.083333333336</c:v>
                </c:pt>
                <c:pt idx="304">
                  <c:v>44183.083333333336</c:v>
                </c:pt>
                <c:pt idx="305">
                  <c:v>44185.083333333336</c:v>
                </c:pt>
                <c:pt idx="306">
                  <c:v>44186.083333333336</c:v>
                </c:pt>
                <c:pt idx="307">
                  <c:v>44187.083333333336</c:v>
                </c:pt>
                <c:pt idx="308">
                  <c:v>44188.083333333336</c:v>
                </c:pt>
                <c:pt idx="309">
                  <c:v>44189.083333333336</c:v>
                </c:pt>
                <c:pt idx="310">
                  <c:v>44190.083333333336</c:v>
                </c:pt>
                <c:pt idx="311">
                  <c:v>44191.083333333336</c:v>
                </c:pt>
                <c:pt idx="312">
                  <c:v>44192.083333333336</c:v>
                </c:pt>
                <c:pt idx="313">
                  <c:v>44193.083333333336</c:v>
                </c:pt>
                <c:pt idx="314">
                  <c:v>44194.083333333336</c:v>
                </c:pt>
              </c:numCache>
            </c:numRef>
          </c:cat>
          <c:val>
            <c:numRef>
              <c:f>'[הוצאה בכרטיסי אשראי (1).xlsx]שינוי בהוצאה (2)'!$P$2:$P$316</c:f>
              <c:numCache>
                <c:formatCode>0%</c:formatCode>
                <c:ptCount val="315"/>
                <c:pt idx="0">
                  <c:v>0</c:v>
                </c:pt>
                <c:pt idx="1">
                  <c:v>-1.6906433584112923E-3</c:v>
                </c:pt>
                <c:pt idx="2">
                  <c:v>7.5150935647074757E-3</c:v>
                </c:pt>
                <c:pt idx="3">
                  <c:v>1.0771731805580886E-2</c:v>
                </c:pt>
                <c:pt idx="4">
                  <c:v>2.4495667301130286E-2</c:v>
                </c:pt>
                <c:pt idx="5">
                  <c:v>1.6150181872919056E-2</c:v>
                </c:pt>
                <c:pt idx="6">
                  <c:v>1.4427654634615372E-2</c:v>
                </c:pt>
                <c:pt idx="7">
                  <c:v>9.4964991222294959E-3</c:v>
                </c:pt>
                <c:pt idx="8">
                  <c:v>1.1771303251903564E-2</c:v>
                </c:pt>
                <c:pt idx="9">
                  <c:v>2.5328144380187378E-2</c:v>
                </c:pt>
                <c:pt idx="10">
                  <c:v>3.3150583780225951E-2</c:v>
                </c:pt>
                <c:pt idx="11">
                  <c:v>-6.1749254101911011E-2</c:v>
                </c:pt>
                <c:pt idx="12">
                  <c:v>-6.4225147087566437E-2</c:v>
                </c:pt>
                <c:pt idx="13">
                  <c:v>-7.603743216314407E-2</c:v>
                </c:pt>
                <c:pt idx="14">
                  <c:v>-7.9669763664292126E-2</c:v>
                </c:pt>
                <c:pt idx="15">
                  <c:v>-6.9790704432330819E-2</c:v>
                </c:pt>
                <c:pt idx="16">
                  <c:v>-8.1071668911525063E-2</c:v>
                </c:pt>
                <c:pt idx="17">
                  <c:v>-6.4872868573994769E-2</c:v>
                </c:pt>
                <c:pt idx="18">
                  <c:v>-0.15372343212684281</c:v>
                </c:pt>
                <c:pt idx="19">
                  <c:v>-0.14344954891893813</c:v>
                </c:pt>
                <c:pt idx="20">
                  <c:v>-0.14121410972404869</c:v>
                </c:pt>
                <c:pt idx="21">
                  <c:v>-0.13985762170639193</c:v>
                </c:pt>
                <c:pt idx="22">
                  <c:v>-0.13858019027939117</c:v>
                </c:pt>
                <c:pt idx="23">
                  <c:v>-0.13707855500457833</c:v>
                </c:pt>
                <c:pt idx="24">
                  <c:v>-6.1794406440224159E-2</c:v>
                </c:pt>
                <c:pt idx="25">
                  <c:v>-6.5173655159624921E-2</c:v>
                </c:pt>
                <c:pt idx="26">
                  <c:v>-5.7757086521689649E-2</c:v>
                </c:pt>
                <c:pt idx="27">
                  <c:v>-5.0765908161692019E-2</c:v>
                </c:pt>
                <c:pt idx="28">
                  <c:v>-5.0704979483917501E-2</c:v>
                </c:pt>
                <c:pt idx="29">
                  <c:v>-1.2002872450007196E-2</c:v>
                </c:pt>
                <c:pt idx="30">
                  <c:v>4.4139623503666847E-2</c:v>
                </c:pt>
                <c:pt idx="31">
                  <c:v>4.4593933680484144E-2</c:v>
                </c:pt>
                <c:pt idx="32">
                  <c:v>4.2601004670954623E-2</c:v>
                </c:pt>
                <c:pt idx="33">
                  <c:v>5.3053652460172573E-2</c:v>
                </c:pt>
                <c:pt idx="34">
                  <c:v>3.7745445760396734E-2</c:v>
                </c:pt>
                <c:pt idx="35">
                  <c:v>4.13208959669773E-2</c:v>
                </c:pt>
                <c:pt idx="36">
                  <c:v>4.8140001045749781E-2</c:v>
                </c:pt>
                <c:pt idx="37">
                  <c:v>-4.4128249420007259E-2</c:v>
                </c:pt>
                <c:pt idx="38">
                  <c:v>-3.6845720137846039E-2</c:v>
                </c:pt>
                <c:pt idx="39">
                  <c:v>-3.8995765659083248E-2</c:v>
                </c:pt>
                <c:pt idx="40">
                  <c:v>-4.054215539475281E-2</c:v>
                </c:pt>
                <c:pt idx="41">
                  <c:v>-4.4601836668440309E-2</c:v>
                </c:pt>
                <c:pt idx="42">
                  <c:v>-6.8739732777548412E-2</c:v>
                </c:pt>
                <c:pt idx="43">
                  <c:v>-5.1037962803656911E-2</c:v>
                </c:pt>
                <c:pt idx="44">
                  <c:v>-0.101025626703662</c:v>
                </c:pt>
                <c:pt idx="45">
                  <c:v>-1.2481112015139795E-2</c:v>
                </c:pt>
                <c:pt idx="46">
                  <c:v>-1.6730821917295358E-2</c:v>
                </c:pt>
                <c:pt idx="47">
                  <c:v>3.0849996361501653E-3</c:v>
                </c:pt>
                <c:pt idx="48">
                  <c:v>2.6903665746340844E-2</c:v>
                </c:pt>
                <c:pt idx="49">
                  <c:v>0.14273742362434771</c:v>
                </c:pt>
                <c:pt idx="50">
                  <c:v>0.18951250078385473</c:v>
                </c:pt>
                <c:pt idx="51">
                  <c:v>0.21394766882548155</c:v>
                </c:pt>
                <c:pt idx="52">
                  <c:v>0.23358166421135795</c:v>
                </c:pt>
                <c:pt idx="53">
                  <c:v>0.24740513796517338</c:v>
                </c:pt>
                <c:pt idx="54">
                  <c:v>0.29150440486883</c:v>
                </c:pt>
                <c:pt idx="55">
                  <c:v>0.51094150208672051</c:v>
                </c:pt>
                <c:pt idx="56">
                  <c:v>0.50425487603678776</c:v>
                </c:pt>
                <c:pt idx="57">
                  <c:v>0.48625797012017613</c:v>
                </c:pt>
                <c:pt idx="58">
                  <c:v>0.52451858591058675</c:v>
                </c:pt>
                <c:pt idx="59">
                  <c:v>0.58260439880616643</c:v>
                </c:pt>
                <c:pt idx="60">
                  <c:v>0.56917777893082766</c:v>
                </c:pt>
                <c:pt idx="61">
                  <c:v>0.54023200031636587</c:v>
                </c:pt>
                <c:pt idx="62">
                  <c:v>0.51082289452502061</c:v>
                </c:pt>
                <c:pt idx="63">
                  <c:v>0.52124285809178938</c:v>
                </c:pt>
                <c:pt idx="64">
                  <c:v>0.54923735594128864</c:v>
                </c:pt>
                <c:pt idx="65">
                  <c:v>0.58764693077381946</c:v>
                </c:pt>
                <c:pt idx="66">
                  <c:v>0.55240653121973593</c:v>
                </c:pt>
                <c:pt idx="67">
                  <c:v>0.51774803489196075</c:v>
                </c:pt>
                <c:pt idx="68">
                  <c:v>0.33651181803114349</c:v>
                </c:pt>
                <c:pt idx="69">
                  <c:v>0.34987325430464322</c:v>
                </c:pt>
                <c:pt idx="70">
                  <c:v>0.32123024580592574</c:v>
                </c:pt>
                <c:pt idx="71">
                  <c:v>0.3259360187144722</c:v>
                </c:pt>
                <c:pt idx="72">
                  <c:v>0.27932345808720127</c:v>
                </c:pt>
                <c:pt idx="73">
                  <c:v>0.29036625203403754</c:v>
                </c:pt>
                <c:pt idx="74">
                  <c:v>0.29715647548789703</c:v>
                </c:pt>
                <c:pt idx="75">
                  <c:v>0.33963959036452152</c:v>
                </c:pt>
                <c:pt idx="76">
                  <c:v>0.39172516616792818</c:v>
                </c:pt>
                <c:pt idx="77">
                  <c:v>0.41811388447694142</c:v>
                </c:pt>
                <c:pt idx="78">
                  <c:v>0.34051638490554348</c:v>
                </c:pt>
                <c:pt idx="79">
                  <c:v>0.42463317858965266</c:v>
                </c:pt>
                <c:pt idx="80">
                  <c:v>0.37527841259272399</c:v>
                </c:pt>
                <c:pt idx="81">
                  <c:v>0.40263808180574889</c:v>
                </c:pt>
                <c:pt idx="82">
                  <c:v>0.355199279524123</c:v>
                </c:pt>
                <c:pt idx="83">
                  <c:v>0.25331661352697066</c:v>
                </c:pt>
                <c:pt idx="84">
                  <c:v>0.23495076972470885</c:v>
                </c:pt>
                <c:pt idx="85">
                  <c:v>0.24420450065306776</c:v>
                </c:pt>
                <c:pt idx="86">
                  <c:v>0.19150286129828098</c:v>
                </c:pt>
                <c:pt idx="87">
                  <c:v>0.1230858163888553</c:v>
                </c:pt>
                <c:pt idx="88">
                  <c:v>8.4326960298404918E-2</c:v>
                </c:pt>
                <c:pt idx="89">
                  <c:v>0.11170861889315531</c:v>
                </c:pt>
                <c:pt idx="90">
                  <c:v>0.17763138103717147</c:v>
                </c:pt>
                <c:pt idx="91">
                  <c:v>0.18632243000607907</c:v>
                </c:pt>
                <c:pt idx="92">
                  <c:v>0.12984657713062653</c:v>
                </c:pt>
                <c:pt idx="93">
                  <c:v>0.13021485651286668</c:v>
                </c:pt>
                <c:pt idx="94">
                  <c:v>0.13257116826404758</c:v>
                </c:pt>
                <c:pt idx="95">
                  <c:v>0.27835285296631618</c:v>
                </c:pt>
                <c:pt idx="96">
                  <c:v>0.28600722017304414</c:v>
                </c:pt>
                <c:pt idx="97">
                  <c:v>0.26406564374103825</c:v>
                </c:pt>
                <c:pt idx="98">
                  <c:v>0.2669195420716568</c:v>
                </c:pt>
                <c:pt idx="99">
                  <c:v>0.26181673536820527</c:v>
                </c:pt>
                <c:pt idx="100">
                  <c:v>0.24213323621200034</c:v>
                </c:pt>
                <c:pt idx="101">
                  <c:v>0.23226594265170353</c:v>
                </c:pt>
                <c:pt idx="102">
                  <c:v>0.22256847968531845</c:v>
                </c:pt>
                <c:pt idx="103">
                  <c:v>0.33066045173934411</c:v>
                </c:pt>
                <c:pt idx="104">
                  <c:v>0.3110033595976518</c:v>
                </c:pt>
                <c:pt idx="105">
                  <c:v>0.28595641634083968</c:v>
                </c:pt>
                <c:pt idx="106">
                  <c:v>0.26938500317997871</c:v>
                </c:pt>
                <c:pt idx="107">
                  <c:v>0.23912123168304666</c:v>
                </c:pt>
                <c:pt idx="108">
                  <c:v>0.2421909738783472</c:v>
                </c:pt>
                <c:pt idx="109">
                  <c:v>0.25097541093556663</c:v>
                </c:pt>
                <c:pt idx="110">
                  <c:v>0.24446677598935507</c:v>
                </c:pt>
                <c:pt idx="111">
                  <c:v>0.25252596221531243</c:v>
                </c:pt>
                <c:pt idx="112">
                  <c:v>0.24012551399972004</c:v>
                </c:pt>
                <c:pt idx="113">
                  <c:v>0.2454632374431811</c:v>
                </c:pt>
                <c:pt idx="114">
                  <c:v>0.25446825422116426</c:v>
                </c:pt>
                <c:pt idx="115">
                  <c:v>0.27338082900606175</c:v>
                </c:pt>
                <c:pt idx="116">
                  <c:v>0.27600628414804951</c:v>
                </c:pt>
                <c:pt idx="117">
                  <c:v>0.2864030782655469</c:v>
                </c:pt>
                <c:pt idx="118">
                  <c:v>0.33007475432404787</c:v>
                </c:pt>
                <c:pt idx="119">
                  <c:v>0.3685306709838343</c:v>
                </c:pt>
                <c:pt idx="120">
                  <c:v>0.37466911307692374</c:v>
                </c:pt>
                <c:pt idx="121">
                  <c:v>0.28297895884632651</c:v>
                </c:pt>
                <c:pt idx="122">
                  <c:v>0.27865775087442746</c:v>
                </c:pt>
                <c:pt idx="123">
                  <c:v>0.2479833345084872</c:v>
                </c:pt>
                <c:pt idx="124">
                  <c:v>0.25007180608075852</c:v>
                </c:pt>
                <c:pt idx="125">
                  <c:v>0.23760313552328616</c:v>
                </c:pt>
                <c:pt idx="126">
                  <c:v>0.22371253495904697</c:v>
                </c:pt>
                <c:pt idx="127">
                  <c:v>0.20331047610801223</c:v>
                </c:pt>
                <c:pt idx="128">
                  <c:v>0.18824916961035987</c:v>
                </c:pt>
                <c:pt idx="129">
                  <c:v>0.16148417316667874</c:v>
                </c:pt>
                <c:pt idx="130">
                  <c:v>0.10388018737676008</c:v>
                </c:pt>
                <c:pt idx="131">
                  <c:v>5.8220177774619408E-2</c:v>
                </c:pt>
                <c:pt idx="132">
                  <c:v>9.4879118475166946E-2</c:v>
                </c:pt>
                <c:pt idx="133">
                  <c:v>0.153846038246783</c:v>
                </c:pt>
                <c:pt idx="134">
                  <c:v>0.15063960793195763</c:v>
                </c:pt>
                <c:pt idx="135">
                  <c:v>0.15114165695100445</c:v>
                </c:pt>
                <c:pt idx="136">
                  <c:v>0.15533927210466314</c:v>
                </c:pt>
                <c:pt idx="137">
                  <c:v>0.15788778528896397</c:v>
                </c:pt>
                <c:pt idx="138">
                  <c:v>0.16064977952927806</c:v>
                </c:pt>
                <c:pt idx="139">
                  <c:v>0.16942400043407346</c:v>
                </c:pt>
                <c:pt idx="140">
                  <c:v>7.3829576443713574E-2</c:v>
                </c:pt>
                <c:pt idx="141">
                  <c:v>7.5243827432959653E-2</c:v>
                </c:pt>
                <c:pt idx="142">
                  <c:v>6.96522397870174E-2</c:v>
                </c:pt>
                <c:pt idx="143">
                  <c:v>7.860954991511071E-2</c:v>
                </c:pt>
                <c:pt idx="144">
                  <c:v>6.9954328120110931E-2</c:v>
                </c:pt>
                <c:pt idx="145">
                  <c:v>6.4144403904669023E-2</c:v>
                </c:pt>
                <c:pt idx="146">
                  <c:v>7.6557441346650767E-2</c:v>
                </c:pt>
                <c:pt idx="147">
                  <c:v>-2.0226354236359212E-2</c:v>
                </c:pt>
                <c:pt idx="148">
                  <c:v>-1.3680854025799327E-2</c:v>
                </c:pt>
                <c:pt idx="149">
                  <c:v>-7.6706372256738486E-3</c:v>
                </c:pt>
                <c:pt idx="150">
                  <c:v>-1.3775570994311703E-2</c:v>
                </c:pt>
                <c:pt idx="151">
                  <c:v>-2.4565671254902166E-2</c:v>
                </c:pt>
                <c:pt idx="152">
                  <c:v>-2.1866948711076306E-2</c:v>
                </c:pt>
                <c:pt idx="153">
                  <c:v>5.4920483308229073E-2</c:v>
                </c:pt>
                <c:pt idx="154">
                  <c:v>5.8659222927176291E-2</c:v>
                </c:pt>
                <c:pt idx="155">
                  <c:v>6.3838435398036797E-2</c:v>
                </c:pt>
                <c:pt idx="156">
                  <c:v>6.9591380855937413E-2</c:v>
                </c:pt>
                <c:pt idx="157">
                  <c:v>8.3116924947711279E-2</c:v>
                </c:pt>
                <c:pt idx="158">
                  <c:v>7.6489366059356412E-2</c:v>
                </c:pt>
                <c:pt idx="159">
                  <c:v>0.17902296605942292</c:v>
                </c:pt>
                <c:pt idx="160">
                  <c:v>0.17545664268200212</c:v>
                </c:pt>
                <c:pt idx="161">
                  <c:v>0.19063413193055023</c:v>
                </c:pt>
                <c:pt idx="162">
                  <c:v>0.19753273734855359</c:v>
                </c:pt>
                <c:pt idx="163">
                  <c:v>0.20587300775406692</c:v>
                </c:pt>
                <c:pt idx="164">
                  <c:v>0.21904553951434691</c:v>
                </c:pt>
                <c:pt idx="165">
                  <c:v>0.23057616565647088</c:v>
                </c:pt>
                <c:pt idx="166">
                  <c:v>0.2224882634686447</c:v>
                </c:pt>
                <c:pt idx="167">
                  <c:v>0.22144996496206626</c:v>
                </c:pt>
                <c:pt idx="168">
                  <c:v>0.22002054963460038</c:v>
                </c:pt>
                <c:pt idx="169">
                  <c:v>0.20957903136901868</c:v>
                </c:pt>
                <c:pt idx="170">
                  <c:v>0.22363064290732648</c:v>
                </c:pt>
                <c:pt idx="171">
                  <c:v>0.22991747465788603</c:v>
                </c:pt>
                <c:pt idx="172">
                  <c:v>0.12192254455063467</c:v>
                </c:pt>
                <c:pt idx="173">
                  <c:v>0.11740446978151486</c:v>
                </c:pt>
                <c:pt idx="174">
                  <c:v>0.1067114126202009</c:v>
                </c:pt>
                <c:pt idx="175">
                  <c:v>0.10859535175600898</c:v>
                </c:pt>
                <c:pt idx="176">
                  <c:v>0.11749955066385454</c:v>
                </c:pt>
                <c:pt idx="177">
                  <c:v>8.8678178756980142E-2</c:v>
                </c:pt>
                <c:pt idx="178">
                  <c:v>0.10117861164848763</c:v>
                </c:pt>
                <c:pt idx="179">
                  <c:v>5.1855791313129007E-3</c:v>
                </c:pt>
                <c:pt idx="180">
                  <c:v>3.5458135112931277E-3</c:v>
                </c:pt>
                <c:pt idx="181">
                  <c:v>3.4188761839013537E-3</c:v>
                </c:pt>
                <c:pt idx="182">
                  <c:v>3.2601327779053779E-3</c:v>
                </c:pt>
                <c:pt idx="183">
                  <c:v>1.0615828129814098E-3</c:v>
                </c:pt>
                <c:pt idx="184">
                  <c:v>-4.2417705988384569E-3</c:v>
                </c:pt>
                <c:pt idx="185">
                  <c:v>7.8217733785580279E-2</c:v>
                </c:pt>
                <c:pt idx="186">
                  <c:v>7.2273843888188471E-2</c:v>
                </c:pt>
                <c:pt idx="187">
                  <c:v>7.9120159045571237E-2</c:v>
                </c:pt>
                <c:pt idx="188">
                  <c:v>7.8470552126119086E-2</c:v>
                </c:pt>
                <c:pt idx="189">
                  <c:v>7.5868669398511779E-2</c:v>
                </c:pt>
                <c:pt idx="190">
                  <c:v>0.10262439970732284</c:v>
                </c:pt>
                <c:pt idx="191">
                  <c:v>0.17851687436791708</c:v>
                </c:pt>
                <c:pt idx="192">
                  <c:v>0.19273116179965499</c:v>
                </c:pt>
                <c:pt idx="193">
                  <c:v>0.19594974812621868</c:v>
                </c:pt>
                <c:pt idx="194">
                  <c:v>0.20766693130244107</c:v>
                </c:pt>
                <c:pt idx="195">
                  <c:v>0.19860509365344803</c:v>
                </c:pt>
                <c:pt idx="196">
                  <c:v>0.20292375264830276</c:v>
                </c:pt>
                <c:pt idx="197">
                  <c:v>0.19605109011920785</c:v>
                </c:pt>
                <c:pt idx="198">
                  <c:v>0.20737415579873208</c:v>
                </c:pt>
                <c:pt idx="199">
                  <c:v>0.19909691350015279</c:v>
                </c:pt>
                <c:pt idx="200">
                  <c:v>0.19507041765410649</c:v>
                </c:pt>
                <c:pt idx="201">
                  <c:v>0.19353637577480831</c:v>
                </c:pt>
                <c:pt idx="202">
                  <c:v>0.17806887164730578</c:v>
                </c:pt>
                <c:pt idx="203">
                  <c:v>0.1873261653357603</c:v>
                </c:pt>
                <c:pt idx="204">
                  <c:v>9.714508225148788E-2</c:v>
                </c:pt>
                <c:pt idx="205">
                  <c:v>0.10433555066624556</c:v>
                </c:pt>
                <c:pt idx="206">
                  <c:v>0.10651898117407232</c:v>
                </c:pt>
                <c:pt idx="207">
                  <c:v>8.948266715656028E-2</c:v>
                </c:pt>
                <c:pt idx="208">
                  <c:v>0.1085947106618228</c:v>
                </c:pt>
                <c:pt idx="209">
                  <c:v>0.11174061017968806</c:v>
                </c:pt>
                <c:pt idx="210">
                  <c:v>0.11640891016774857</c:v>
                </c:pt>
                <c:pt idx="211">
                  <c:v>0.11860048271797896</c:v>
                </c:pt>
                <c:pt idx="212">
                  <c:v>0.12862857122982674</c:v>
                </c:pt>
                <c:pt idx="213">
                  <c:v>0.15132651310248924</c:v>
                </c:pt>
                <c:pt idx="214">
                  <c:v>0.14927864155008197</c:v>
                </c:pt>
                <c:pt idx="215">
                  <c:v>0.17181911414629103</c:v>
                </c:pt>
                <c:pt idx="216">
                  <c:v>0.19472517919550691</c:v>
                </c:pt>
                <c:pt idx="217">
                  <c:v>0.20218840057836718</c:v>
                </c:pt>
                <c:pt idx="218">
                  <c:v>0.23597864068602581</c:v>
                </c:pt>
                <c:pt idx="219">
                  <c:v>0.28822690746868251</c:v>
                </c:pt>
                <c:pt idx="220">
                  <c:v>0.3388924910533111</c:v>
                </c:pt>
                <c:pt idx="221">
                  <c:v>0.40656954486821628</c:v>
                </c:pt>
                <c:pt idx="222">
                  <c:v>0.41821086894543957</c:v>
                </c:pt>
                <c:pt idx="223">
                  <c:v>0.40327628409485161</c:v>
                </c:pt>
                <c:pt idx="224">
                  <c:v>0.35066074179020501</c:v>
                </c:pt>
                <c:pt idx="225">
                  <c:v>0.33094500503325408</c:v>
                </c:pt>
                <c:pt idx="226">
                  <c:v>0.30512047734115599</c:v>
                </c:pt>
                <c:pt idx="227">
                  <c:v>0.31467182844758868</c:v>
                </c:pt>
                <c:pt idx="228">
                  <c:v>0.33769373783505929</c:v>
                </c:pt>
                <c:pt idx="229">
                  <c:v>0.32041250170277968</c:v>
                </c:pt>
                <c:pt idx="230">
                  <c:v>0.31408382252186451</c:v>
                </c:pt>
                <c:pt idx="231">
                  <c:v>0.25320303135753219</c:v>
                </c:pt>
                <c:pt idx="232">
                  <c:v>0.20554431490253355</c:v>
                </c:pt>
                <c:pt idx="233">
                  <c:v>0.15082820092469706</c:v>
                </c:pt>
                <c:pt idx="234">
                  <c:v>0.14087884868159417</c:v>
                </c:pt>
                <c:pt idx="235">
                  <c:v>0.16646364730307517</c:v>
                </c:pt>
                <c:pt idx="236">
                  <c:v>0.20828366351484173</c:v>
                </c:pt>
                <c:pt idx="237">
                  <c:v>0.22679608789371342</c:v>
                </c:pt>
                <c:pt idx="238">
                  <c:v>0.23366616881623292</c:v>
                </c:pt>
                <c:pt idx="239">
                  <c:v>0.22560565851107106</c:v>
                </c:pt>
                <c:pt idx="240">
                  <c:v>0.17585180746865681</c:v>
                </c:pt>
                <c:pt idx="241">
                  <c:v>0.15571059042510882</c:v>
                </c:pt>
                <c:pt idx="242">
                  <c:v>0.15453012183092074</c:v>
                </c:pt>
                <c:pt idx="243">
                  <c:v>0.12858264544220255</c:v>
                </c:pt>
                <c:pt idx="244">
                  <c:v>0.12915372528200497</c:v>
                </c:pt>
                <c:pt idx="245">
                  <c:v>0.14370239547778008</c:v>
                </c:pt>
                <c:pt idx="246">
                  <c:v>0.12098067930335521</c:v>
                </c:pt>
                <c:pt idx="247">
                  <c:v>0.1070940232232036</c:v>
                </c:pt>
                <c:pt idx="248">
                  <c:v>0.11632406652753291</c:v>
                </c:pt>
                <c:pt idx="249">
                  <c:v>0.1210975101800249</c:v>
                </c:pt>
                <c:pt idx="250">
                  <c:v>0.10583711896660164</c:v>
                </c:pt>
                <c:pt idx="251">
                  <c:v>0.10584825037063172</c:v>
                </c:pt>
                <c:pt idx="252">
                  <c:v>0.10949877571332967</c:v>
                </c:pt>
                <c:pt idx="253">
                  <c:v>0.11767525004163382</c:v>
                </c:pt>
                <c:pt idx="254">
                  <c:v>0.13036629324486104</c:v>
                </c:pt>
                <c:pt idx="255">
                  <c:v>0.13069908886515047</c:v>
                </c:pt>
                <c:pt idx="256">
                  <c:v>0.12469366086018097</c:v>
                </c:pt>
                <c:pt idx="257">
                  <c:v>0.11657088633125512</c:v>
                </c:pt>
                <c:pt idx="258">
                  <c:v>0.10054914853097152</c:v>
                </c:pt>
                <c:pt idx="259">
                  <c:v>9.8917709199906723E-2</c:v>
                </c:pt>
                <c:pt idx="260">
                  <c:v>0.10927665077400306</c:v>
                </c:pt>
                <c:pt idx="261">
                  <c:v>0.12207069264891057</c:v>
                </c:pt>
                <c:pt idx="262">
                  <c:v>3.0887858493103382E-2</c:v>
                </c:pt>
                <c:pt idx="263">
                  <c:v>1.1228866778944191E-2</c:v>
                </c:pt>
                <c:pt idx="264">
                  <c:v>2.0370579398154565E-2</c:v>
                </c:pt>
                <c:pt idx="265">
                  <c:v>1.9687244203311138E-2</c:v>
                </c:pt>
                <c:pt idx="266">
                  <c:v>1.552765397494027E-2</c:v>
                </c:pt>
                <c:pt idx="267">
                  <c:v>1.466561932957644E-2</c:v>
                </c:pt>
                <c:pt idx="268">
                  <c:v>9.2902261758812221E-2</c:v>
                </c:pt>
                <c:pt idx="269">
                  <c:v>9.6997632567376479E-2</c:v>
                </c:pt>
                <c:pt idx="270">
                  <c:v>8.5711783211625425E-2</c:v>
                </c:pt>
                <c:pt idx="271">
                  <c:v>9.1249491291107931E-2</c:v>
                </c:pt>
                <c:pt idx="272">
                  <c:v>9.6475631340893209E-2</c:v>
                </c:pt>
                <c:pt idx="273">
                  <c:v>9.9269998710965757E-2</c:v>
                </c:pt>
                <c:pt idx="274">
                  <c:v>0.19178862980600364</c:v>
                </c:pt>
                <c:pt idx="275">
                  <c:v>0.19410722793292856</c:v>
                </c:pt>
                <c:pt idx="276">
                  <c:v>0.19484907989024158</c:v>
                </c:pt>
                <c:pt idx="277">
                  <c:v>0.19277906798751943</c:v>
                </c:pt>
                <c:pt idx="278">
                  <c:v>0.21002835180840274</c:v>
                </c:pt>
                <c:pt idx="279">
                  <c:v>0.19458355171863473</c:v>
                </c:pt>
                <c:pt idx="280">
                  <c:v>0.19226378791686805</c:v>
                </c:pt>
                <c:pt idx="281">
                  <c:v>0.18557876515724869</c:v>
                </c:pt>
                <c:pt idx="282">
                  <c:v>0.19796047585632337</c:v>
                </c:pt>
                <c:pt idx="283">
                  <c:v>0.19383116362881547</c:v>
                </c:pt>
                <c:pt idx="284">
                  <c:v>0.18832340325584451</c:v>
                </c:pt>
                <c:pt idx="285">
                  <c:v>0.18023243861657479</c:v>
                </c:pt>
                <c:pt idx="286">
                  <c:v>0.18316966363043963</c:v>
                </c:pt>
                <c:pt idx="287">
                  <c:v>7.5401275928170142E-2</c:v>
                </c:pt>
                <c:pt idx="288">
                  <c:v>8.9960950840067833E-2</c:v>
                </c:pt>
                <c:pt idx="289">
                  <c:v>8.619906150224188E-2</c:v>
                </c:pt>
                <c:pt idx="290">
                  <c:v>7.1675495781355458E-2</c:v>
                </c:pt>
                <c:pt idx="291">
                  <c:v>5.7699200302073095E-2</c:v>
                </c:pt>
                <c:pt idx="292">
                  <c:v>7.1054423591429883E-2</c:v>
                </c:pt>
                <c:pt idx="293">
                  <c:v>7.0466025989828651E-2</c:v>
                </c:pt>
                <c:pt idx="294">
                  <c:v>7.0882060147741788E-2</c:v>
                </c:pt>
                <c:pt idx="295">
                  <c:v>7.1688508267571116E-2</c:v>
                </c:pt>
                <c:pt idx="296">
                  <c:v>8.1891583676035662E-2</c:v>
                </c:pt>
                <c:pt idx="297">
                  <c:v>7.2448632375790245E-2</c:v>
                </c:pt>
                <c:pt idx="298">
                  <c:v>8.2789601763356924E-2</c:v>
                </c:pt>
                <c:pt idx="299">
                  <c:v>0.17919342630785717</c:v>
                </c:pt>
                <c:pt idx="300">
                  <c:v>0.18949774446032475</c:v>
                </c:pt>
                <c:pt idx="301">
                  <c:v>0.19551158748951014</c:v>
                </c:pt>
                <c:pt idx="302">
                  <c:v>0.20214666109815749</c:v>
                </c:pt>
                <c:pt idx="303">
                  <c:v>0.19291015699983549</c:v>
                </c:pt>
                <c:pt idx="304">
                  <c:v>0.18654492453244265</c:v>
                </c:pt>
                <c:pt idx="305">
                  <c:v>0.18015319658485263</c:v>
                </c:pt>
                <c:pt idx="306">
                  <c:v>0.18661453311934184</c:v>
                </c:pt>
                <c:pt idx="307">
                  <c:v>0.18815648909140559</c:v>
                </c:pt>
                <c:pt idx="308">
                  <c:v>0.17739556565702586</c:v>
                </c:pt>
                <c:pt idx="309">
                  <c:v>0.19242931576577305</c:v>
                </c:pt>
                <c:pt idx="310">
                  <c:v>0.19646686048537121</c:v>
                </c:pt>
                <c:pt idx="311">
                  <c:v>0.20269095650200675</c:v>
                </c:pt>
                <c:pt idx="312">
                  <c:v>0.10663701126602065</c:v>
                </c:pt>
                <c:pt idx="313">
                  <c:v>9.8659759272268444E-2</c:v>
                </c:pt>
                <c:pt idx="314">
                  <c:v>9.3960495796266752E-2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D23-4018-B307-EACB3B7A8BC4}"/>
            </c:ext>
          </c:extLst>
        </c:ser>
        <c:ser>
          <c:idx val="6"/>
          <c:order val="6"/>
          <c:tx>
            <c:strRef>
              <c:f>'[הוצאה בכרטיסי אשראי (1).xlsx]שינוי בהוצאה (2)'!$Q$1</c:f>
              <c:strCache>
                <c:ptCount val="1"/>
                <c:pt idx="0">
                  <c:v>חינוך ופנאי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'[הוצאה בכרטיסי אשראי (1).xlsx]שינוי בהוצאה (2)'!$A$2:$A$316</c:f>
              <c:numCache>
                <c:formatCode>dd\-mm\-yyyy</c:formatCode>
                <c:ptCount val="31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  <c:pt idx="285">
                  <c:v>44162.083333333336</c:v>
                </c:pt>
                <c:pt idx="286">
                  <c:v>44163.083333333336</c:v>
                </c:pt>
                <c:pt idx="287">
                  <c:v>44164.083333333336</c:v>
                </c:pt>
                <c:pt idx="288">
                  <c:v>44165.083333333336</c:v>
                </c:pt>
                <c:pt idx="289">
                  <c:v>44166.083333333336</c:v>
                </c:pt>
                <c:pt idx="290">
                  <c:v>44167.083333333336</c:v>
                </c:pt>
                <c:pt idx="291">
                  <c:v>44168.083333333336</c:v>
                </c:pt>
                <c:pt idx="292">
                  <c:v>44169.083333333336</c:v>
                </c:pt>
                <c:pt idx="293">
                  <c:v>44171.083333333336</c:v>
                </c:pt>
                <c:pt idx="294">
                  <c:v>44172.083333333336</c:v>
                </c:pt>
                <c:pt idx="295">
                  <c:v>44173.083333333336</c:v>
                </c:pt>
                <c:pt idx="296">
                  <c:v>44174.083333333336</c:v>
                </c:pt>
                <c:pt idx="297">
                  <c:v>44175.083333333336</c:v>
                </c:pt>
                <c:pt idx="298">
                  <c:v>44176.083333333336</c:v>
                </c:pt>
                <c:pt idx="299">
                  <c:v>44178.083333333336</c:v>
                </c:pt>
                <c:pt idx="300">
                  <c:v>44179.083333333336</c:v>
                </c:pt>
                <c:pt idx="301">
                  <c:v>44180.083333333336</c:v>
                </c:pt>
                <c:pt idx="302">
                  <c:v>44181.083333333336</c:v>
                </c:pt>
                <c:pt idx="303">
                  <c:v>44182.083333333336</c:v>
                </c:pt>
                <c:pt idx="304">
                  <c:v>44183.083333333336</c:v>
                </c:pt>
                <c:pt idx="305">
                  <c:v>44185.083333333336</c:v>
                </c:pt>
                <c:pt idx="306">
                  <c:v>44186.083333333336</c:v>
                </c:pt>
                <c:pt idx="307">
                  <c:v>44187.083333333336</c:v>
                </c:pt>
                <c:pt idx="308">
                  <c:v>44188.083333333336</c:v>
                </c:pt>
                <c:pt idx="309">
                  <c:v>44189.083333333336</c:v>
                </c:pt>
                <c:pt idx="310">
                  <c:v>44190.083333333336</c:v>
                </c:pt>
                <c:pt idx="311">
                  <c:v>44191.083333333336</c:v>
                </c:pt>
                <c:pt idx="312">
                  <c:v>44192.083333333336</c:v>
                </c:pt>
                <c:pt idx="313">
                  <c:v>44193.083333333336</c:v>
                </c:pt>
                <c:pt idx="314">
                  <c:v>44194.083333333336</c:v>
                </c:pt>
              </c:numCache>
            </c:numRef>
          </c:cat>
          <c:val>
            <c:numRef>
              <c:f>'[הוצאה בכרטיסי אשראי (1).xlsx]שינוי בהוצאה (2)'!$Q$2:$Q$316</c:f>
              <c:numCache>
                <c:formatCode>0%</c:formatCode>
                <c:ptCount val="315"/>
                <c:pt idx="0">
                  <c:v>0</c:v>
                </c:pt>
                <c:pt idx="1">
                  <c:v>1.4537187071645086E-2</c:v>
                </c:pt>
                <c:pt idx="2">
                  <c:v>-3.6792774952131291E-3</c:v>
                </c:pt>
                <c:pt idx="3">
                  <c:v>4.1720031402942226E-2</c:v>
                </c:pt>
                <c:pt idx="4">
                  <c:v>5.8054676020011575E-2</c:v>
                </c:pt>
                <c:pt idx="5">
                  <c:v>4.3713660119727438E-2</c:v>
                </c:pt>
                <c:pt idx="6">
                  <c:v>6.4039757925873575E-2</c:v>
                </c:pt>
                <c:pt idx="7">
                  <c:v>6.8168324560540894E-2</c:v>
                </c:pt>
                <c:pt idx="8">
                  <c:v>7.2752596400239344E-2</c:v>
                </c:pt>
                <c:pt idx="9">
                  <c:v>7.8328187848182518E-2</c:v>
                </c:pt>
                <c:pt idx="10">
                  <c:v>2.7812613925429552E-2</c:v>
                </c:pt>
                <c:pt idx="11">
                  <c:v>-3.082538883324315E-2</c:v>
                </c:pt>
                <c:pt idx="12">
                  <c:v>-5.8250608103660007E-2</c:v>
                </c:pt>
                <c:pt idx="13">
                  <c:v>-7.0667531746318235E-2</c:v>
                </c:pt>
                <c:pt idx="14">
                  <c:v>-9.0362452457579012E-2</c:v>
                </c:pt>
                <c:pt idx="15">
                  <c:v>-8.768964890754416E-2</c:v>
                </c:pt>
                <c:pt idx="16">
                  <c:v>-0.14196840127117094</c:v>
                </c:pt>
                <c:pt idx="17">
                  <c:v>-0.17301457225097705</c:v>
                </c:pt>
                <c:pt idx="18">
                  <c:v>-0.19343258257214424</c:v>
                </c:pt>
                <c:pt idx="19">
                  <c:v>-0.1554641795664663</c:v>
                </c:pt>
                <c:pt idx="20">
                  <c:v>-0.16240474522531223</c:v>
                </c:pt>
                <c:pt idx="21">
                  <c:v>-0.16158945324416152</c:v>
                </c:pt>
                <c:pt idx="22">
                  <c:v>-0.15266070104449259</c:v>
                </c:pt>
                <c:pt idx="23">
                  <c:v>-0.15633098746364305</c:v>
                </c:pt>
                <c:pt idx="24">
                  <c:v>-9.0453913964233523E-2</c:v>
                </c:pt>
                <c:pt idx="25">
                  <c:v>-0.10858235951417172</c:v>
                </c:pt>
                <c:pt idx="26">
                  <c:v>-0.10341518527303806</c:v>
                </c:pt>
                <c:pt idx="27">
                  <c:v>-9.2264932000084787E-2</c:v>
                </c:pt>
                <c:pt idx="28">
                  <c:v>-0.10418289026117977</c:v>
                </c:pt>
                <c:pt idx="29">
                  <c:v>-0.103885157386014</c:v>
                </c:pt>
                <c:pt idx="30">
                  <c:v>-4.196143110461481E-2</c:v>
                </c:pt>
                <c:pt idx="31">
                  <c:v>-5.0803704290021123E-3</c:v>
                </c:pt>
                <c:pt idx="32">
                  <c:v>-1.2959560595941944E-2</c:v>
                </c:pt>
                <c:pt idx="33">
                  <c:v>-1.4319519062643171E-2</c:v>
                </c:pt>
                <c:pt idx="34">
                  <c:v>-3.4752259212382119E-2</c:v>
                </c:pt>
                <c:pt idx="35">
                  <c:v>-9.8453930897232089E-3</c:v>
                </c:pt>
                <c:pt idx="36">
                  <c:v>-5.5197344877555565E-2</c:v>
                </c:pt>
                <c:pt idx="37">
                  <c:v>-8.6936738391968471E-2</c:v>
                </c:pt>
                <c:pt idx="38">
                  <c:v>-7.6871686835721209E-2</c:v>
                </c:pt>
                <c:pt idx="39">
                  <c:v>-0.10398497127054651</c:v>
                </c:pt>
                <c:pt idx="40">
                  <c:v>-9.8429319792064485E-2</c:v>
                </c:pt>
                <c:pt idx="41">
                  <c:v>-9.9520510460733624E-2</c:v>
                </c:pt>
                <c:pt idx="42">
                  <c:v>-7.3829896994450861E-2</c:v>
                </c:pt>
                <c:pt idx="43">
                  <c:v>-0.10935366105145772</c:v>
                </c:pt>
                <c:pt idx="44">
                  <c:v>-0.14078250701812922</c:v>
                </c:pt>
                <c:pt idx="45">
                  <c:v>-0.12473774619150235</c:v>
                </c:pt>
                <c:pt idx="46">
                  <c:v>-0.1251477559809403</c:v>
                </c:pt>
                <c:pt idx="47">
                  <c:v>-0.12172466308199148</c:v>
                </c:pt>
                <c:pt idx="48">
                  <c:v>-0.14834616549169632</c:v>
                </c:pt>
                <c:pt idx="49">
                  <c:v>-9.2530341406199645E-2</c:v>
                </c:pt>
                <c:pt idx="50">
                  <c:v>-0.10751432423418827</c:v>
                </c:pt>
                <c:pt idx="51">
                  <c:v>-0.12192502868282307</c:v>
                </c:pt>
                <c:pt idx="52">
                  <c:v>-0.13609940393971132</c:v>
                </c:pt>
                <c:pt idx="53">
                  <c:v>-0.13979415085613556</c:v>
                </c:pt>
                <c:pt idx="54">
                  <c:v>-0.17478214477790543</c:v>
                </c:pt>
                <c:pt idx="55">
                  <c:v>-0.13206496119130429</c:v>
                </c:pt>
                <c:pt idx="56">
                  <c:v>-0.15164361790231751</c:v>
                </c:pt>
                <c:pt idx="57">
                  <c:v>-0.24712976661175556</c:v>
                </c:pt>
                <c:pt idx="58">
                  <c:v>-0.28738205099305125</c:v>
                </c:pt>
                <c:pt idx="59">
                  <c:v>-0.32289861052224211</c:v>
                </c:pt>
                <c:pt idx="60">
                  <c:v>-0.36744143381286376</c:v>
                </c:pt>
                <c:pt idx="61">
                  <c:v>-0.40242998262238128</c:v>
                </c:pt>
                <c:pt idx="62">
                  <c:v>-0.43556183131239157</c:v>
                </c:pt>
                <c:pt idx="63">
                  <c:v>-0.46594776287689799</c:v>
                </c:pt>
                <c:pt idx="64">
                  <c:v>-0.51910198060307156</c:v>
                </c:pt>
                <c:pt idx="65">
                  <c:v>-0.57500909169715009</c:v>
                </c:pt>
                <c:pt idx="66">
                  <c:v>-0.61664013872883805</c:v>
                </c:pt>
                <c:pt idx="67">
                  <c:v>-0.63659711724646462</c:v>
                </c:pt>
                <c:pt idx="68">
                  <c:v>-0.67639688552842314</c:v>
                </c:pt>
                <c:pt idx="69">
                  <c:v>-0.69724756368907514</c:v>
                </c:pt>
                <c:pt idx="70">
                  <c:v>-0.74742586394844357</c:v>
                </c:pt>
                <c:pt idx="71">
                  <c:v>-0.74832900068012165</c:v>
                </c:pt>
                <c:pt idx="72">
                  <c:v>-0.7461082877582863</c:v>
                </c:pt>
                <c:pt idx="73">
                  <c:v>-0.73910939085044414</c:v>
                </c:pt>
                <c:pt idx="74">
                  <c:v>-0.73965732677047402</c:v>
                </c:pt>
                <c:pt idx="75">
                  <c:v>-0.74261262441811338</c:v>
                </c:pt>
                <c:pt idx="76">
                  <c:v>-0.74714686715069623</c:v>
                </c:pt>
                <c:pt idx="77">
                  <c:v>-0.75120954600702905</c:v>
                </c:pt>
                <c:pt idx="78">
                  <c:v>-0.76205971375294534</c:v>
                </c:pt>
                <c:pt idx="79">
                  <c:v>-0.73544720125136509</c:v>
                </c:pt>
                <c:pt idx="80">
                  <c:v>-0.72826348668411367</c:v>
                </c:pt>
                <c:pt idx="81">
                  <c:v>-0.72435535966566045</c:v>
                </c:pt>
                <c:pt idx="82">
                  <c:v>-0.74172970952779604</c:v>
                </c:pt>
                <c:pt idx="83">
                  <c:v>-0.7624302471023644</c:v>
                </c:pt>
                <c:pt idx="84">
                  <c:v>-0.72807169869432886</c:v>
                </c:pt>
                <c:pt idx="85">
                  <c:v>-0.72519659643495005</c:v>
                </c:pt>
                <c:pt idx="86">
                  <c:v>-0.71437285547214313</c:v>
                </c:pt>
                <c:pt idx="87">
                  <c:v>-0.70115371205881738</c:v>
                </c:pt>
                <c:pt idx="88">
                  <c:v>-0.69196482043106056</c:v>
                </c:pt>
                <c:pt idx="89">
                  <c:v>-0.69458102041420322</c:v>
                </c:pt>
                <c:pt idx="90">
                  <c:v>-0.68332295422792444</c:v>
                </c:pt>
                <c:pt idx="91">
                  <c:v>-0.69962081295531497</c:v>
                </c:pt>
                <c:pt idx="92">
                  <c:v>-0.71272523618271966</c:v>
                </c:pt>
                <c:pt idx="93">
                  <c:v>-0.72307308826394179</c:v>
                </c:pt>
                <c:pt idx="94">
                  <c:v>-0.72201566884342561</c:v>
                </c:pt>
                <c:pt idx="95">
                  <c:v>-0.69628592027876635</c:v>
                </c:pt>
                <c:pt idx="96">
                  <c:v>-0.722539147486017</c:v>
                </c:pt>
                <c:pt idx="97">
                  <c:v>-0.70667940891389103</c:v>
                </c:pt>
                <c:pt idx="98">
                  <c:v>-0.70247087218320758</c:v>
                </c:pt>
                <c:pt idx="99">
                  <c:v>-0.69899124484710484</c:v>
                </c:pt>
                <c:pt idx="100">
                  <c:v>-0.68885725459336</c:v>
                </c:pt>
                <c:pt idx="101">
                  <c:v>-0.68075356496347528</c:v>
                </c:pt>
                <c:pt idx="102">
                  <c:v>-0.669141636226117</c:v>
                </c:pt>
                <c:pt idx="103">
                  <c:v>-0.622210171006087</c:v>
                </c:pt>
                <c:pt idx="104">
                  <c:v>-0.57986409294409547</c:v>
                </c:pt>
                <c:pt idx="105">
                  <c:v>-0.54708226756588696</c:v>
                </c:pt>
                <c:pt idx="106">
                  <c:v>-0.54354172960442249</c:v>
                </c:pt>
                <c:pt idx="107">
                  <c:v>-0.51415554370957428</c:v>
                </c:pt>
                <c:pt idx="108">
                  <c:v>-0.49865054905429207</c:v>
                </c:pt>
                <c:pt idx="109">
                  <c:v>-0.49708917164879496</c:v>
                </c:pt>
                <c:pt idx="110">
                  <c:v>-0.45148362911200113</c:v>
                </c:pt>
                <c:pt idx="111">
                  <c:v>-0.41448141037036201</c:v>
                </c:pt>
                <c:pt idx="112">
                  <c:v>-0.3978020697587672</c:v>
                </c:pt>
                <c:pt idx="113">
                  <c:v>-0.35943543772813691</c:v>
                </c:pt>
                <c:pt idx="114">
                  <c:v>-0.3428842790266543</c:v>
                </c:pt>
                <c:pt idx="115">
                  <c:v>-0.33769047064829916</c:v>
                </c:pt>
                <c:pt idx="116">
                  <c:v>-0.34250380216297094</c:v>
                </c:pt>
                <c:pt idx="117">
                  <c:v>-0.34038572072650652</c:v>
                </c:pt>
                <c:pt idx="118">
                  <c:v>-0.32307087076001995</c:v>
                </c:pt>
                <c:pt idx="119">
                  <c:v>-0.31448811050095293</c:v>
                </c:pt>
                <c:pt idx="120">
                  <c:v>-0.30437408988861203</c:v>
                </c:pt>
                <c:pt idx="121">
                  <c:v>-0.31648450107043347</c:v>
                </c:pt>
                <c:pt idx="122">
                  <c:v>-0.31541278356317037</c:v>
                </c:pt>
                <c:pt idx="123">
                  <c:v>-0.30235279536151105</c:v>
                </c:pt>
                <c:pt idx="124">
                  <c:v>-0.26950183713743081</c:v>
                </c:pt>
                <c:pt idx="125">
                  <c:v>-0.26769760595060399</c:v>
                </c:pt>
                <c:pt idx="126">
                  <c:v>-0.25022658511583129</c:v>
                </c:pt>
                <c:pt idx="127">
                  <c:v>-0.23372757129317201</c:v>
                </c:pt>
                <c:pt idx="128">
                  <c:v>-0.22808047065486381</c:v>
                </c:pt>
                <c:pt idx="129">
                  <c:v>-0.21910418261440801</c:v>
                </c:pt>
                <c:pt idx="130">
                  <c:v>-0.22373884260058474</c:v>
                </c:pt>
                <c:pt idx="131">
                  <c:v>-0.20310506204828827</c:v>
                </c:pt>
                <c:pt idx="132">
                  <c:v>-0.19021138758443679</c:v>
                </c:pt>
                <c:pt idx="133">
                  <c:v>-0.1338282624442465</c:v>
                </c:pt>
                <c:pt idx="134">
                  <c:v>-0.12719933902766634</c:v>
                </c:pt>
                <c:pt idx="135">
                  <c:v>-0.12768562642977987</c:v>
                </c:pt>
                <c:pt idx="136">
                  <c:v>-0.12331992208483045</c:v>
                </c:pt>
                <c:pt idx="137">
                  <c:v>-0.12048733081243646</c:v>
                </c:pt>
                <c:pt idx="138">
                  <c:v>-0.12178748792395966</c:v>
                </c:pt>
                <c:pt idx="139">
                  <c:v>-0.16002820331546219</c:v>
                </c:pt>
                <c:pt idx="140">
                  <c:v>-0.18206202885813982</c:v>
                </c:pt>
                <c:pt idx="141">
                  <c:v>-0.14425242660378335</c:v>
                </c:pt>
                <c:pt idx="142">
                  <c:v>-0.12472415071180254</c:v>
                </c:pt>
                <c:pt idx="143">
                  <c:v>-0.11121417778748988</c:v>
                </c:pt>
                <c:pt idx="144">
                  <c:v>-0.11934577159211068</c:v>
                </c:pt>
                <c:pt idx="145">
                  <c:v>-0.11728164949836106</c:v>
                </c:pt>
                <c:pt idx="146">
                  <c:v>-0.14967864020520616</c:v>
                </c:pt>
                <c:pt idx="147">
                  <c:v>-0.18604480577908367</c:v>
                </c:pt>
                <c:pt idx="148">
                  <c:v>-0.18143433499765627</c:v>
                </c:pt>
                <c:pt idx="149">
                  <c:v>-0.1792380726980537</c:v>
                </c:pt>
                <c:pt idx="150">
                  <c:v>-0.18987506651740038</c:v>
                </c:pt>
                <c:pt idx="151">
                  <c:v>-0.16927208752941569</c:v>
                </c:pt>
                <c:pt idx="152">
                  <c:v>-0.16004314275488796</c:v>
                </c:pt>
                <c:pt idx="153">
                  <c:v>-9.7436986973518769E-2</c:v>
                </c:pt>
                <c:pt idx="154">
                  <c:v>-0.12709542254166806</c:v>
                </c:pt>
                <c:pt idx="155">
                  <c:v>-0.14872662175472962</c:v>
                </c:pt>
                <c:pt idx="156">
                  <c:v>-0.15977502028306867</c:v>
                </c:pt>
                <c:pt idx="157">
                  <c:v>-0.17766623472193532</c:v>
                </c:pt>
                <c:pt idx="158">
                  <c:v>-0.21131833502119446</c:v>
                </c:pt>
                <c:pt idx="159">
                  <c:v>-0.13830628587857607</c:v>
                </c:pt>
                <c:pt idx="160">
                  <c:v>-0.15398956475996128</c:v>
                </c:pt>
                <c:pt idx="161">
                  <c:v>-0.16036771919488424</c:v>
                </c:pt>
                <c:pt idx="162">
                  <c:v>-0.1647703280927979</c:v>
                </c:pt>
                <c:pt idx="163">
                  <c:v>-0.1848040787309958</c:v>
                </c:pt>
                <c:pt idx="164">
                  <c:v>-0.19136371091658089</c:v>
                </c:pt>
                <c:pt idx="165">
                  <c:v>-0.20186203158657112</c:v>
                </c:pt>
                <c:pt idx="166">
                  <c:v>-0.21996644413790611</c:v>
                </c:pt>
                <c:pt idx="167">
                  <c:v>-0.21131225686504518</c:v>
                </c:pt>
                <c:pt idx="168">
                  <c:v>-0.20917613806297808</c:v>
                </c:pt>
                <c:pt idx="169">
                  <c:v>-0.1939179223935984</c:v>
                </c:pt>
                <c:pt idx="170">
                  <c:v>-0.17859813014941539</c:v>
                </c:pt>
                <c:pt idx="171">
                  <c:v>-0.2122180216252455</c:v>
                </c:pt>
                <c:pt idx="172">
                  <c:v>-0.25263722367094854</c:v>
                </c:pt>
                <c:pt idx="173">
                  <c:v>-0.24171691795401573</c:v>
                </c:pt>
                <c:pt idx="174">
                  <c:v>-0.24083692599331596</c:v>
                </c:pt>
                <c:pt idx="175">
                  <c:v>-0.223314330503528</c:v>
                </c:pt>
                <c:pt idx="176">
                  <c:v>-0.225879611453631</c:v>
                </c:pt>
                <c:pt idx="177">
                  <c:v>-0.24224659711349772</c:v>
                </c:pt>
                <c:pt idx="178">
                  <c:v>-0.26523501167836039</c:v>
                </c:pt>
                <c:pt idx="179">
                  <c:v>-0.25947946887143691</c:v>
                </c:pt>
                <c:pt idx="180">
                  <c:v>-0.22466991768364386</c:v>
                </c:pt>
                <c:pt idx="181">
                  <c:v>-0.19991024862665907</c:v>
                </c:pt>
                <c:pt idx="182">
                  <c:v>-0.18072083485404966</c:v>
                </c:pt>
                <c:pt idx="183">
                  <c:v>-0.17415654903358202</c:v>
                </c:pt>
                <c:pt idx="184">
                  <c:v>-0.16744139401746339</c:v>
                </c:pt>
                <c:pt idx="185">
                  <c:v>-8.6595805315153873E-2</c:v>
                </c:pt>
                <c:pt idx="186">
                  <c:v>-9.9795911523040903E-2</c:v>
                </c:pt>
                <c:pt idx="187">
                  <c:v>-7.6577780516701166E-2</c:v>
                </c:pt>
                <c:pt idx="188">
                  <c:v>-7.0978181110389116E-2</c:v>
                </c:pt>
                <c:pt idx="189">
                  <c:v>-6.1062813436518093E-2</c:v>
                </c:pt>
                <c:pt idx="190">
                  <c:v>-3.173011443502527E-2</c:v>
                </c:pt>
                <c:pt idx="191">
                  <c:v>4.2785952499071245E-2</c:v>
                </c:pt>
                <c:pt idx="192">
                  <c:v>5.4698453456413443E-2</c:v>
                </c:pt>
                <c:pt idx="193">
                  <c:v>5.2124324224807728E-2</c:v>
                </c:pt>
                <c:pt idx="194">
                  <c:v>9.2637297445875344E-2</c:v>
                </c:pt>
                <c:pt idx="195">
                  <c:v>9.7020589462526674E-2</c:v>
                </c:pt>
                <c:pt idx="196">
                  <c:v>0.11993261231532859</c:v>
                </c:pt>
                <c:pt idx="197">
                  <c:v>0.11451669072886173</c:v>
                </c:pt>
                <c:pt idx="198">
                  <c:v>0.12632679899282429</c:v>
                </c:pt>
                <c:pt idx="199">
                  <c:v>0.11128069648027372</c:v>
                </c:pt>
                <c:pt idx="200">
                  <c:v>0.11109594427729075</c:v>
                </c:pt>
                <c:pt idx="201">
                  <c:v>0.12517361700516871</c:v>
                </c:pt>
                <c:pt idx="202">
                  <c:v>0.14123089608066297</c:v>
                </c:pt>
                <c:pt idx="203">
                  <c:v>9.093763104111785E-2</c:v>
                </c:pt>
                <c:pt idx="204">
                  <c:v>4.0629072093681051E-2</c:v>
                </c:pt>
                <c:pt idx="205">
                  <c:v>4.8715121279767848E-2</c:v>
                </c:pt>
                <c:pt idx="206">
                  <c:v>5.1918174124564676E-2</c:v>
                </c:pt>
                <c:pt idx="207">
                  <c:v>6.3810710757832512E-2</c:v>
                </c:pt>
                <c:pt idx="208">
                  <c:v>9.7050297116149986E-2</c:v>
                </c:pt>
                <c:pt idx="209">
                  <c:v>9.9952577765667128E-2</c:v>
                </c:pt>
                <c:pt idx="210">
                  <c:v>0.10832246198836981</c:v>
                </c:pt>
                <c:pt idx="211">
                  <c:v>0.12796602624537412</c:v>
                </c:pt>
                <c:pt idx="212">
                  <c:v>0.14552891848266469</c:v>
                </c:pt>
                <c:pt idx="213">
                  <c:v>0.16565815007295304</c:v>
                </c:pt>
                <c:pt idx="214">
                  <c:v>0.15509350703510849</c:v>
                </c:pt>
                <c:pt idx="215">
                  <c:v>0.18697065718104655</c:v>
                </c:pt>
                <c:pt idx="216">
                  <c:v>0.19576387894166292</c:v>
                </c:pt>
                <c:pt idx="217">
                  <c:v>0.20015361552613542</c:v>
                </c:pt>
                <c:pt idx="218">
                  <c:v>0.23749595023883896</c:v>
                </c:pt>
                <c:pt idx="219">
                  <c:v>0.26110015321866431</c:v>
                </c:pt>
                <c:pt idx="220">
                  <c:v>0.22428663174875307</c:v>
                </c:pt>
                <c:pt idx="221">
                  <c:v>0.20250069412739902</c:v>
                </c:pt>
                <c:pt idx="222">
                  <c:v>0.16363470915664746</c:v>
                </c:pt>
                <c:pt idx="223">
                  <c:v>9.5947940332782089E-2</c:v>
                </c:pt>
                <c:pt idx="224">
                  <c:v>2.9770091835334522E-2</c:v>
                </c:pt>
                <c:pt idx="225">
                  <c:v>-1.4867587505296709E-2</c:v>
                </c:pt>
                <c:pt idx="226">
                  <c:v>-6.617245959488105E-2</c:v>
                </c:pt>
                <c:pt idx="227">
                  <c:v>-9.2753362084529223E-2</c:v>
                </c:pt>
                <c:pt idx="228">
                  <c:v>-0.16722718038919904</c:v>
                </c:pt>
                <c:pt idx="229">
                  <c:v>-0.1976181298516394</c:v>
                </c:pt>
                <c:pt idx="230">
                  <c:v>-0.22151417494161829</c:v>
                </c:pt>
                <c:pt idx="231">
                  <c:v>-0.41627237518309179</c:v>
                </c:pt>
                <c:pt idx="232">
                  <c:v>-0.46030783667442576</c:v>
                </c:pt>
                <c:pt idx="233">
                  <c:v>-0.49713794743511652</c:v>
                </c:pt>
                <c:pt idx="234">
                  <c:v>-0.48937044847566158</c:v>
                </c:pt>
                <c:pt idx="235">
                  <c:v>-0.47606998503426945</c:v>
                </c:pt>
                <c:pt idx="236">
                  <c:v>-0.46627732586973347</c:v>
                </c:pt>
                <c:pt idx="237">
                  <c:v>-0.48813233288790903</c:v>
                </c:pt>
                <c:pt idx="238">
                  <c:v>-0.51746614703685045</c:v>
                </c:pt>
                <c:pt idx="239">
                  <c:v>-0.54467171208820298</c:v>
                </c:pt>
                <c:pt idx="240">
                  <c:v>-0.56901269657994558</c:v>
                </c:pt>
                <c:pt idx="241">
                  <c:v>-0.57306618970117307</c:v>
                </c:pt>
                <c:pt idx="242">
                  <c:v>-0.56964555637706304</c:v>
                </c:pt>
                <c:pt idx="243">
                  <c:v>-0.53892073459052869</c:v>
                </c:pt>
                <c:pt idx="244">
                  <c:v>-0.5105863330162328</c:v>
                </c:pt>
                <c:pt idx="245">
                  <c:v>-0.48772201699319195</c:v>
                </c:pt>
                <c:pt idx="246">
                  <c:v>-0.48774871649796925</c:v>
                </c:pt>
                <c:pt idx="247">
                  <c:v>-0.48593536923437453</c:v>
                </c:pt>
                <c:pt idx="248">
                  <c:v>-0.47592216316849667</c:v>
                </c:pt>
                <c:pt idx="249">
                  <c:v>-0.43270168304375789</c:v>
                </c:pt>
                <c:pt idx="250">
                  <c:v>-0.41604265763407311</c:v>
                </c:pt>
                <c:pt idx="251">
                  <c:v>-0.38909114006638279</c:v>
                </c:pt>
                <c:pt idx="252">
                  <c:v>-0.36264743833540281</c:v>
                </c:pt>
                <c:pt idx="253">
                  <c:v>-0.34558813648288622</c:v>
                </c:pt>
                <c:pt idx="254">
                  <c:v>-0.34067022756054766</c:v>
                </c:pt>
                <c:pt idx="255">
                  <c:v>-0.33665580234684112</c:v>
                </c:pt>
                <c:pt idx="256">
                  <c:v>-0.34011860196746979</c:v>
                </c:pt>
                <c:pt idx="257">
                  <c:v>-0.34244844717660206</c:v>
                </c:pt>
                <c:pt idx="258">
                  <c:v>-0.35995592648690045</c:v>
                </c:pt>
                <c:pt idx="259">
                  <c:v>-0.35250003812459008</c:v>
                </c:pt>
                <c:pt idx="260">
                  <c:v>-0.35744517032845979</c:v>
                </c:pt>
                <c:pt idx="261">
                  <c:v>-0.38446526614241205</c:v>
                </c:pt>
                <c:pt idx="262">
                  <c:v>-0.39502065761907934</c:v>
                </c:pt>
                <c:pt idx="263">
                  <c:v>-0.39540197223813567</c:v>
                </c:pt>
                <c:pt idx="264">
                  <c:v>-0.38498433487438555</c:v>
                </c:pt>
                <c:pt idx="265">
                  <c:v>-0.38940265350016412</c:v>
                </c:pt>
                <c:pt idx="266">
                  <c:v>-0.39271229887151649</c:v>
                </c:pt>
                <c:pt idx="267">
                  <c:v>-0.38682502644022443</c:v>
                </c:pt>
                <c:pt idx="268">
                  <c:v>-0.33800602248864986</c:v>
                </c:pt>
                <c:pt idx="269">
                  <c:v>-0.34143396097240608</c:v>
                </c:pt>
                <c:pt idx="270">
                  <c:v>-0.34852935237226523</c:v>
                </c:pt>
                <c:pt idx="271">
                  <c:v>-0.32594467152037454</c:v>
                </c:pt>
                <c:pt idx="272">
                  <c:v>-0.32095262530192215</c:v>
                </c:pt>
                <c:pt idx="273">
                  <c:v>-0.32191740881486119</c:v>
                </c:pt>
                <c:pt idx="274">
                  <c:v>-0.25778366043545986</c:v>
                </c:pt>
                <c:pt idx="275">
                  <c:v>-0.26211714909135231</c:v>
                </c:pt>
                <c:pt idx="276">
                  <c:v>-0.22100113735339899</c:v>
                </c:pt>
                <c:pt idx="277">
                  <c:v>-0.21699429552395377</c:v>
                </c:pt>
                <c:pt idx="278">
                  <c:v>-0.21266902792880316</c:v>
                </c:pt>
                <c:pt idx="279">
                  <c:v>-0.22864194900749579</c:v>
                </c:pt>
                <c:pt idx="280">
                  <c:v>-0.22219381272536354</c:v>
                </c:pt>
                <c:pt idx="281">
                  <c:v>-0.21260228505302903</c:v>
                </c:pt>
                <c:pt idx="282">
                  <c:v>-0.1815137243622118</c:v>
                </c:pt>
                <c:pt idx="283">
                  <c:v>-0.20940240704020185</c:v>
                </c:pt>
                <c:pt idx="284">
                  <c:v>-0.22621727158310057</c:v>
                </c:pt>
                <c:pt idx="285">
                  <c:v>-0.21412841865097043</c:v>
                </c:pt>
                <c:pt idx="286">
                  <c:v>-0.25072996528996749</c:v>
                </c:pt>
                <c:pt idx="287">
                  <c:v>-0.28379423742300158</c:v>
                </c:pt>
                <c:pt idx="288">
                  <c:v>-0.29634344433972981</c:v>
                </c:pt>
                <c:pt idx="289">
                  <c:v>-0.34615151896883878</c:v>
                </c:pt>
                <c:pt idx="290">
                  <c:v>-0.33322845829647085</c:v>
                </c:pt>
                <c:pt idx="291">
                  <c:v>-0.3384403018818527</c:v>
                </c:pt>
                <c:pt idx="292">
                  <c:v>-0.32796133977473607</c:v>
                </c:pt>
                <c:pt idx="293">
                  <c:v>-0.3293508311709592</c:v>
                </c:pt>
                <c:pt idx="294">
                  <c:v>-0.34247436920979579</c:v>
                </c:pt>
                <c:pt idx="295">
                  <c:v>-0.36874214442582376</c:v>
                </c:pt>
                <c:pt idx="296">
                  <c:v>-0.36396945190218655</c:v>
                </c:pt>
                <c:pt idx="297">
                  <c:v>-0.37325019377752677</c:v>
                </c:pt>
                <c:pt idx="298">
                  <c:v>-0.36487552016079949</c:v>
                </c:pt>
                <c:pt idx="299">
                  <c:v>-0.30219520907769337</c:v>
                </c:pt>
                <c:pt idx="300">
                  <c:v>-0.29382144396714993</c:v>
                </c:pt>
                <c:pt idx="301">
                  <c:v>-0.27278745526100079</c:v>
                </c:pt>
                <c:pt idx="302">
                  <c:v>-0.27548737963366976</c:v>
                </c:pt>
                <c:pt idx="303">
                  <c:v>-0.23008596347944532</c:v>
                </c:pt>
                <c:pt idx="304">
                  <c:v>-0.22254449051803771</c:v>
                </c:pt>
                <c:pt idx="305">
                  <c:v>-0.22062898461398206</c:v>
                </c:pt>
                <c:pt idx="306">
                  <c:v>-0.19713184153222529</c:v>
                </c:pt>
                <c:pt idx="307">
                  <c:v>-0.1672612630467758</c:v>
                </c:pt>
                <c:pt idx="308">
                  <c:v>-0.1656007685021107</c:v>
                </c:pt>
                <c:pt idx="309">
                  <c:v>-0.15506550708816336</c:v>
                </c:pt>
                <c:pt idx="310">
                  <c:v>-0.1788524194274862</c:v>
                </c:pt>
                <c:pt idx="311">
                  <c:v>-0.21936329466343651</c:v>
                </c:pt>
                <c:pt idx="312">
                  <c:v>-0.25408169844885531</c:v>
                </c:pt>
                <c:pt idx="313">
                  <c:v>-0.25449115652436816</c:v>
                </c:pt>
                <c:pt idx="314">
                  <c:v>-0.26415356690090108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D23-4018-B307-EACB3B7A8BC4}"/>
            </c:ext>
          </c:extLst>
        </c:ser>
        <c:ser>
          <c:idx val="7"/>
          <c:order val="7"/>
          <c:tx>
            <c:strRef>
              <c:f>'[הוצאה בכרטיסי אשראי (1).xlsx]שינוי בהוצאה (2)'!$R$1</c:f>
              <c:strCache>
                <c:ptCount val="1"/>
                <c:pt idx="0">
                  <c:v>בתי מרקחת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'[הוצאה בכרטיסי אשראי (1).xlsx]שינוי בהוצאה (2)'!$A$2:$A$316</c:f>
              <c:numCache>
                <c:formatCode>dd\-mm\-yyyy</c:formatCode>
                <c:ptCount val="31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  <c:pt idx="285">
                  <c:v>44162.083333333336</c:v>
                </c:pt>
                <c:pt idx="286">
                  <c:v>44163.083333333336</c:v>
                </c:pt>
                <c:pt idx="287">
                  <c:v>44164.083333333336</c:v>
                </c:pt>
                <c:pt idx="288">
                  <c:v>44165.083333333336</c:v>
                </c:pt>
                <c:pt idx="289">
                  <c:v>44166.083333333336</c:v>
                </c:pt>
                <c:pt idx="290">
                  <c:v>44167.083333333336</c:v>
                </c:pt>
                <c:pt idx="291">
                  <c:v>44168.083333333336</c:v>
                </c:pt>
                <c:pt idx="292">
                  <c:v>44169.083333333336</c:v>
                </c:pt>
                <c:pt idx="293">
                  <c:v>44171.083333333336</c:v>
                </c:pt>
                <c:pt idx="294">
                  <c:v>44172.083333333336</c:v>
                </c:pt>
                <c:pt idx="295">
                  <c:v>44173.083333333336</c:v>
                </c:pt>
                <c:pt idx="296">
                  <c:v>44174.083333333336</c:v>
                </c:pt>
                <c:pt idx="297">
                  <c:v>44175.083333333336</c:v>
                </c:pt>
                <c:pt idx="298">
                  <c:v>44176.083333333336</c:v>
                </c:pt>
                <c:pt idx="299">
                  <c:v>44178.083333333336</c:v>
                </c:pt>
                <c:pt idx="300">
                  <c:v>44179.083333333336</c:v>
                </c:pt>
                <c:pt idx="301">
                  <c:v>44180.083333333336</c:v>
                </c:pt>
                <c:pt idx="302">
                  <c:v>44181.083333333336</c:v>
                </c:pt>
                <c:pt idx="303">
                  <c:v>44182.083333333336</c:v>
                </c:pt>
                <c:pt idx="304">
                  <c:v>44183.083333333336</c:v>
                </c:pt>
                <c:pt idx="305">
                  <c:v>44185.083333333336</c:v>
                </c:pt>
                <c:pt idx="306">
                  <c:v>44186.083333333336</c:v>
                </c:pt>
                <c:pt idx="307">
                  <c:v>44187.083333333336</c:v>
                </c:pt>
                <c:pt idx="308">
                  <c:v>44188.083333333336</c:v>
                </c:pt>
                <c:pt idx="309">
                  <c:v>44189.083333333336</c:v>
                </c:pt>
                <c:pt idx="310">
                  <c:v>44190.083333333336</c:v>
                </c:pt>
                <c:pt idx="311">
                  <c:v>44191.083333333336</c:v>
                </c:pt>
                <c:pt idx="312">
                  <c:v>44192.083333333336</c:v>
                </c:pt>
                <c:pt idx="313">
                  <c:v>44193.083333333336</c:v>
                </c:pt>
                <c:pt idx="314">
                  <c:v>44194.083333333336</c:v>
                </c:pt>
              </c:numCache>
            </c:numRef>
          </c:cat>
          <c:val>
            <c:numRef>
              <c:f>'[הוצאה בכרטיסי אשראי (1).xlsx]שינוי בהוצאה (2)'!$R$2:$R$316</c:f>
              <c:numCache>
                <c:formatCode>0%</c:formatCode>
                <c:ptCount val="315"/>
                <c:pt idx="0">
                  <c:v>0</c:v>
                </c:pt>
                <c:pt idx="1">
                  <c:v>5.2009392414587019E-3</c:v>
                </c:pt>
                <c:pt idx="2">
                  <c:v>2.6537941037285018E-2</c:v>
                </c:pt>
                <c:pt idx="3">
                  <c:v>3.4775163161863132E-2</c:v>
                </c:pt>
                <c:pt idx="4">
                  <c:v>4.1443554132634119E-2</c:v>
                </c:pt>
                <c:pt idx="5">
                  <c:v>2.7981590605722362E-2</c:v>
                </c:pt>
                <c:pt idx="6">
                  <c:v>2.1301536032219293E-2</c:v>
                </c:pt>
                <c:pt idx="7">
                  <c:v>9.7594244229062266E-3</c:v>
                </c:pt>
                <c:pt idx="8">
                  <c:v>1.3454780686163792E-2</c:v>
                </c:pt>
                <c:pt idx="9">
                  <c:v>2.9470426406567274E-2</c:v>
                </c:pt>
                <c:pt idx="10">
                  <c:v>9.251774496043641E-3</c:v>
                </c:pt>
                <c:pt idx="11">
                  <c:v>-6.919456836054505E-2</c:v>
                </c:pt>
                <c:pt idx="12">
                  <c:v>-7.5772537918294525E-2</c:v>
                </c:pt>
                <c:pt idx="13">
                  <c:v>-9.07182151952034E-2</c:v>
                </c:pt>
                <c:pt idx="14">
                  <c:v>-9.6616219256742575E-2</c:v>
                </c:pt>
                <c:pt idx="15">
                  <c:v>-9.6586539053506115E-2</c:v>
                </c:pt>
                <c:pt idx="16">
                  <c:v>-0.11838542897860183</c:v>
                </c:pt>
                <c:pt idx="17">
                  <c:v>-0.12812187786879625</c:v>
                </c:pt>
                <c:pt idx="18">
                  <c:v>-0.19536249853007792</c:v>
                </c:pt>
                <c:pt idx="19">
                  <c:v>-0.18324315031420613</c:v>
                </c:pt>
                <c:pt idx="20">
                  <c:v>-0.181944533892752</c:v>
                </c:pt>
                <c:pt idx="21">
                  <c:v>-0.17813527115033256</c:v>
                </c:pt>
                <c:pt idx="22">
                  <c:v>-0.17607985988991071</c:v>
                </c:pt>
                <c:pt idx="23">
                  <c:v>-0.17873557566567833</c:v>
                </c:pt>
                <c:pt idx="24">
                  <c:v>-0.11844704985633481</c:v>
                </c:pt>
                <c:pt idx="25">
                  <c:v>-0.13495181578832727</c:v>
                </c:pt>
                <c:pt idx="26">
                  <c:v>-0.1288384774743796</c:v>
                </c:pt>
                <c:pt idx="27">
                  <c:v>-0.12076163594628664</c:v>
                </c:pt>
                <c:pt idx="28">
                  <c:v>-0.11540167022717651</c:v>
                </c:pt>
                <c:pt idx="29">
                  <c:v>-8.2512730436715254E-2</c:v>
                </c:pt>
                <c:pt idx="30">
                  <c:v>8.5112312040214189E-3</c:v>
                </c:pt>
                <c:pt idx="31">
                  <c:v>1.6332228657514269E-2</c:v>
                </c:pt>
                <c:pt idx="32">
                  <c:v>2.6647147107867308E-2</c:v>
                </c:pt>
                <c:pt idx="33">
                  <c:v>4.273681392523776E-2</c:v>
                </c:pt>
                <c:pt idx="34">
                  <c:v>3.4191683438621556E-2</c:v>
                </c:pt>
                <c:pt idx="35">
                  <c:v>3.9197057069986885E-2</c:v>
                </c:pt>
                <c:pt idx="36">
                  <c:v>1.9860863656625982E-2</c:v>
                </c:pt>
                <c:pt idx="37">
                  <c:v>-3.807268744755854E-2</c:v>
                </c:pt>
                <c:pt idx="38">
                  <c:v>-1.7664467963316555E-2</c:v>
                </c:pt>
                <c:pt idx="39">
                  <c:v>-2.3010917406575793E-2</c:v>
                </c:pt>
                <c:pt idx="40">
                  <c:v>-3.490443655695008E-2</c:v>
                </c:pt>
                <c:pt idx="41">
                  <c:v>-4.5029318944714403E-2</c:v>
                </c:pt>
                <c:pt idx="42">
                  <c:v>-6.6918121890298443E-2</c:v>
                </c:pt>
                <c:pt idx="43">
                  <c:v>-7.8164720217503092E-2</c:v>
                </c:pt>
                <c:pt idx="44">
                  <c:v>-0.13555446520033643</c:v>
                </c:pt>
                <c:pt idx="45">
                  <c:v>-8.2040113304417073E-2</c:v>
                </c:pt>
                <c:pt idx="46">
                  <c:v>-9.1727688751197411E-2</c:v>
                </c:pt>
                <c:pt idx="47">
                  <c:v>-7.7590011595439878E-2</c:v>
                </c:pt>
                <c:pt idx="48">
                  <c:v>-6.2745874855870354E-2</c:v>
                </c:pt>
                <c:pt idx="49">
                  <c:v>3.1565128823585864E-2</c:v>
                </c:pt>
                <c:pt idx="50">
                  <c:v>5.1634119130128386E-2</c:v>
                </c:pt>
                <c:pt idx="51">
                  <c:v>5.3698031390821965E-2</c:v>
                </c:pt>
                <c:pt idx="52">
                  <c:v>7.5002263302909711E-2</c:v>
                </c:pt>
                <c:pt idx="53">
                  <c:v>0.10822869669094359</c:v>
                </c:pt>
                <c:pt idx="54">
                  <c:v>0.15513897708881408</c:v>
                </c:pt>
                <c:pt idx="55">
                  <c:v>0.39216747457707379</c:v>
                </c:pt>
                <c:pt idx="56">
                  <c:v>0.39917902460633825</c:v>
                </c:pt>
                <c:pt idx="57">
                  <c:v>0.35196270595336698</c:v>
                </c:pt>
                <c:pt idx="58">
                  <c:v>0.36634478140989013</c:v>
                </c:pt>
                <c:pt idx="59">
                  <c:v>0.40808526717949856</c:v>
                </c:pt>
                <c:pt idx="60">
                  <c:v>0.39818463186601494</c:v>
                </c:pt>
                <c:pt idx="61">
                  <c:v>0.37392415813562874</c:v>
                </c:pt>
                <c:pt idx="62">
                  <c:v>0.35050352535098095</c:v>
                </c:pt>
                <c:pt idx="63">
                  <c:v>0.34763438106075895</c:v>
                </c:pt>
                <c:pt idx="64">
                  <c:v>0.34163064471611571</c:v>
                </c:pt>
                <c:pt idx="65">
                  <c:v>0.32160717218293433</c:v>
                </c:pt>
                <c:pt idx="66">
                  <c:v>0.27043351060608933</c:v>
                </c:pt>
                <c:pt idx="67">
                  <c:v>0.21831193889352396</c:v>
                </c:pt>
                <c:pt idx="68">
                  <c:v>2.8199360898122139E-2</c:v>
                </c:pt>
                <c:pt idx="69">
                  <c:v>3.6564528226643578E-3</c:v>
                </c:pt>
                <c:pt idx="70">
                  <c:v>-4.5425104123731352E-2</c:v>
                </c:pt>
                <c:pt idx="71">
                  <c:v>-5.0339776902612154E-2</c:v>
                </c:pt>
                <c:pt idx="72">
                  <c:v>-0.10216788790465237</c:v>
                </c:pt>
                <c:pt idx="73">
                  <c:v>-9.0379993253501434E-2</c:v>
                </c:pt>
                <c:pt idx="74">
                  <c:v>-9.3088227906075072E-2</c:v>
                </c:pt>
                <c:pt idx="75">
                  <c:v>-8.0594281376962118E-2</c:v>
                </c:pt>
                <c:pt idx="76">
                  <c:v>-6.3248686844361579E-2</c:v>
                </c:pt>
                <c:pt idx="77">
                  <c:v>-5.522275642139407E-2</c:v>
                </c:pt>
                <c:pt idx="78">
                  <c:v>-7.5983445476012879E-2</c:v>
                </c:pt>
                <c:pt idx="79">
                  <c:v>2.9730879198544446E-2</c:v>
                </c:pt>
                <c:pt idx="80">
                  <c:v>3.2979468019423974E-2</c:v>
                </c:pt>
                <c:pt idx="81">
                  <c:v>7.2605198234353185E-2</c:v>
                </c:pt>
                <c:pt idx="82">
                  <c:v>4.4977010506353832E-2</c:v>
                </c:pt>
                <c:pt idx="83">
                  <c:v>-1.1846545386532514E-2</c:v>
                </c:pt>
                <c:pt idx="84">
                  <c:v>-9.2491174240889595E-3</c:v>
                </c:pt>
                <c:pt idx="85">
                  <c:v>1.9288751105832613E-3</c:v>
                </c:pt>
                <c:pt idx="86">
                  <c:v>-1.3523132592804132E-2</c:v>
                </c:pt>
                <c:pt idx="87">
                  <c:v>-3.2157988548992211E-2</c:v>
                </c:pt>
                <c:pt idx="88">
                  <c:v>-4.98307690564741E-2</c:v>
                </c:pt>
                <c:pt idx="89">
                  <c:v>-5.3137964097865975E-2</c:v>
                </c:pt>
                <c:pt idx="90">
                  <c:v>-3.3694986779462255E-2</c:v>
                </c:pt>
                <c:pt idx="91">
                  <c:v>-5.6613700155113356E-2</c:v>
                </c:pt>
                <c:pt idx="92">
                  <c:v>-0.11669104126928309</c:v>
                </c:pt>
                <c:pt idx="93">
                  <c:v>-0.13078984697259644</c:v>
                </c:pt>
                <c:pt idx="94">
                  <c:v>-0.15642209782562788</c:v>
                </c:pt>
                <c:pt idx="95">
                  <c:v>-8.2627224110199737E-2</c:v>
                </c:pt>
                <c:pt idx="96">
                  <c:v>-9.9260219321696042E-2</c:v>
                </c:pt>
                <c:pt idx="97">
                  <c:v>-0.1178181795401585</c:v>
                </c:pt>
                <c:pt idx="98">
                  <c:v>-0.11361117568047818</c:v>
                </c:pt>
                <c:pt idx="99">
                  <c:v>-0.10890324543494534</c:v>
                </c:pt>
                <c:pt idx="100">
                  <c:v>-0.11805400270044974</c:v>
                </c:pt>
                <c:pt idx="101">
                  <c:v>-0.12109449811332484</c:v>
                </c:pt>
                <c:pt idx="102">
                  <c:v>-0.12137149154126059</c:v>
                </c:pt>
                <c:pt idx="103">
                  <c:v>-3.3153792696128281E-2</c:v>
                </c:pt>
                <c:pt idx="104">
                  <c:v>-2.2476502230895035E-2</c:v>
                </c:pt>
                <c:pt idx="105">
                  <c:v>1.1826253378686813E-2</c:v>
                </c:pt>
                <c:pt idx="106">
                  <c:v>3.1745626397271298E-2</c:v>
                </c:pt>
                <c:pt idx="107">
                  <c:v>5.9940126284208084E-2</c:v>
                </c:pt>
                <c:pt idx="108">
                  <c:v>7.5437565576305987E-2</c:v>
                </c:pt>
                <c:pt idx="109">
                  <c:v>0.10705007148211321</c:v>
                </c:pt>
                <c:pt idx="110">
                  <c:v>0.12592878017581088</c:v>
                </c:pt>
                <c:pt idx="111">
                  <c:v>0.13344127589294486</c:v>
                </c:pt>
                <c:pt idx="112">
                  <c:v>0.12959037225241388</c:v>
                </c:pt>
                <c:pt idx="113">
                  <c:v>0.1315585901561116</c:v>
                </c:pt>
                <c:pt idx="114">
                  <c:v>0.13243872100628584</c:v>
                </c:pt>
                <c:pt idx="115">
                  <c:v>0.14231537051160181</c:v>
                </c:pt>
                <c:pt idx="116">
                  <c:v>0.12757093799026298</c:v>
                </c:pt>
                <c:pt idx="117">
                  <c:v>0.10409986330923249</c:v>
                </c:pt>
                <c:pt idx="118">
                  <c:v>7.3863320146772216E-2</c:v>
                </c:pt>
                <c:pt idx="119">
                  <c:v>3.9203269843502309E-2</c:v>
                </c:pt>
                <c:pt idx="120">
                  <c:v>2.1531061914045413E-2</c:v>
                </c:pt>
                <c:pt idx="121">
                  <c:v>-5.3245713787827165E-2</c:v>
                </c:pt>
                <c:pt idx="122">
                  <c:v>-7.0623120140949847E-2</c:v>
                </c:pt>
                <c:pt idx="123">
                  <c:v>-9.0084035104688986E-2</c:v>
                </c:pt>
                <c:pt idx="124">
                  <c:v>-7.5602531116220506E-2</c:v>
                </c:pt>
                <c:pt idx="125">
                  <c:v>-7.03695993725727E-2</c:v>
                </c:pt>
                <c:pt idx="126">
                  <c:v>-7.1420315561784631E-2</c:v>
                </c:pt>
                <c:pt idx="127">
                  <c:v>-7.1756527762956379E-2</c:v>
                </c:pt>
                <c:pt idx="128">
                  <c:v>-6.7009014847030923E-2</c:v>
                </c:pt>
                <c:pt idx="129">
                  <c:v>-5.5880709659489214E-2</c:v>
                </c:pt>
                <c:pt idx="130">
                  <c:v>-5.9843415268277633E-2</c:v>
                </c:pt>
                <c:pt idx="131">
                  <c:v>-4.3887068826772291E-2</c:v>
                </c:pt>
                <c:pt idx="132">
                  <c:v>-3.2490017797798143E-2</c:v>
                </c:pt>
                <c:pt idx="133">
                  <c:v>4.3995000364346781E-2</c:v>
                </c:pt>
                <c:pt idx="134">
                  <c:v>4.6979682797419597E-2</c:v>
                </c:pt>
                <c:pt idx="135">
                  <c:v>5.4990759318150007E-2</c:v>
                </c:pt>
                <c:pt idx="136">
                  <c:v>5.7968098898972586E-2</c:v>
                </c:pt>
                <c:pt idx="137">
                  <c:v>6.3448335718001792E-2</c:v>
                </c:pt>
                <c:pt idx="138">
                  <c:v>6.8484292702523319E-2</c:v>
                </c:pt>
                <c:pt idx="139">
                  <c:v>4.8427923418967289E-2</c:v>
                </c:pt>
                <c:pt idx="140">
                  <c:v>-1.2310634961210654E-2</c:v>
                </c:pt>
                <c:pt idx="141">
                  <c:v>-9.1029782887058763E-3</c:v>
                </c:pt>
                <c:pt idx="142">
                  <c:v>-1.7184195382133449E-2</c:v>
                </c:pt>
                <c:pt idx="143">
                  <c:v>-8.7463603740651763E-3</c:v>
                </c:pt>
                <c:pt idx="144">
                  <c:v>-2.0753213259891434E-2</c:v>
                </c:pt>
                <c:pt idx="145">
                  <c:v>-3.4806330287973419E-2</c:v>
                </c:pt>
                <c:pt idx="146">
                  <c:v>-4.7219137596636429E-2</c:v>
                </c:pt>
                <c:pt idx="147">
                  <c:v>-0.1201045017271607</c:v>
                </c:pt>
                <c:pt idx="148">
                  <c:v>-0.11934391676320799</c:v>
                </c:pt>
                <c:pt idx="149">
                  <c:v>-0.11947525020722793</c:v>
                </c:pt>
                <c:pt idx="150">
                  <c:v>-0.12660350028929224</c:v>
                </c:pt>
                <c:pt idx="151">
                  <c:v>-0.14313347849937219</c:v>
                </c:pt>
                <c:pt idx="152">
                  <c:v>-0.14494700879267364</c:v>
                </c:pt>
                <c:pt idx="153">
                  <c:v>-8.2196143263435939E-2</c:v>
                </c:pt>
                <c:pt idx="154">
                  <c:v>-8.3314410637279956E-2</c:v>
                </c:pt>
                <c:pt idx="155">
                  <c:v>-8.265812785244897E-2</c:v>
                </c:pt>
                <c:pt idx="156">
                  <c:v>-8.4194663330369512E-2</c:v>
                </c:pt>
                <c:pt idx="157">
                  <c:v>-5.8116051764200427E-2</c:v>
                </c:pt>
                <c:pt idx="158">
                  <c:v>-4.5161888429696484E-2</c:v>
                </c:pt>
                <c:pt idx="159">
                  <c:v>6.4878393627090691E-2</c:v>
                </c:pt>
                <c:pt idx="160">
                  <c:v>8.2576366607835405E-2</c:v>
                </c:pt>
                <c:pt idx="161">
                  <c:v>0.12047340440907006</c:v>
                </c:pt>
                <c:pt idx="162">
                  <c:v>0.15114360869721222</c:v>
                </c:pt>
                <c:pt idx="163">
                  <c:v>0.16290757559447133</c:v>
                </c:pt>
                <c:pt idx="164">
                  <c:v>0.1763363288360793</c:v>
                </c:pt>
                <c:pt idx="165">
                  <c:v>0.18311856185177322</c:v>
                </c:pt>
                <c:pt idx="166">
                  <c:v>0.17532867321785206</c:v>
                </c:pt>
                <c:pt idx="167">
                  <c:v>0.17617365216852066</c:v>
                </c:pt>
                <c:pt idx="168">
                  <c:v>0.17685263656254069</c:v>
                </c:pt>
                <c:pt idx="169">
                  <c:v>0.15093128359195673</c:v>
                </c:pt>
                <c:pt idx="170">
                  <c:v>0.13818614875905877</c:v>
                </c:pt>
                <c:pt idx="171">
                  <c:v>0.10789597069657653</c:v>
                </c:pt>
                <c:pt idx="172">
                  <c:v>1.5182895761002957E-2</c:v>
                </c:pt>
                <c:pt idx="173">
                  <c:v>-9.4634613611224161E-3</c:v>
                </c:pt>
                <c:pt idx="174">
                  <c:v>-4.6825665787590398E-2</c:v>
                </c:pt>
                <c:pt idx="175">
                  <c:v>-7.6491102644662523E-2</c:v>
                </c:pt>
                <c:pt idx="176">
                  <c:v>-7.8950570648312124E-2</c:v>
                </c:pt>
                <c:pt idx="177">
                  <c:v>-0.10645519485325683</c:v>
                </c:pt>
                <c:pt idx="178">
                  <c:v>-0.11692862692227102</c:v>
                </c:pt>
                <c:pt idx="179">
                  <c:v>-0.17427600717590574</c:v>
                </c:pt>
                <c:pt idx="180">
                  <c:v>-0.17310346409528699</c:v>
                </c:pt>
                <c:pt idx="181">
                  <c:v>-0.16988543171287662</c:v>
                </c:pt>
                <c:pt idx="182">
                  <c:v>-0.16070343392554243</c:v>
                </c:pt>
                <c:pt idx="183">
                  <c:v>-0.15476264866655953</c:v>
                </c:pt>
                <c:pt idx="184">
                  <c:v>-0.15486326987751942</c:v>
                </c:pt>
                <c:pt idx="185">
                  <c:v>-7.7489746301750984E-2</c:v>
                </c:pt>
                <c:pt idx="186">
                  <c:v>-8.4691966786074824E-2</c:v>
                </c:pt>
                <c:pt idx="187">
                  <c:v>-7.2779178365986685E-2</c:v>
                </c:pt>
                <c:pt idx="188">
                  <c:v>-5.803111512511927E-2</c:v>
                </c:pt>
                <c:pt idx="189">
                  <c:v>-5.3402410418881829E-2</c:v>
                </c:pt>
                <c:pt idx="190">
                  <c:v>-2.7114219366159653E-2</c:v>
                </c:pt>
                <c:pt idx="191">
                  <c:v>5.3619892227275701E-2</c:v>
                </c:pt>
                <c:pt idx="192">
                  <c:v>7.2101245929230062E-2</c:v>
                </c:pt>
                <c:pt idx="193">
                  <c:v>8.0975785468647254E-2</c:v>
                </c:pt>
                <c:pt idx="194">
                  <c:v>8.515172022168338E-2</c:v>
                </c:pt>
                <c:pt idx="195">
                  <c:v>7.3910810008907646E-2</c:v>
                </c:pt>
                <c:pt idx="196">
                  <c:v>7.9670355123598657E-2</c:v>
                </c:pt>
                <c:pt idx="197">
                  <c:v>7.8550949927783442E-2</c:v>
                </c:pt>
                <c:pt idx="198">
                  <c:v>9.3484651300657529E-2</c:v>
                </c:pt>
                <c:pt idx="199">
                  <c:v>8.8276407120196243E-2</c:v>
                </c:pt>
                <c:pt idx="200">
                  <c:v>8.0677022677798416E-2</c:v>
                </c:pt>
                <c:pt idx="201">
                  <c:v>7.9817588741538659E-2</c:v>
                </c:pt>
                <c:pt idx="202">
                  <c:v>6.7353296930970252E-2</c:v>
                </c:pt>
                <c:pt idx="203">
                  <c:v>4.3973173479370686E-2</c:v>
                </c:pt>
                <c:pt idx="204">
                  <c:v>-1.8829474803709556E-2</c:v>
                </c:pt>
                <c:pt idx="205">
                  <c:v>-2.5303937282049938E-2</c:v>
                </c:pt>
                <c:pt idx="206">
                  <c:v>-2.8317403444173661E-2</c:v>
                </c:pt>
                <c:pt idx="207">
                  <c:v>-4.7430879353917099E-2</c:v>
                </c:pt>
                <c:pt idx="208">
                  <c:v>-4.1654246710178588E-2</c:v>
                </c:pt>
                <c:pt idx="209">
                  <c:v>-4.5787232638481945E-2</c:v>
                </c:pt>
                <c:pt idx="210">
                  <c:v>-3.9182761314498382E-2</c:v>
                </c:pt>
                <c:pt idx="211">
                  <c:v>-4.0020597315775674E-2</c:v>
                </c:pt>
                <c:pt idx="212">
                  <c:v>-4.3253757975294072E-2</c:v>
                </c:pt>
                <c:pt idx="213">
                  <c:v>-3.6260482087519308E-2</c:v>
                </c:pt>
                <c:pt idx="214">
                  <c:v>-4.4095941891445722E-2</c:v>
                </c:pt>
                <c:pt idx="215">
                  <c:v>-3.2857836843690036E-2</c:v>
                </c:pt>
                <c:pt idx="216">
                  <c:v>-2.0108092179487502E-2</c:v>
                </c:pt>
                <c:pt idx="217">
                  <c:v>-1.1656112650534567E-2</c:v>
                </c:pt>
                <c:pt idx="218">
                  <c:v>2.6869004084743242E-2</c:v>
                </c:pt>
                <c:pt idx="219">
                  <c:v>4.6062429103376878E-2</c:v>
                </c:pt>
                <c:pt idx="220">
                  <c:v>7.9594440037794145E-2</c:v>
                </c:pt>
                <c:pt idx="221">
                  <c:v>0.12807172419800383</c:v>
                </c:pt>
                <c:pt idx="222">
                  <c:v>0.15779395554315023</c:v>
                </c:pt>
                <c:pt idx="223">
                  <c:v>0.14427888570427316</c:v>
                </c:pt>
                <c:pt idx="224">
                  <c:v>8.761737247162138E-2</c:v>
                </c:pt>
                <c:pt idx="225">
                  <c:v>9.0107752028437238E-2</c:v>
                </c:pt>
                <c:pt idx="226">
                  <c:v>8.1977180746445999E-2</c:v>
                </c:pt>
                <c:pt idx="227">
                  <c:v>9.2500904556607644E-2</c:v>
                </c:pt>
                <c:pt idx="228">
                  <c:v>0.1069288915717439</c:v>
                </c:pt>
                <c:pt idx="229">
                  <c:v>0.10266705678812826</c:v>
                </c:pt>
                <c:pt idx="230">
                  <c:v>8.8068879308243142E-2</c:v>
                </c:pt>
                <c:pt idx="231">
                  <c:v>5.7430338953115001E-3</c:v>
                </c:pt>
                <c:pt idx="232">
                  <c:v>-2.0828140463174716E-2</c:v>
                </c:pt>
                <c:pt idx="233">
                  <c:v>-6.9934671952415539E-2</c:v>
                </c:pt>
                <c:pt idx="234">
                  <c:v>-0.10246301174974515</c:v>
                </c:pt>
                <c:pt idx="235">
                  <c:v>-8.5985650260144597E-2</c:v>
                </c:pt>
                <c:pt idx="236">
                  <c:v>-3.7073022676944012E-2</c:v>
                </c:pt>
                <c:pt idx="237">
                  <c:v>-3.4076626889999573E-2</c:v>
                </c:pt>
                <c:pt idx="238">
                  <c:v>-3.4171335942476455E-2</c:v>
                </c:pt>
                <c:pt idx="239">
                  <c:v>-3.818095975521163E-2</c:v>
                </c:pt>
                <c:pt idx="240">
                  <c:v>-6.6269495034267045E-2</c:v>
                </c:pt>
                <c:pt idx="241">
                  <c:v>-7.939573795245547E-2</c:v>
                </c:pt>
                <c:pt idx="242">
                  <c:v>-7.6028170230609371E-2</c:v>
                </c:pt>
                <c:pt idx="243">
                  <c:v>-5.9652633055500059E-2</c:v>
                </c:pt>
                <c:pt idx="244">
                  <c:v>-4.8184780039317809E-2</c:v>
                </c:pt>
                <c:pt idx="245">
                  <c:v>-3.6576959618787375E-2</c:v>
                </c:pt>
                <c:pt idx="246">
                  <c:v>-4.0549906529770974E-2</c:v>
                </c:pt>
                <c:pt idx="247">
                  <c:v>-4.3003705746099019E-2</c:v>
                </c:pt>
                <c:pt idx="248">
                  <c:v>-3.5581559851659783E-2</c:v>
                </c:pt>
                <c:pt idx="249">
                  <c:v>-3.1868019516185453E-2</c:v>
                </c:pt>
                <c:pt idx="250">
                  <c:v>-4.7609840367415113E-2</c:v>
                </c:pt>
                <c:pt idx="251">
                  <c:v>-4.6036085635104418E-2</c:v>
                </c:pt>
                <c:pt idx="252">
                  <c:v>-4.5346470940476724E-2</c:v>
                </c:pt>
                <c:pt idx="253">
                  <c:v>-4.5162607526242016E-2</c:v>
                </c:pt>
                <c:pt idx="254">
                  <c:v>-3.9276418000553814E-2</c:v>
                </c:pt>
                <c:pt idx="255">
                  <c:v>-3.8414873963176444E-2</c:v>
                </c:pt>
                <c:pt idx="256">
                  <c:v>-4.6826660834989542E-2</c:v>
                </c:pt>
                <c:pt idx="257">
                  <c:v>-5.2847693053112876E-2</c:v>
                </c:pt>
                <c:pt idx="258">
                  <c:v>-7.2604947279327425E-2</c:v>
                </c:pt>
                <c:pt idx="259">
                  <c:v>-7.8458507785419962E-2</c:v>
                </c:pt>
                <c:pt idx="260">
                  <c:v>-8.0588111780372174E-2</c:v>
                </c:pt>
                <c:pt idx="261">
                  <c:v>-9.2877463708319064E-2</c:v>
                </c:pt>
                <c:pt idx="262">
                  <c:v>-0.14494876459425399</c:v>
                </c:pt>
                <c:pt idx="263">
                  <c:v>-0.16689414835256056</c:v>
                </c:pt>
                <c:pt idx="264">
                  <c:v>-0.1565005154982535</c:v>
                </c:pt>
                <c:pt idx="265">
                  <c:v>-0.16004457425020091</c:v>
                </c:pt>
                <c:pt idx="266">
                  <c:v>-0.16871010759612715</c:v>
                </c:pt>
                <c:pt idx="267">
                  <c:v>-0.17682967262380822</c:v>
                </c:pt>
                <c:pt idx="268">
                  <c:v>-0.10906084999045429</c:v>
                </c:pt>
                <c:pt idx="269">
                  <c:v>-0.10505998711587239</c:v>
                </c:pt>
                <c:pt idx="270">
                  <c:v>-0.11385274693704306</c:v>
                </c:pt>
                <c:pt idx="271">
                  <c:v>-9.7177166725248454E-2</c:v>
                </c:pt>
                <c:pt idx="272">
                  <c:v>-8.4578357284351591E-2</c:v>
                </c:pt>
                <c:pt idx="273">
                  <c:v>-6.9989142762025169E-2</c:v>
                </c:pt>
                <c:pt idx="274">
                  <c:v>2.0772863867843716E-2</c:v>
                </c:pt>
                <c:pt idx="275">
                  <c:v>2.6291795915317717E-2</c:v>
                </c:pt>
                <c:pt idx="276">
                  <c:v>2.5973250207772969E-2</c:v>
                </c:pt>
                <c:pt idx="277">
                  <c:v>3.9351530998439799E-2</c:v>
                </c:pt>
                <c:pt idx="278">
                  <c:v>6.1491608967748634E-2</c:v>
                </c:pt>
                <c:pt idx="279">
                  <c:v>7.9912354783865824E-2</c:v>
                </c:pt>
                <c:pt idx="280">
                  <c:v>9.5305465336736672E-2</c:v>
                </c:pt>
                <c:pt idx="281">
                  <c:v>0.11044049797285105</c:v>
                </c:pt>
                <c:pt idx="282">
                  <c:v>0.13768333546926081</c:v>
                </c:pt>
                <c:pt idx="283">
                  <c:v>0.14115993437283691</c:v>
                </c:pt>
                <c:pt idx="284">
                  <c:v>0.14243507551234225</c:v>
                </c:pt>
                <c:pt idx="285">
                  <c:v>0.11868704615647374</c:v>
                </c:pt>
                <c:pt idx="286">
                  <c:v>9.3492054569840111E-2</c:v>
                </c:pt>
                <c:pt idx="287">
                  <c:v>1.6010264309592959E-2</c:v>
                </c:pt>
                <c:pt idx="288">
                  <c:v>2.7919699050042768E-2</c:v>
                </c:pt>
                <c:pt idx="289">
                  <c:v>2.3009340887351293E-2</c:v>
                </c:pt>
                <c:pt idx="290">
                  <c:v>-3.1472153693068439E-3</c:v>
                </c:pt>
                <c:pt idx="291">
                  <c:v>-1.8096269952415533E-2</c:v>
                </c:pt>
                <c:pt idx="292">
                  <c:v>-3.1068342995691944E-2</c:v>
                </c:pt>
                <c:pt idx="293">
                  <c:v>-5.4210047207818968E-2</c:v>
                </c:pt>
                <c:pt idx="294">
                  <c:v>-8.0336429281525512E-2</c:v>
                </c:pt>
                <c:pt idx="295">
                  <c:v>-0.10100454175310913</c:v>
                </c:pt>
                <c:pt idx="296">
                  <c:v>-0.11648048585807891</c:v>
                </c:pt>
                <c:pt idx="297">
                  <c:v>-0.14402165123510224</c:v>
                </c:pt>
                <c:pt idx="298">
                  <c:v>-0.13441611780446883</c:v>
                </c:pt>
                <c:pt idx="299">
                  <c:v>-6.0739700441394096E-2</c:v>
                </c:pt>
                <c:pt idx="300">
                  <c:v>-5.5753452563764183E-2</c:v>
                </c:pt>
                <c:pt idx="301">
                  <c:v>-5.578239632892823E-2</c:v>
                </c:pt>
                <c:pt idx="302">
                  <c:v>-5.1352729125215379E-2</c:v>
                </c:pt>
                <c:pt idx="303">
                  <c:v>-5.6665359474675436E-2</c:v>
                </c:pt>
                <c:pt idx="304">
                  <c:v>-5.4273258623818155E-2</c:v>
                </c:pt>
                <c:pt idx="305">
                  <c:v>-4.7970408590820246E-2</c:v>
                </c:pt>
                <c:pt idx="306">
                  <c:v>-3.8724699196130641E-2</c:v>
                </c:pt>
                <c:pt idx="307">
                  <c:v>-3.3208224750961635E-2</c:v>
                </c:pt>
                <c:pt idx="308">
                  <c:v>-3.5125393786377357E-2</c:v>
                </c:pt>
                <c:pt idx="309">
                  <c:v>-1.8192496826878513E-2</c:v>
                </c:pt>
                <c:pt idx="310">
                  <c:v>-1.1350379596462457E-2</c:v>
                </c:pt>
                <c:pt idx="311">
                  <c:v>-2.6605205516055941E-2</c:v>
                </c:pt>
                <c:pt idx="312">
                  <c:v>-8.4499645948862057E-2</c:v>
                </c:pt>
                <c:pt idx="313">
                  <c:v>-8.8314636708493932E-2</c:v>
                </c:pt>
                <c:pt idx="314">
                  <c:v>-9.3281923624577545E-2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D23-4018-B307-EACB3B7A8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923360"/>
        <c:axId val="403924016"/>
      </c:lineChart>
      <c:dateAx>
        <c:axId val="403923360"/>
        <c:scaling>
          <c:orientation val="minMax"/>
        </c:scaling>
        <c:delete val="0"/>
        <c:axPos val="b"/>
        <c:numFmt formatCode="dd\-mm\-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03924016"/>
        <c:crosses val="autoZero"/>
        <c:auto val="1"/>
        <c:lblOffset val="100"/>
        <c:baseTimeUnit val="days"/>
      </c:dateAx>
      <c:valAx>
        <c:axId val="40392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0392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>
                <a:solidFill>
                  <a:schemeClr val="tx1"/>
                </a:solidFill>
              </a:rPr>
              <a:t>איור 6: הניידות </a:t>
            </a:r>
            <a:r>
              <a:rPr lang="he-IL" sz="1800" b="1" dirty="0">
                <a:solidFill>
                  <a:schemeClr val="tx1"/>
                </a:solidFill>
              </a:rPr>
              <a:t>הקהילתית של גוגל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he-IL" b="0" dirty="0" smtClean="0">
                <a:solidFill>
                  <a:schemeClr val="tx1"/>
                </a:solidFill>
              </a:rPr>
              <a:t>ישראל, מקומות </a:t>
            </a:r>
            <a:r>
              <a:rPr lang="he-IL" b="0" dirty="0">
                <a:solidFill>
                  <a:schemeClr val="tx1"/>
                </a:solidFill>
              </a:rPr>
              <a:t>עבודה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'השוואה לOECD מקומות עבודה'!$C$1</c:f>
              <c:strCache>
                <c:ptCount val="1"/>
                <c:pt idx="0">
                  <c:v>סגרים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'השוואה לOECD מקומות עבודה'!$A$2:$A$359</c:f>
              <c:numCache>
                <c:formatCode>dd\-mm\-yyyy</c:formatCode>
                <c:ptCount val="358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  <c:pt idx="274">
                  <c:v>44156.083333333336</c:v>
                </c:pt>
                <c:pt idx="275">
                  <c:v>44157.083333333336</c:v>
                </c:pt>
                <c:pt idx="276">
                  <c:v>44158.083333333336</c:v>
                </c:pt>
                <c:pt idx="277">
                  <c:v>44159.083333333336</c:v>
                </c:pt>
                <c:pt idx="278">
                  <c:v>44160.083333333336</c:v>
                </c:pt>
                <c:pt idx="279">
                  <c:v>44161.083333333336</c:v>
                </c:pt>
                <c:pt idx="280">
                  <c:v>44162.083333333336</c:v>
                </c:pt>
                <c:pt idx="281">
                  <c:v>44163.083333333336</c:v>
                </c:pt>
                <c:pt idx="282">
                  <c:v>44164.083333333336</c:v>
                </c:pt>
                <c:pt idx="283">
                  <c:v>44165.083333333336</c:v>
                </c:pt>
                <c:pt idx="284">
                  <c:v>44166.083333333336</c:v>
                </c:pt>
                <c:pt idx="285">
                  <c:v>44167.083333333336</c:v>
                </c:pt>
                <c:pt idx="286">
                  <c:v>44168.083333333336</c:v>
                </c:pt>
                <c:pt idx="287">
                  <c:v>44169.083333333336</c:v>
                </c:pt>
                <c:pt idx="288">
                  <c:v>44170.083333333336</c:v>
                </c:pt>
                <c:pt idx="289">
                  <c:v>44171.083333333336</c:v>
                </c:pt>
                <c:pt idx="290">
                  <c:v>44172.083333333336</c:v>
                </c:pt>
                <c:pt idx="291">
                  <c:v>44173.083333333336</c:v>
                </c:pt>
                <c:pt idx="292">
                  <c:v>44174.083333333336</c:v>
                </c:pt>
                <c:pt idx="293">
                  <c:v>44175.083333333336</c:v>
                </c:pt>
                <c:pt idx="294">
                  <c:v>44176.083333333336</c:v>
                </c:pt>
                <c:pt idx="295">
                  <c:v>44177.083333333336</c:v>
                </c:pt>
                <c:pt idx="296">
                  <c:v>44178.083333333336</c:v>
                </c:pt>
                <c:pt idx="297">
                  <c:v>44179.083333333336</c:v>
                </c:pt>
                <c:pt idx="298">
                  <c:v>44180.083333333336</c:v>
                </c:pt>
                <c:pt idx="299">
                  <c:v>44181.083333333336</c:v>
                </c:pt>
                <c:pt idx="300">
                  <c:v>44182.083333333336</c:v>
                </c:pt>
                <c:pt idx="301">
                  <c:v>44183.083333333336</c:v>
                </c:pt>
                <c:pt idx="302">
                  <c:v>44184.083333333336</c:v>
                </c:pt>
                <c:pt idx="303">
                  <c:v>44185.083333333336</c:v>
                </c:pt>
                <c:pt idx="304">
                  <c:v>44186.083333333336</c:v>
                </c:pt>
                <c:pt idx="305">
                  <c:v>44187.083333333336</c:v>
                </c:pt>
                <c:pt idx="306">
                  <c:v>44188.083333333336</c:v>
                </c:pt>
                <c:pt idx="307">
                  <c:v>44189.083333333336</c:v>
                </c:pt>
                <c:pt idx="308">
                  <c:v>44190.083333333336</c:v>
                </c:pt>
                <c:pt idx="309">
                  <c:v>44191.083333333336</c:v>
                </c:pt>
                <c:pt idx="310">
                  <c:v>44192.083333333336</c:v>
                </c:pt>
                <c:pt idx="311">
                  <c:v>44193.083333333336</c:v>
                </c:pt>
                <c:pt idx="312">
                  <c:v>44194.083333333336</c:v>
                </c:pt>
                <c:pt idx="313">
                  <c:v>44195.083333333336</c:v>
                </c:pt>
                <c:pt idx="314">
                  <c:v>44196.083333333336</c:v>
                </c:pt>
                <c:pt idx="315">
                  <c:v>44197.083333333336</c:v>
                </c:pt>
                <c:pt idx="316">
                  <c:v>44198.083333333336</c:v>
                </c:pt>
                <c:pt idx="317">
                  <c:v>44199.083333333336</c:v>
                </c:pt>
                <c:pt idx="318">
                  <c:v>44200.083333333336</c:v>
                </c:pt>
                <c:pt idx="319">
                  <c:v>44201.083333333336</c:v>
                </c:pt>
                <c:pt idx="320">
                  <c:v>44202.083333333336</c:v>
                </c:pt>
                <c:pt idx="321">
                  <c:v>44203.083333333336</c:v>
                </c:pt>
                <c:pt idx="322">
                  <c:v>44204.083333333336</c:v>
                </c:pt>
                <c:pt idx="323">
                  <c:v>44205.083333333336</c:v>
                </c:pt>
                <c:pt idx="324">
                  <c:v>44206.083333333336</c:v>
                </c:pt>
                <c:pt idx="325">
                  <c:v>44207.083333333336</c:v>
                </c:pt>
                <c:pt idx="326">
                  <c:v>44208.083333333336</c:v>
                </c:pt>
                <c:pt idx="327">
                  <c:v>44209.083333333336</c:v>
                </c:pt>
                <c:pt idx="328">
                  <c:v>44210.083333333336</c:v>
                </c:pt>
                <c:pt idx="329">
                  <c:v>44211.083333333336</c:v>
                </c:pt>
                <c:pt idx="330">
                  <c:v>44212.083333333336</c:v>
                </c:pt>
                <c:pt idx="331">
                  <c:v>44213.083333333336</c:v>
                </c:pt>
                <c:pt idx="332">
                  <c:v>44214.083333333336</c:v>
                </c:pt>
                <c:pt idx="333">
                  <c:v>44215.083333333336</c:v>
                </c:pt>
                <c:pt idx="334">
                  <c:v>44216.083333333336</c:v>
                </c:pt>
                <c:pt idx="335">
                  <c:v>44217.083333333336</c:v>
                </c:pt>
                <c:pt idx="336">
                  <c:v>44218.083333333336</c:v>
                </c:pt>
                <c:pt idx="337">
                  <c:v>44219.083333333336</c:v>
                </c:pt>
                <c:pt idx="338">
                  <c:v>44220.083333333336</c:v>
                </c:pt>
                <c:pt idx="339">
                  <c:v>44221.083333333336</c:v>
                </c:pt>
                <c:pt idx="340">
                  <c:v>44222.083333333336</c:v>
                </c:pt>
                <c:pt idx="341">
                  <c:v>44223.083333333336</c:v>
                </c:pt>
                <c:pt idx="342">
                  <c:v>44224.083333333336</c:v>
                </c:pt>
                <c:pt idx="343">
                  <c:v>44225.083333333336</c:v>
                </c:pt>
                <c:pt idx="344">
                  <c:v>44226.083333333336</c:v>
                </c:pt>
                <c:pt idx="345">
                  <c:v>44227.083333333336</c:v>
                </c:pt>
                <c:pt idx="346">
                  <c:v>44228.083333333336</c:v>
                </c:pt>
                <c:pt idx="347">
                  <c:v>44229.083333333336</c:v>
                </c:pt>
                <c:pt idx="348">
                  <c:v>44230.083333333336</c:v>
                </c:pt>
                <c:pt idx="349">
                  <c:v>44231.083333333336</c:v>
                </c:pt>
                <c:pt idx="350">
                  <c:v>44232.083333333336</c:v>
                </c:pt>
                <c:pt idx="351">
                  <c:v>44233.083333333336</c:v>
                </c:pt>
                <c:pt idx="352">
                  <c:v>44234.083333333336</c:v>
                </c:pt>
                <c:pt idx="353">
                  <c:v>44235.083333333336</c:v>
                </c:pt>
                <c:pt idx="354">
                  <c:v>44236.083333333336</c:v>
                </c:pt>
                <c:pt idx="355">
                  <c:v>44237.083333333336</c:v>
                </c:pt>
                <c:pt idx="356">
                  <c:v>44238.083333333336</c:v>
                </c:pt>
                <c:pt idx="357">
                  <c:v>44239.083333333336</c:v>
                </c:pt>
              </c:numCache>
            </c:numRef>
          </c:cat>
          <c:val>
            <c:numRef>
              <c:f>'השוואה לOECD מקומות עבודה'!$C$2:$C$359</c:f>
              <c:numCache>
                <c:formatCode>General</c:formatCode>
                <c:ptCount val="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1-462C-92A9-E47DF0050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28075256"/>
        <c:axId val="528082144"/>
      </c:barChart>
      <c:lineChart>
        <c:grouping val="standard"/>
        <c:varyColors val="0"/>
        <c:ser>
          <c:idx val="0"/>
          <c:order val="0"/>
          <c:tx>
            <c:strRef>
              <c:f>'השוואה לOECD מקומות עבודה'!$B$1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'השוואה לOECD מקומות עבודה'!$A$2:$A$359</c:f>
              <c:numCache>
                <c:formatCode>dd\-mm\-yyyy</c:formatCode>
                <c:ptCount val="358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  <c:pt idx="274">
                  <c:v>44156.083333333336</c:v>
                </c:pt>
                <c:pt idx="275">
                  <c:v>44157.083333333336</c:v>
                </c:pt>
                <c:pt idx="276">
                  <c:v>44158.083333333336</c:v>
                </c:pt>
                <c:pt idx="277">
                  <c:v>44159.083333333336</c:v>
                </c:pt>
                <c:pt idx="278">
                  <c:v>44160.083333333336</c:v>
                </c:pt>
                <c:pt idx="279">
                  <c:v>44161.083333333336</c:v>
                </c:pt>
                <c:pt idx="280">
                  <c:v>44162.083333333336</c:v>
                </c:pt>
                <c:pt idx="281">
                  <c:v>44163.083333333336</c:v>
                </c:pt>
                <c:pt idx="282">
                  <c:v>44164.083333333336</c:v>
                </c:pt>
                <c:pt idx="283">
                  <c:v>44165.083333333336</c:v>
                </c:pt>
                <c:pt idx="284">
                  <c:v>44166.083333333336</c:v>
                </c:pt>
                <c:pt idx="285">
                  <c:v>44167.083333333336</c:v>
                </c:pt>
                <c:pt idx="286">
                  <c:v>44168.083333333336</c:v>
                </c:pt>
                <c:pt idx="287">
                  <c:v>44169.083333333336</c:v>
                </c:pt>
                <c:pt idx="288">
                  <c:v>44170.083333333336</c:v>
                </c:pt>
                <c:pt idx="289">
                  <c:v>44171.083333333336</c:v>
                </c:pt>
                <c:pt idx="290">
                  <c:v>44172.083333333336</c:v>
                </c:pt>
                <c:pt idx="291">
                  <c:v>44173.083333333336</c:v>
                </c:pt>
                <c:pt idx="292">
                  <c:v>44174.083333333336</c:v>
                </c:pt>
                <c:pt idx="293">
                  <c:v>44175.083333333336</c:v>
                </c:pt>
                <c:pt idx="294">
                  <c:v>44176.083333333336</c:v>
                </c:pt>
                <c:pt idx="295">
                  <c:v>44177.083333333336</c:v>
                </c:pt>
                <c:pt idx="296">
                  <c:v>44178.083333333336</c:v>
                </c:pt>
                <c:pt idx="297">
                  <c:v>44179.083333333336</c:v>
                </c:pt>
                <c:pt idx="298">
                  <c:v>44180.083333333336</c:v>
                </c:pt>
                <c:pt idx="299">
                  <c:v>44181.083333333336</c:v>
                </c:pt>
                <c:pt idx="300">
                  <c:v>44182.083333333336</c:v>
                </c:pt>
                <c:pt idx="301">
                  <c:v>44183.083333333336</c:v>
                </c:pt>
                <c:pt idx="302">
                  <c:v>44184.083333333336</c:v>
                </c:pt>
                <c:pt idx="303">
                  <c:v>44185.083333333336</c:v>
                </c:pt>
                <c:pt idx="304">
                  <c:v>44186.083333333336</c:v>
                </c:pt>
                <c:pt idx="305">
                  <c:v>44187.083333333336</c:v>
                </c:pt>
                <c:pt idx="306">
                  <c:v>44188.083333333336</c:v>
                </c:pt>
                <c:pt idx="307">
                  <c:v>44189.083333333336</c:v>
                </c:pt>
                <c:pt idx="308">
                  <c:v>44190.083333333336</c:v>
                </c:pt>
                <c:pt idx="309">
                  <c:v>44191.083333333336</c:v>
                </c:pt>
                <c:pt idx="310">
                  <c:v>44192.083333333336</c:v>
                </c:pt>
                <c:pt idx="311">
                  <c:v>44193.083333333336</c:v>
                </c:pt>
                <c:pt idx="312">
                  <c:v>44194.083333333336</c:v>
                </c:pt>
                <c:pt idx="313">
                  <c:v>44195.083333333336</c:v>
                </c:pt>
                <c:pt idx="314">
                  <c:v>44196.083333333336</c:v>
                </c:pt>
                <c:pt idx="315">
                  <c:v>44197.083333333336</c:v>
                </c:pt>
                <c:pt idx="316">
                  <c:v>44198.083333333336</c:v>
                </c:pt>
                <c:pt idx="317">
                  <c:v>44199.083333333336</c:v>
                </c:pt>
                <c:pt idx="318">
                  <c:v>44200.083333333336</c:v>
                </c:pt>
                <c:pt idx="319">
                  <c:v>44201.083333333336</c:v>
                </c:pt>
                <c:pt idx="320">
                  <c:v>44202.083333333336</c:v>
                </c:pt>
                <c:pt idx="321">
                  <c:v>44203.083333333336</c:v>
                </c:pt>
                <c:pt idx="322">
                  <c:v>44204.083333333336</c:v>
                </c:pt>
                <c:pt idx="323">
                  <c:v>44205.083333333336</c:v>
                </c:pt>
                <c:pt idx="324">
                  <c:v>44206.083333333336</c:v>
                </c:pt>
                <c:pt idx="325">
                  <c:v>44207.083333333336</c:v>
                </c:pt>
                <c:pt idx="326">
                  <c:v>44208.083333333336</c:v>
                </c:pt>
                <c:pt idx="327">
                  <c:v>44209.083333333336</c:v>
                </c:pt>
                <c:pt idx="328">
                  <c:v>44210.083333333336</c:v>
                </c:pt>
                <c:pt idx="329">
                  <c:v>44211.083333333336</c:v>
                </c:pt>
                <c:pt idx="330">
                  <c:v>44212.083333333336</c:v>
                </c:pt>
                <c:pt idx="331">
                  <c:v>44213.083333333336</c:v>
                </c:pt>
                <c:pt idx="332">
                  <c:v>44214.083333333336</c:v>
                </c:pt>
                <c:pt idx="333">
                  <c:v>44215.083333333336</c:v>
                </c:pt>
                <c:pt idx="334">
                  <c:v>44216.083333333336</c:v>
                </c:pt>
                <c:pt idx="335">
                  <c:v>44217.083333333336</c:v>
                </c:pt>
                <c:pt idx="336">
                  <c:v>44218.083333333336</c:v>
                </c:pt>
                <c:pt idx="337">
                  <c:v>44219.083333333336</c:v>
                </c:pt>
                <c:pt idx="338">
                  <c:v>44220.083333333336</c:v>
                </c:pt>
                <c:pt idx="339">
                  <c:v>44221.083333333336</c:v>
                </c:pt>
                <c:pt idx="340">
                  <c:v>44222.083333333336</c:v>
                </c:pt>
                <c:pt idx="341">
                  <c:v>44223.083333333336</c:v>
                </c:pt>
                <c:pt idx="342">
                  <c:v>44224.083333333336</c:v>
                </c:pt>
                <c:pt idx="343">
                  <c:v>44225.083333333336</c:v>
                </c:pt>
                <c:pt idx="344">
                  <c:v>44226.083333333336</c:v>
                </c:pt>
                <c:pt idx="345">
                  <c:v>44227.083333333336</c:v>
                </c:pt>
                <c:pt idx="346">
                  <c:v>44228.083333333336</c:v>
                </c:pt>
                <c:pt idx="347">
                  <c:v>44229.083333333336</c:v>
                </c:pt>
                <c:pt idx="348">
                  <c:v>44230.083333333336</c:v>
                </c:pt>
                <c:pt idx="349">
                  <c:v>44231.083333333336</c:v>
                </c:pt>
                <c:pt idx="350">
                  <c:v>44232.083333333336</c:v>
                </c:pt>
                <c:pt idx="351">
                  <c:v>44233.083333333336</c:v>
                </c:pt>
                <c:pt idx="352">
                  <c:v>44234.083333333336</c:v>
                </c:pt>
                <c:pt idx="353">
                  <c:v>44235.083333333336</c:v>
                </c:pt>
                <c:pt idx="354">
                  <c:v>44236.083333333336</c:v>
                </c:pt>
                <c:pt idx="355">
                  <c:v>44237.083333333336</c:v>
                </c:pt>
                <c:pt idx="356">
                  <c:v>44238.083333333336</c:v>
                </c:pt>
                <c:pt idx="357">
                  <c:v>44239.083333333336</c:v>
                </c:pt>
              </c:numCache>
            </c:numRef>
          </c:cat>
          <c:val>
            <c:numRef>
              <c:f>'השוואה לOECD מקומות עבודה'!$B$2:$B$359</c:f>
              <c:numCache>
                <c:formatCode>General</c:formatCode>
                <c:ptCount val="358"/>
                <c:pt idx="0">
                  <c:v>1.2857142857142858</c:v>
                </c:pt>
                <c:pt idx="1">
                  <c:v>1.1428571428571428</c:v>
                </c:pt>
                <c:pt idx="2">
                  <c:v>1.1428571428571428</c:v>
                </c:pt>
                <c:pt idx="3">
                  <c:v>0.8571428571428571</c:v>
                </c:pt>
                <c:pt idx="4">
                  <c:v>0.5714285714285714</c:v>
                </c:pt>
                <c:pt idx="5">
                  <c:v>0.7142857142857143</c:v>
                </c:pt>
                <c:pt idx="6">
                  <c:v>0.7142857142857143</c:v>
                </c:pt>
                <c:pt idx="7">
                  <c:v>0.7142857142857143</c:v>
                </c:pt>
                <c:pt idx="8">
                  <c:v>0.8571428571428571</c:v>
                </c:pt>
                <c:pt idx="9">
                  <c:v>0.7142857142857143</c:v>
                </c:pt>
                <c:pt idx="10">
                  <c:v>-8.8571428571428577</c:v>
                </c:pt>
                <c:pt idx="11">
                  <c:v>-8.2857142857142865</c:v>
                </c:pt>
                <c:pt idx="12">
                  <c:v>-8.1428571428571423</c:v>
                </c:pt>
                <c:pt idx="13">
                  <c:v>-8.1428571428571423</c:v>
                </c:pt>
                <c:pt idx="14">
                  <c:v>-8.2857142857142865</c:v>
                </c:pt>
                <c:pt idx="15">
                  <c:v>-7.5714285714285712</c:v>
                </c:pt>
                <c:pt idx="16">
                  <c:v>-7.5714285714285712</c:v>
                </c:pt>
                <c:pt idx="17">
                  <c:v>0</c:v>
                </c:pt>
                <c:pt idx="18">
                  <c:v>-5.4285714285714288</c:v>
                </c:pt>
                <c:pt idx="19">
                  <c:v>-8.5714285714285712</c:v>
                </c:pt>
                <c:pt idx="20">
                  <c:v>-9.1428571428571423</c:v>
                </c:pt>
                <c:pt idx="21">
                  <c:v>-13.142857142857142</c:v>
                </c:pt>
                <c:pt idx="22">
                  <c:v>-15</c:v>
                </c:pt>
                <c:pt idx="23">
                  <c:v>-19.714285714285715</c:v>
                </c:pt>
                <c:pt idx="24">
                  <c:v>-22.857142857142858</c:v>
                </c:pt>
                <c:pt idx="25">
                  <c:v>-23.714285714285715</c:v>
                </c:pt>
                <c:pt idx="26">
                  <c:v>-28</c:v>
                </c:pt>
                <c:pt idx="27">
                  <c:v>-35</c:v>
                </c:pt>
                <c:pt idx="28">
                  <c:v>-39.285714285714285</c:v>
                </c:pt>
                <c:pt idx="29">
                  <c:v>-44.142857142857146</c:v>
                </c:pt>
                <c:pt idx="30">
                  <c:v>-47.285714285714285</c:v>
                </c:pt>
                <c:pt idx="31">
                  <c:v>-49.857142857142854</c:v>
                </c:pt>
                <c:pt idx="32">
                  <c:v>-52</c:v>
                </c:pt>
                <c:pt idx="33">
                  <c:v>-53</c:v>
                </c:pt>
                <c:pt idx="34">
                  <c:v>-54</c:v>
                </c:pt>
                <c:pt idx="35">
                  <c:v>-54.571428571428569</c:v>
                </c:pt>
                <c:pt idx="36">
                  <c:v>-55.285714285714285</c:v>
                </c:pt>
                <c:pt idx="37">
                  <c:v>-55.857142857142854</c:v>
                </c:pt>
                <c:pt idx="38">
                  <c:v>-56.571428571428569</c:v>
                </c:pt>
                <c:pt idx="39">
                  <c:v>-57.142857142857146</c:v>
                </c:pt>
                <c:pt idx="40">
                  <c:v>-57.714285714285715</c:v>
                </c:pt>
                <c:pt idx="41">
                  <c:v>-57.857142857142854</c:v>
                </c:pt>
                <c:pt idx="42">
                  <c:v>-57.571428571428569</c:v>
                </c:pt>
                <c:pt idx="43">
                  <c:v>-57</c:v>
                </c:pt>
                <c:pt idx="44">
                  <c:v>-57.142857142857146</c:v>
                </c:pt>
                <c:pt idx="45">
                  <c:v>-57.142857142857146</c:v>
                </c:pt>
                <c:pt idx="46">
                  <c:v>-57.428571428571431</c:v>
                </c:pt>
                <c:pt idx="47">
                  <c:v>-60.714285714285715</c:v>
                </c:pt>
                <c:pt idx="48">
                  <c:v>-65.285714285714292</c:v>
                </c:pt>
                <c:pt idx="49">
                  <c:v>-66.142857142857139</c:v>
                </c:pt>
                <c:pt idx="50">
                  <c:v>-66.571428571428569</c:v>
                </c:pt>
                <c:pt idx="51">
                  <c:v>-67.714285714285708</c:v>
                </c:pt>
                <c:pt idx="52">
                  <c:v>-68.857142857142861</c:v>
                </c:pt>
                <c:pt idx="53">
                  <c:v>-71.142857142857139</c:v>
                </c:pt>
                <c:pt idx="54">
                  <c:v>-72</c:v>
                </c:pt>
                <c:pt idx="55">
                  <c:v>-67.428571428571431</c:v>
                </c:pt>
                <c:pt idx="56">
                  <c:v>-65.857142857142861</c:v>
                </c:pt>
                <c:pt idx="57">
                  <c:v>-64.428571428571431</c:v>
                </c:pt>
                <c:pt idx="58">
                  <c:v>-62.428571428571431</c:v>
                </c:pt>
                <c:pt idx="59">
                  <c:v>-60.285714285714285</c:v>
                </c:pt>
                <c:pt idx="60">
                  <c:v>-56.571428571428569</c:v>
                </c:pt>
                <c:pt idx="61">
                  <c:v>-51</c:v>
                </c:pt>
                <c:pt idx="62">
                  <c:v>-49.571428571428569</c:v>
                </c:pt>
                <c:pt idx="63">
                  <c:v>-48.857142857142854</c:v>
                </c:pt>
                <c:pt idx="64">
                  <c:v>-48.285714285714285</c:v>
                </c:pt>
                <c:pt idx="65">
                  <c:v>-47.428571428571431</c:v>
                </c:pt>
                <c:pt idx="66">
                  <c:v>-46.714285714285715</c:v>
                </c:pt>
                <c:pt idx="67">
                  <c:v>-48.142857142857146</c:v>
                </c:pt>
                <c:pt idx="68">
                  <c:v>-53.428571428571431</c:v>
                </c:pt>
                <c:pt idx="69">
                  <c:v>-52.857142857142854</c:v>
                </c:pt>
                <c:pt idx="70">
                  <c:v>-51.857142857142854</c:v>
                </c:pt>
                <c:pt idx="71">
                  <c:v>-50.714285714285715</c:v>
                </c:pt>
                <c:pt idx="72">
                  <c:v>-49.571428571428569</c:v>
                </c:pt>
                <c:pt idx="73">
                  <c:v>-48.285714285714285</c:v>
                </c:pt>
                <c:pt idx="74">
                  <c:v>-44.857142857142854</c:v>
                </c:pt>
                <c:pt idx="75">
                  <c:v>-37.428571428571431</c:v>
                </c:pt>
                <c:pt idx="76">
                  <c:v>-35.857142857142854</c:v>
                </c:pt>
                <c:pt idx="77">
                  <c:v>-35</c:v>
                </c:pt>
                <c:pt idx="78">
                  <c:v>-33.857142857142854</c:v>
                </c:pt>
                <c:pt idx="79">
                  <c:v>-32.571428571428569</c:v>
                </c:pt>
                <c:pt idx="80">
                  <c:v>-31.285714285714285</c:v>
                </c:pt>
                <c:pt idx="81">
                  <c:v>-31</c:v>
                </c:pt>
                <c:pt idx="82">
                  <c:v>-30</c:v>
                </c:pt>
                <c:pt idx="83">
                  <c:v>-29.142857142857142</c:v>
                </c:pt>
                <c:pt idx="84">
                  <c:v>-28.428571428571427</c:v>
                </c:pt>
                <c:pt idx="85">
                  <c:v>-28.142857142857142</c:v>
                </c:pt>
                <c:pt idx="86">
                  <c:v>-27.428571428571427</c:v>
                </c:pt>
                <c:pt idx="87">
                  <c:v>-26.428571428571427</c:v>
                </c:pt>
                <c:pt idx="88">
                  <c:v>-24.142857142857142</c:v>
                </c:pt>
                <c:pt idx="89">
                  <c:v>-22.714285714285715</c:v>
                </c:pt>
                <c:pt idx="90">
                  <c:v>-21.285714285714285</c:v>
                </c:pt>
                <c:pt idx="91">
                  <c:v>-18.571428571428573</c:v>
                </c:pt>
                <c:pt idx="92">
                  <c:v>-17.714285714285715</c:v>
                </c:pt>
                <c:pt idx="93">
                  <c:v>-16.857142857142858</c:v>
                </c:pt>
                <c:pt idx="94">
                  <c:v>-16.285714285714285</c:v>
                </c:pt>
                <c:pt idx="95">
                  <c:v>-16</c:v>
                </c:pt>
                <c:pt idx="96">
                  <c:v>-15.428571428571429</c:v>
                </c:pt>
                <c:pt idx="97">
                  <c:v>-21.285714285714285</c:v>
                </c:pt>
                <c:pt idx="98">
                  <c:v>-28.714285714285715</c:v>
                </c:pt>
                <c:pt idx="99">
                  <c:v>-27.857142857142858</c:v>
                </c:pt>
                <c:pt idx="100">
                  <c:v>-27.142857142857142</c:v>
                </c:pt>
                <c:pt idx="101">
                  <c:v>-26.428571428571427</c:v>
                </c:pt>
                <c:pt idx="102">
                  <c:v>-25.857142857142858</c:v>
                </c:pt>
                <c:pt idx="103">
                  <c:v>-25.714285714285715</c:v>
                </c:pt>
                <c:pt idx="104">
                  <c:v>-19.285714285714285</c:v>
                </c:pt>
                <c:pt idx="105">
                  <c:v>-11.428571428571429</c:v>
                </c:pt>
                <c:pt idx="106">
                  <c:v>-11.285714285714286</c:v>
                </c:pt>
                <c:pt idx="107">
                  <c:v>-11.571428571428571</c:v>
                </c:pt>
                <c:pt idx="108">
                  <c:v>-11.857142857142858</c:v>
                </c:pt>
                <c:pt idx="109">
                  <c:v>-12.142857142857142</c:v>
                </c:pt>
                <c:pt idx="110">
                  <c:v>-12.428571428571429</c:v>
                </c:pt>
                <c:pt idx="111">
                  <c:v>-12.571428571428571</c:v>
                </c:pt>
                <c:pt idx="112">
                  <c:v>-12.857142857142858</c:v>
                </c:pt>
                <c:pt idx="113">
                  <c:v>-12.571428571428571</c:v>
                </c:pt>
                <c:pt idx="114">
                  <c:v>-12.571428571428571</c:v>
                </c:pt>
                <c:pt idx="115">
                  <c:v>-12.428571428571429</c:v>
                </c:pt>
                <c:pt idx="116">
                  <c:v>-12.285714285714286</c:v>
                </c:pt>
                <c:pt idx="117">
                  <c:v>-12.285714285714286</c:v>
                </c:pt>
                <c:pt idx="118">
                  <c:v>-12.428571428571429</c:v>
                </c:pt>
                <c:pt idx="119">
                  <c:v>-12.428571428571429</c:v>
                </c:pt>
                <c:pt idx="120">
                  <c:v>-12.428571428571429</c:v>
                </c:pt>
                <c:pt idx="121">
                  <c:v>-12.857142857142858</c:v>
                </c:pt>
                <c:pt idx="122">
                  <c:v>-13.571428571428571</c:v>
                </c:pt>
                <c:pt idx="123">
                  <c:v>-14.285714285714286</c:v>
                </c:pt>
                <c:pt idx="124">
                  <c:v>-14.714285714285714</c:v>
                </c:pt>
                <c:pt idx="125">
                  <c:v>-15.142857142857142</c:v>
                </c:pt>
                <c:pt idx="126">
                  <c:v>-15.857142857142858</c:v>
                </c:pt>
                <c:pt idx="127">
                  <c:v>-16.142857142857142</c:v>
                </c:pt>
                <c:pt idx="128">
                  <c:v>-16.142857142857142</c:v>
                </c:pt>
                <c:pt idx="129">
                  <c:v>-16</c:v>
                </c:pt>
                <c:pt idx="130">
                  <c:v>-15.857142857142858</c:v>
                </c:pt>
                <c:pt idx="131">
                  <c:v>-16.428571428571427</c:v>
                </c:pt>
                <c:pt idx="132">
                  <c:v>-17.142857142857142</c:v>
                </c:pt>
                <c:pt idx="133">
                  <c:v>-18.571428571428573</c:v>
                </c:pt>
                <c:pt idx="134">
                  <c:v>-18.857142857142858</c:v>
                </c:pt>
                <c:pt idx="135">
                  <c:v>-19.714285714285715</c:v>
                </c:pt>
                <c:pt idx="136">
                  <c:v>-20.857142857142858</c:v>
                </c:pt>
                <c:pt idx="137">
                  <c:v>-22</c:v>
                </c:pt>
                <c:pt idx="138">
                  <c:v>-22.571428571428573</c:v>
                </c:pt>
                <c:pt idx="139">
                  <c:v>-23.142857142857142</c:v>
                </c:pt>
                <c:pt idx="140">
                  <c:v>-23.428571428571427</c:v>
                </c:pt>
                <c:pt idx="141">
                  <c:v>-24.285714285714285</c:v>
                </c:pt>
                <c:pt idx="142">
                  <c:v>-24.857142857142858</c:v>
                </c:pt>
                <c:pt idx="143">
                  <c:v>-25.142857142857142</c:v>
                </c:pt>
                <c:pt idx="144">
                  <c:v>-25.428571428571427</c:v>
                </c:pt>
                <c:pt idx="145">
                  <c:v>-25.571428571428573</c:v>
                </c:pt>
                <c:pt idx="146">
                  <c:v>-25.428571428571427</c:v>
                </c:pt>
                <c:pt idx="147">
                  <c:v>-25.428571428571427</c:v>
                </c:pt>
                <c:pt idx="148">
                  <c:v>-25.857142857142858</c:v>
                </c:pt>
                <c:pt idx="149">
                  <c:v>-25.857142857142858</c:v>
                </c:pt>
                <c:pt idx="150">
                  <c:v>-25.857142857142858</c:v>
                </c:pt>
                <c:pt idx="151">
                  <c:v>-26</c:v>
                </c:pt>
                <c:pt idx="152">
                  <c:v>-26.142857142857142</c:v>
                </c:pt>
                <c:pt idx="153">
                  <c:v>-26.285714285714285</c:v>
                </c:pt>
                <c:pt idx="154">
                  <c:v>-26.428571428571427</c:v>
                </c:pt>
                <c:pt idx="155">
                  <c:v>-26.428571428571427</c:v>
                </c:pt>
                <c:pt idx="156">
                  <c:v>-26.428571428571427</c:v>
                </c:pt>
                <c:pt idx="157">
                  <c:v>-26.428571428571427</c:v>
                </c:pt>
                <c:pt idx="158">
                  <c:v>-26.285714285714285</c:v>
                </c:pt>
                <c:pt idx="159">
                  <c:v>-26.428571428571427</c:v>
                </c:pt>
                <c:pt idx="160">
                  <c:v>-28.428571428571427</c:v>
                </c:pt>
                <c:pt idx="161">
                  <c:v>-28.857142857142858</c:v>
                </c:pt>
                <c:pt idx="162">
                  <c:v>-29.142857142857142</c:v>
                </c:pt>
                <c:pt idx="163">
                  <c:v>-29.571428571428573</c:v>
                </c:pt>
                <c:pt idx="164">
                  <c:v>-30.142857142857142</c:v>
                </c:pt>
                <c:pt idx="165">
                  <c:v>-30.428571428571427</c:v>
                </c:pt>
                <c:pt idx="166">
                  <c:v>-30.428571428571427</c:v>
                </c:pt>
                <c:pt idx="167">
                  <c:v>-28.714285714285715</c:v>
                </c:pt>
                <c:pt idx="168">
                  <c:v>-28.428571428571427</c:v>
                </c:pt>
                <c:pt idx="169">
                  <c:v>-27.571428571428573</c:v>
                </c:pt>
                <c:pt idx="170">
                  <c:v>-27.571428571428573</c:v>
                </c:pt>
                <c:pt idx="171">
                  <c:v>-27.571428571428573</c:v>
                </c:pt>
                <c:pt idx="172">
                  <c:v>-27.857142857142858</c:v>
                </c:pt>
                <c:pt idx="173">
                  <c:v>-28.285714285714285</c:v>
                </c:pt>
                <c:pt idx="174">
                  <c:v>-28.714285714285715</c:v>
                </c:pt>
                <c:pt idx="175">
                  <c:v>-28.857142857142858</c:v>
                </c:pt>
                <c:pt idx="176">
                  <c:v>-28.857142857142858</c:v>
                </c:pt>
                <c:pt idx="177">
                  <c:v>-29.142857142857142</c:v>
                </c:pt>
                <c:pt idx="178">
                  <c:v>-29.285714285714285</c:v>
                </c:pt>
                <c:pt idx="179">
                  <c:v>-29.428571428571427</c:v>
                </c:pt>
                <c:pt idx="180">
                  <c:v>-29.571428571428573</c:v>
                </c:pt>
                <c:pt idx="181">
                  <c:v>-29.714285714285715</c:v>
                </c:pt>
                <c:pt idx="182">
                  <c:v>-29.714285714285715</c:v>
                </c:pt>
                <c:pt idx="183">
                  <c:v>-29.571428571428573</c:v>
                </c:pt>
                <c:pt idx="184">
                  <c:v>-29.571428571428573</c:v>
                </c:pt>
                <c:pt idx="185">
                  <c:v>-29.571428571428573</c:v>
                </c:pt>
                <c:pt idx="186">
                  <c:v>-29.714285714285715</c:v>
                </c:pt>
                <c:pt idx="187">
                  <c:v>-29.714285714285715</c:v>
                </c:pt>
                <c:pt idx="188">
                  <c:v>-29.857142857142858</c:v>
                </c:pt>
                <c:pt idx="189">
                  <c:v>-29.714285714285715</c:v>
                </c:pt>
                <c:pt idx="190">
                  <c:v>-29.571428571428573</c:v>
                </c:pt>
                <c:pt idx="191">
                  <c:v>-29.142857142857142</c:v>
                </c:pt>
                <c:pt idx="192">
                  <c:v>-29</c:v>
                </c:pt>
                <c:pt idx="193">
                  <c:v>-27.571428571428573</c:v>
                </c:pt>
                <c:pt idx="194">
                  <c:v>-26</c:v>
                </c:pt>
                <c:pt idx="195">
                  <c:v>-24.285714285714285</c:v>
                </c:pt>
                <c:pt idx="196">
                  <c:v>-22.857142857142858</c:v>
                </c:pt>
                <c:pt idx="197">
                  <c:v>-23.142857142857142</c:v>
                </c:pt>
                <c:pt idx="198">
                  <c:v>-22.142857142857142</c:v>
                </c:pt>
                <c:pt idx="199">
                  <c:v>-21</c:v>
                </c:pt>
                <c:pt idx="200">
                  <c:v>-21</c:v>
                </c:pt>
                <c:pt idx="201">
                  <c:v>-21.285714285714285</c:v>
                </c:pt>
                <c:pt idx="202">
                  <c:v>-21.571428571428573</c:v>
                </c:pt>
                <c:pt idx="203">
                  <c:v>-21.857142857142858</c:v>
                </c:pt>
                <c:pt idx="204">
                  <c:v>-21.571428571428573</c:v>
                </c:pt>
                <c:pt idx="205">
                  <c:v>-21.857142857142858</c:v>
                </c:pt>
                <c:pt idx="206">
                  <c:v>-21.857142857142858</c:v>
                </c:pt>
                <c:pt idx="207">
                  <c:v>-22</c:v>
                </c:pt>
                <c:pt idx="208">
                  <c:v>-22.142857142857142</c:v>
                </c:pt>
                <c:pt idx="209">
                  <c:v>-23.428571428571427</c:v>
                </c:pt>
                <c:pt idx="210">
                  <c:v>-26.285714285714285</c:v>
                </c:pt>
                <c:pt idx="211">
                  <c:v>-32</c:v>
                </c:pt>
                <c:pt idx="212">
                  <c:v>-40.714285714285715</c:v>
                </c:pt>
                <c:pt idx="213">
                  <c:v>-43.571428571428569</c:v>
                </c:pt>
                <c:pt idx="214">
                  <c:v>-46</c:v>
                </c:pt>
                <c:pt idx="215">
                  <c:v>-48.285714285714285</c:v>
                </c:pt>
                <c:pt idx="216">
                  <c:v>-49.142857142857146</c:v>
                </c:pt>
                <c:pt idx="217">
                  <c:v>-49.714285714285715</c:v>
                </c:pt>
                <c:pt idx="218">
                  <c:v>-47.714285714285715</c:v>
                </c:pt>
                <c:pt idx="219">
                  <c:v>-46.428571428571431</c:v>
                </c:pt>
                <c:pt idx="220">
                  <c:v>-52.857142857142854</c:v>
                </c:pt>
                <c:pt idx="221">
                  <c:v>-53.571428571428569</c:v>
                </c:pt>
                <c:pt idx="222">
                  <c:v>-54.285714285714285</c:v>
                </c:pt>
                <c:pt idx="223">
                  <c:v>-55</c:v>
                </c:pt>
                <c:pt idx="224">
                  <c:v>-55</c:v>
                </c:pt>
                <c:pt idx="225">
                  <c:v>-54.285714285714285</c:v>
                </c:pt>
                <c:pt idx="226">
                  <c:v>-51</c:v>
                </c:pt>
                <c:pt idx="227">
                  <c:v>-46</c:v>
                </c:pt>
                <c:pt idx="228">
                  <c:v>-47</c:v>
                </c:pt>
                <c:pt idx="229">
                  <c:v>-48.142857142857146</c:v>
                </c:pt>
                <c:pt idx="230">
                  <c:v>-49.428571428571431</c:v>
                </c:pt>
                <c:pt idx="231">
                  <c:v>-49.571428571428569</c:v>
                </c:pt>
                <c:pt idx="232">
                  <c:v>-48.714285714285715</c:v>
                </c:pt>
                <c:pt idx="233">
                  <c:v>-47</c:v>
                </c:pt>
                <c:pt idx="234">
                  <c:v>-45.142857142857146</c:v>
                </c:pt>
                <c:pt idx="235">
                  <c:v>-43.285714285714285</c:v>
                </c:pt>
                <c:pt idx="236">
                  <c:v>-41.142857142857146</c:v>
                </c:pt>
                <c:pt idx="237">
                  <c:v>-39</c:v>
                </c:pt>
                <c:pt idx="238">
                  <c:v>-37.714285714285715</c:v>
                </c:pt>
                <c:pt idx="239">
                  <c:v>-37.285714285714285</c:v>
                </c:pt>
                <c:pt idx="240">
                  <c:v>-36.285714285714285</c:v>
                </c:pt>
                <c:pt idx="241">
                  <c:v>-35.285714285714285</c:v>
                </c:pt>
                <c:pt idx="242">
                  <c:v>-34.285714285714285</c:v>
                </c:pt>
                <c:pt idx="243">
                  <c:v>-33.428571428571431</c:v>
                </c:pt>
                <c:pt idx="244">
                  <c:v>-32.571428571428569</c:v>
                </c:pt>
                <c:pt idx="245">
                  <c:v>-32</c:v>
                </c:pt>
                <c:pt idx="246">
                  <c:v>-31.428571428571427</c:v>
                </c:pt>
                <c:pt idx="247">
                  <c:v>-30.857142857142858</c:v>
                </c:pt>
                <c:pt idx="248">
                  <c:v>-30.571428571428573</c:v>
                </c:pt>
                <c:pt idx="249">
                  <c:v>-30.285714285714285</c:v>
                </c:pt>
                <c:pt idx="250">
                  <c:v>-30</c:v>
                </c:pt>
                <c:pt idx="251">
                  <c:v>-29.857142857142858</c:v>
                </c:pt>
                <c:pt idx="252">
                  <c:v>-29.714285714285715</c:v>
                </c:pt>
                <c:pt idx="253">
                  <c:v>-29.428571428571427</c:v>
                </c:pt>
                <c:pt idx="254">
                  <c:v>-28.857142857142858</c:v>
                </c:pt>
                <c:pt idx="255">
                  <c:v>-28.285714285714285</c:v>
                </c:pt>
                <c:pt idx="256">
                  <c:v>-27.714285714285715</c:v>
                </c:pt>
                <c:pt idx="257">
                  <c:v>-27.285714285714285</c:v>
                </c:pt>
                <c:pt idx="258">
                  <c:v>-26.714285714285715</c:v>
                </c:pt>
                <c:pt idx="259">
                  <c:v>-26.428571428571427</c:v>
                </c:pt>
                <c:pt idx="260">
                  <c:v>-26.285714285714285</c:v>
                </c:pt>
                <c:pt idx="261">
                  <c:v>-26</c:v>
                </c:pt>
                <c:pt idx="262">
                  <c:v>-25.714285714285715</c:v>
                </c:pt>
                <c:pt idx="263">
                  <c:v>-25.428571428571427</c:v>
                </c:pt>
                <c:pt idx="264">
                  <c:v>-25</c:v>
                </c:pt>
                <c:pt idx="265">
                  <c:v>-24.714285714285715</c:v>
                </c:pt>
                <c:pt idx="266">
                  <c:v>-24.428571428571427</c:v>
                </c:pt>
                <c:pt idx="267">
                  <c:v>-24.285714285714285</c:v>
                </c:pt>
                <c:pt idx="268">
                  <c:v>-24.428571428571427</c:v>
                </c:pt>
                <c:pt idx="269">
                  <c:v>-24.285714285714285</c:v>
                </c:pt>
                <c:pt idx="270">
                  <c:v>-24.142857142857142</c:v>
                </c:pt>
                <c:pt idx="271">
                  <c:v>-24</c:v>
                </c:pt>
                <c:pt idx="272">
                  <c:v>-23.857142857142858</c:v>
                </c:pt>
                <c:pt idx="273">
                  <c:v>-24</c:v>
                </c:pt>
                <c:pt idx="274">
                  <c:v>-24.571428571428573</c:v>
                </c:pt>
                <c:pt idx="275">
                  <c:v>-24.142857142857142</c:v>
                </c:pt>
                <c:pt idx="276">
                  <c:v>-24</c:v>
                </c:pt>
                <c:pt idx="277">
                  <c:v>-23.857142857142858</c:v>
                </c:pt>
                <c:pt idx="278">
                  <c:v>-23.714285714285715</c:v>
                </c:pt>
                <c:pt idx="279">
                  <c:v>-24</c:v>
                </c:pt>
                <c:pt idx="280">
                  <c:v>-23.571428571428573</c:v>
                </c:pt>
                <c:pt idx="281">
                  <c:v>-22.857142857142858</c:v>
                </c:pt>
                <c:pt idx="282">
                  <c:v>-22.571428571428573</c:v>
                </c:pt>
                <c:pt idx="283">
                  <c:v>-22.285714285714285</c:v>
                </c:pt>
                <c:pt idx="284">
                  <c:v>-22</c:v>
                </c:pt>
                <c:pt idx="285">
                  <c:v>-21.714285714285715</c:v>
                </c:pt>
                <c:pt idx="286">
                  <c:v>-21</c:v>
                </c:pt>
                <c:pt idx="287">
                  <c:v>-20.714285714285715</c:v>
                </c:pt>
                <c:pt idx="288">
                  <c:v>-20.857142857142858</c:v>
                </c:pt>
                <c:pt idx="289">
                  <c:v>-20.714285714285715</c:v>
                </c:pt>
                <c:pt idx="290">
                  <c:v>-20.714285714285715</c:v>
                </c:pt>
                <c:pt idx="291">
                  <c:v>-20.571428571428573</c:v>
                </c:pt>
                <c:pt idx="292">
                  <c:v>-20.571428571428573</c:v>
                </c:pt>
                <c:pt idx="293">
                  <c:v>-20.571428571428573</c:v>
                </c:pt>
                <c:pt idx="294">
                  <c:v>-20.571428571428573</c:v>
                </c:pt>
                <c:pt idx="295">
                  <c:v>-20.142857142857142</c:v>
                </c:pt>
                <c:pt idx="296">
                  <c:v>-21.714285714285715</c:v>
                </c:pt>
                <c:pt idx="297">
                  <c:v>-23</c:v>
                </c:pt>
                <c:pt idx="298">
                  <c:v>-24.571428571428573</c:v>
                </c:pt>
                <c:pt idx="299">
                  <c:v>-26.285714285714285</c:v>
                </c:pt>
                <c:pt idx="300">
                  <c:v>-28</c:v>
                </c:pt>
                <c:pt idx="301">
                  <c:v>-28.857142857142858</c:v>
                </c:pt>
                <c:pt idx="302">
                  <c:v>-29.285714285714285</c:v>
                </c:pt>
                <c:pt idx="303">
                  <c:v>-28</c:v>
                </c:pt>
                <c:pt idx="304">
                  <c:v>-26.857142857142858</c:v>
                </c:pt>
                <c:pt idx="305">
                  <c:v>-25.571428571428573</c:v>
                </c:pt>
                <c:pt idx="306">
                  <c:v>-24</c:v>
                </c:pt>
                <c:pt idx="307">
                  <c:v>-22.714285714285715</c:v>
                </c:pt>
                <c:pt idx="308">
                  <c:v>-22</c:v>
                </c:pt>
                <c:pt idx="309">
                  <c:v>-21.857142857142858</c:v>
                </c:pt>
                <c:pt idx="310">
                  <c:v>-22.142857142857142</c:v>
                </c:pt>
                <c:pt idx="311">
                  <c:v>-23</c:v>
                </c:pt>
                <c:pt idx="312">
                  <c:v>-23.857142857142858</c:v>
                </c:pt>
                <c:pt idx="313">
                  <c:v>-24.714285714285715</c:v>
                </c:pt>
                <c:pt idx="314">
                  <c:v>-25.571428571428573</c:v>
                </c:pt>
                <c:pt idx="315">
                  <c:v>-27.571428571428573</c:v>
                </c:pt>
                <c:pt idx="316">
                  <c:v>-28.857142857142858</c:v>
                </c:pt>
                <c:pt idx="317">
                  <c:v>-29.285714285714285</c:v>
                </c:pt>
                <c:pt idx="318">
                  <c:v>-29.285714285714285</c:v>
                </c:pt>
                <c:pt idx="319">
                  <c:v>-29.428571428571427</c:v>
                </c:pt>
                <c:pt idx="320">
                  <c:v>-29.571428571428573</c:v>
                </c:pt>
                <c:pt idx="321">
                  <c:v>-29.428571428571427</c:v>
                </c:pt>
                <c:pt idx="322">
                  <c:v>-30.285714285714285</c:v>
                </c:pt>
                <c:pt idx="323">
                  <c:v>-31.285714285714285</c:v>
                </c:pt>
                <c:pt idx="324">
                  <c:v>-33.142857142857146</c:v>
                </c:pt>
                <c:pt idx="325">
                  <c:v>-34.857142857142854</c:v>
                </c:pt>
                <c:pt idx="326">
                  <c:v>-36.428571428571431</c:v>
                </c:pt>
                <c:pt idx="327">
                  <c:v>-38</c:v>
                </c:pt>
                <c:pt idx="328">
                  <c:v>-39.857142857142854</c:v>
                </c:pt>
                <c:pt idx="329">
                  <c:v>-40</c:v>
                </c:pt>
                <c:pt idx="330">
                  <c:v>-40.142857142857146</c:v>
                </c:pt>
                <c:pt idx="331">
                  <c:v>-40.428571428571431</c:v>
                </c:pt>
                <c:pt idx="332">
                  <c:v>-40.714285714285715</c:v>
                </c:pt>
                <c:pt idx="333">
                  <c:v>-41</c:v>
                </c:pt>
                <c:pt idx="334">
                  <c:v>-41.428571428571431</c:v>
                </c:pt>
                <c:pt idx="335">
                  <c:v>-41.142857142857146</c:v>
                </c:pt>
                <c:pt idx="336">
                  <c:v>-40.571428571428569</c:v>
                </c:pt>
                <c:pt idx="337">
                  <c:v>-40</c:v>
                </c:pt>
                <c:pt idx="338">
                  <c:v>-39.571428571428569</c:v>
                </c:pt>
                <c:pt idx="339">
                  <c:v>-39.142857142857146</c:v>
                </c:pt>
                <c:pt idx="340">
                  <c:v>-38.714285714285715</c:v>
                </c:pt>
                <c:pt idx="341">
                  <c:v>-38.142857142857146</c:v>
                </c:pt>
                <c:pt idx="342">
                  <c:v>-38</c:v>
                </c:pt>
                <c:pt idx="343">
                  <c:v>-38.428571428571431</c:v>
                </c:pt>
                <c:pt idx="344">
                  <c:v>-38.714285714285715</c:v>
                </c:pt>
                <c:pt idx="345">
                  <c:v>-38.571428571428569</c:v>
                </c:pt>
                <c:pt idx="346">
                  <c:v>-38.285714285714285</c:v>
                </c:pt>
                <c:pt idx="347">
                  <c:v>-38</c:v>
                </c:pt>
                <c:pt idx="348">
                  <c:v>-37.714285714285715</c:v>
                </c:pt>
                <c:pt idx="349">
                  <c:v>-37.571428571428569</c:v>
                </c:pt>
                <c:pt idx="350">
                  <c:v>-36.857142857142854</c:v>
                </c:pt>
                <c:pt idx="351">
                  <c:v>-35.857142857142854</c:v>
                </c:pt>
                <c:pt idx="352">
                  <c:v>-35.428571428571431</c:v>
                </c:pt>
                <c:pt idx="353">
                  <c:v>-35.142857142857146</c:v>
                </c:pt>
                <c:pt idx="354">
                  <c:v>-34.714285714285715</c:v>
                </c:pt>
                <c:pt idx="355">
                  <c:v>-34.285714285714285</c:v>
                </c:pt>
                <c:pt idx="356">
                  <c:v>-33.428571428571431</c:v>
                </c:pt>
                <c:pt idx="357">
                  <c:v>-32.714285714285715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C1-462C-92A9-E47DF0050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068696"/>
        <c:axId val="528070992"/>
      </c:lineChart>
      <c:dateAx>
        <c:axId val="528068696"/>
        <c:scaling>
          <c:orientation val="minMax"/>
        </c:scaling>
        <c:delete val="0"/>
        <c:axPos val="b"/>
        <c:numFmt formatCode="dd\-mm\-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28070992"/>
        <c:crosses val="autoZero"/>
        <c:auto val="1"/>
        <c:lblOffset val="100"/>
        <c:baseTimeUnit val="days"/>
        <c:majorUnit val="7"/>
        <c:majorTimeUnit val="days"/>
      </c:dateAx>
      <c:valAx>
        <c:axId val="52807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28068696"/>
        <c:crosses val="autoZero"/>
        <c:crossBetween val="between"/>
      </c:valAx>
      <c:valAx>
        <c:axId val="528082144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28075256"/>
        <c:crosses val="autoZero"/>
        <c:crossBetween val="between"/>
      </c:valAx>
      <c:dateAx>
        <c:axId val="528075256"/>
        <c:scaling>
          <c:orientation val="minMax"/>
        </c:scaling>
        <c:delete val="1"/>
        <c:axPos val="b"/>
        <c:numFmt formatCode="dd\-mm\-yyyy" sourceLinked="1"/>
        <c:majorTickMark val="out"/>
        <c:minorTickMark val="none"/>
        <c:tickLblPos val="nextTo"/>
        <c:crossAx val="5280821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 dirty="0">
                <a:effectLst/>
              </a:rPr>
              <a:t>איור </a:t>
            </a:r>
            <a:r>
              <a:rPr lang="he-IL" sz="1700" b="1" i="0" baseline="0" dirty="0" smtClean="0">
                <a:effectLst/>
              </a:rPr>
              <a:t>7: </a:t>
            </a:r>
            <a:r>
              <a:rPr lang="he-IL" sz="1700" b="1" i="0" baseline="0" dirty="0">
                <a:effectLst/>
              </a:rPr>
              <a:t>יצוא הסחורות והשירותים
</a:t>
            </a:r>
            <a:r>
              <a:rPr lang="he-IL" sz="1700" b="0" i="0" baseline="0" dirty="0">
                <a:effectLst/>
              </a:rPr>
              <a:t>מיליוני דולרים, מנוכה </a:t>
            </a:r>
            <a:r>
              <a:rPr lang="he-IL" sz="1700" b="0" i="0" baseline="0" dirty="0" smtClean="0">
                <a:effectLst/>
              </a:rPr>
              <a:t>עונתיות, </a:t>
            </a:r>
            <a:r>
              <a:rPr lang="he-IL" sz="1700" b="0" i="0" baseline="0" dirty="0">
                <a:effectLst/>
              </a:rPr>
              <a:t>ינואר 2014 עד ינואר 2021</a:t>
            </a:r>
            <a:endParaRPr lang="he-IL" sz="17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1235374015748043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2871</c:v>
                </c:pt>
                <c:pt idx="13">
                  <c:v>3070</c:v>
                </c:pt>
                <c:pt idx="14">
                  <c:v>2941</c:v>
                </c:pt>
                <c:pt idx="15">
                  <c:v>2877</c:v>
                </c:pt>
                <c:pt idx="16">
                  <c:v>3007</c:v>
                </c:pt>
                <c:pt idx="17">
                  <c:v>2938</c:v>
                </c:pt>
                <c:pt idx="18">
                  <c:v>3014</c:v>
                </c:pt>
                <c:pt idx="19">
                  <c:v>3149</c:v>
                </c:pt>
                <c:pt idx="20">
                  <c:v>2953</c:v>
                </c:pt>
                <c:pt idx="21">
                  <c:v>3018</c:v>
                </c:pt>
                <c:pt idx="22">
                  <c:v>2953</c:v>
                </c:pt>
                <c:pt idx="23">
                  <c:v>3094</c:v>
                </c:pt>
                <c:pt idx="24">
                  <c:v>2847</c:v>
                </c:pt>
                <c:pt idx="25">
                  <c:v>2820</c:v>
                </c:pt>
                <c:pt idx="26">
                  <c:v>2979</c:v>
                </c:pt>
                <c:pt idx="27">
                  <c:v>3008</c:v>
                </c:pt>
                <c:pt idx="28">
                  <c:v>3132</c:v>
                </c:pt>
                <c:pt idx="29">
                  <c:v>3222</c:v>
                </c:pt>
                <c:pt idx="30">
                  <c:v>2929</c:v>
                </c:pt>
                <c:pt idx="31">
                  <c:v>3288</c:v>
                </c:pt>
                <c:pt idx="32">
                  <c:v>3306</c:v>
                </c:pt>
                <c:pt idx="33">
                  <c:v>3258</c:v>
                </c:pt>
                <c:pt idx="34">
                  <c:v>3229</c:v>
                </c:pt>
                <c:pt idx="35">
                  <c:v>3497</c:v>
                </c:pt>
                <c:pt idx="36">
                  <c:v>3246</c:v>
                </c:pt>
                <c:pt idx="37">
                  <c:v>3143</c:v>
                </c:pt>
                <c:pt idx="38">
                  <c:v>3367</c:v>
                </c:pt>
                <c:pt idx="39">
                  <c:v>3466</c:v>
                </c:pt>
                <c:pt idx="40">
                  <c:v>3368</c:v>
                </c:pt>
                <c:pt idx="41">
                  <c:v>3517</c:v>
                </c:pt>
                <c:pt idx="42">
                  <c:v>3636</c:v>
                </c:pt>
                <c:pt idx="43">
                  <c:v>3543</c:v>
                </c:pt>
                <c:pt idx="44">
                  <c:v>3672</c:v>
                </c:pt>
                <c:pt idx="45">
                  <c:v>3502</c:v>
                </c:pt>
                <c:pt idx="46">
                  <c:v>3934</c:v>
                </c:pt>
                <c:pt idx="47">
                  <c:v>3853</c:v>
                </c:pt>
                <c:pt idx="48">
                  <c:v>4226</c:v>
                </c:pt>
                <c:pt idx="49">
                  <c:v>4034</c:v>
                </c:pt>
                <c:pt idx="50">
                  <c:v>3930</c:v>
                </c:pt>
                <c:pt idx="51">
                  <c:v>3983</c:v>
                </c:pt>
                <c:pt idx="52">
                  <c:v>3950</c:v>
                </c:pt>
                <c:pt idx="53">
                  <c:v>3843</c:v>
                </c:pt>
                <c:pt idx="54">
                  <c:v>4100</c:v>
                </c:pt>
                <c:pt idx="55">
                  <c:v>4210</c:v>
                </c:pt>
                <c:pt idx="56">
                  <c:v>3972</c:v>
                </c:pt>
                <c:pt idx="57">
                  <c:v>3999</c:v>
                </c:pt>
                <c:pt idx="58">
                  <c:v>4050</c:v>
                </c:pt>
                <c:pt idx="59">
                  <c:v>4066</c:v>
                </c:pt>
                <c:pt idx="60">
                  <c:v>4118</c:v>
                </c:pt>
                <c:pt idx="61">
                  <c:v>4161</c:v>
                </c:pt>
                <c:pt idx="62">
                  <c:v>4210</c:v>
                </c:pt>
                <c:pt idx="63">
                  <c:v>4133</c:v>
                </c:pt>
                <c:pt idx="64">
                  <c:v>4228</c:v>
                </c:pt>
                <c:pt idx="65">
                  <c:v>4413</c:v>
                </c:pt>
                <c:pt idx="66">
                  <c:v>4277</c:v>
                </c:pt>
                <c:pt idx="67">
                  <c:v>4351</c:v>
                </c:pt>
                <c:pt idx="68">
                  <c:v>4462</c:v>
                </c:pt>
                <c:pt idx="69">
                  <c:v>4529</c:v>
                </c:pt>
                <c:pt idx="70">
                  <c:v>4588</c:v>
                </c:pt>
                <c:pt idx="71">
                  <c:v>4697</c:v>
                </c:pt>
                <c:pt idx="72">
                  <c:v>4518</c:v>
                </c:pt>
                <c:pt idx="73">
                  <c:v>4680</c:v>
                </c:pt>
                <c:pt idx="74">
                  <c:v>4267</c:v>
                </c:pt>
                <c:pt idx="75">
                  <c:v>3840</c:v>
                </c:pt>
                <c:pt idx="76">
                  <c:v>4236</c:v>
                </c:pt>
                <c:pt idx="77">
                  <c:v>4030</c:v>
                </c:pt>
                <c:pt idx="78">
                  <c:v>4264</c:v>
                </c:pt>
                <c:pt idx="79">
                  <c:v>4299</c:v>
                </c:pt>
                <c:pt idx="80">
                  <c:v>4795</c:v>
                </c:pt>
                <c:pt idx="81">
                  <c:v>4624</c:v>
                </c:pt>
                <c:pt idx="82">
                  <c:v>4634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4-4158-AF90-09D3BF7328C6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4096.6000000000004</c:v>
                </c:pt>
                <c:pt idx="1">
                  <c:v>4328.3999999999996</c:v>
                </c:pt>
                <c:pt idx="2">
                  <c:v>3922.9</c:v>
                </c:pt>
                <c:pt idx="3">
                  <c:v>3837.7</c:v>
                </c:pt>
                <c:pt idx="4">
                  <c:v>3937.9</c:v>
                </c:pt>
                <c:pt idx="5">
                  <c:v>4098.7</c:v>
                </c:pt>
                <c:pt idx="6">
                  <c:v>4107.5</c:v>
                </c:pt>
                <c:pt idx="7">
                  <c:v>3713</c:v>
                </c:pt>
                <c:pt idx="8">
                  <c:v>4156.3</c:v>
                </c:pt>
                <c:pt idx="9">
                  <c:v>4043</c:v>
                </c:pt>
                <c:pt idx="10">
                  <c:v>3893.1</c:v>
                </c:pt>
                <c:pt idx="11">
                  <c:v>3850.5</c:v>
                </c:pt>
                <c:pt idx="12">
                  <c:v>3725.1</c:v>
                </c:pt>
                <c:pt idx="13">
                  <c:v>4196.3999999999996</c:v>
                </c:pt>
                <c:pt idx="14">
                  <c:v>3757.7</c:v>
                </c:pt>
                <c:pt idx="15">
                  <c:v>3632.1</c:v>
                </c:pt>
                <c:pt idx="16">
                  <c:v>3932.7</c:v>
                </c:pt>
                <c:pt idx="17">
                  <c:v>3793.6</c:v>
                </c:pt>
                <c:pt idx="18">
                  <c:v>3892</c:v>
                </c:pt>
                <c:pt idx="19">
                  <c:v>3798.3</c:v>
                </c:pt>
                <c:pt idx="20">
                  <c:v>3711.5</c:v>
                </c:pt>
                <c:pt idx="21">
                  <c:v>3931</c:v>
                </c:pt>
                <c:pt idx="22">
                  <c:v>3985.4</c:v>
                </c:pt>
                <c:pt idx="23">
                  <c:v>3826.4</c:v>
                </c:pt>
                <c:pt idx="24">
                  <c:v>3751.1</c:v>
                </c:pt>
                <c:pt idx="25">
                  <c:v>3591.9</c:v>
                </c:pt>
                <c:pt idx="26">
                  <c:v>3403.9</c:v>
                </c:pt>
                <c:pt idx="27">
                  <c:v>3722.4</c:v>
                </c:pt>
                <c:pt idx="28">
                  <c:v>3653.9</c:v>
                </c:pt>
                <c:pt idx="29">
                  <c:v>3879.5</c:v>
                </c:pt>
                <c:pt idx="30">
                  <c:v>3880.9</c:v>
                </c:pt>
                <c:pt idx="31">
                  <c:v>3492.1</c:v>
                </c:pt>
                <c:pt idx="32">
                  <c:v>3831.5</c:v>
                </c:pt>
                <c:pt idx="33">
                  <c:v>3801</c:v>
                </c:pt>
                <c:pt idx="34">
                  <c:v>3890.5</c:v>
                </c:pt>
                <c:pt idx="35">
                  <c:v>3961.5</c:v>
                </c:pt>
                <c:pt idx="36">
                  <c:v>3861.1</c:v>
                </c:pt>
                <c:pt idx="37">
                  <c:v>3527</c:v>
                </c:pt>
                <c:pt idx="38">
                  <c:v>3823.4</c:v>
                </c:pt>
                <c:pt idx="39">
                  <c:v>3858.9</c:v>
                </c:pt>
                <c:pt idx="40">
                  <c:v>3978.3</c:v>
                </c:pt>
                <c:pt idx="41">
                  <c:v>3701.8</c:v>
                </c:pt>
                <c:pt idx="42">
                  <c:v>3732.7</c:v>
                </c:pt>
                <c:pt idx="43">
                  <c:v>3991.7</c:v>
                </c:pt>
                <c:pt idx="44">
                  <c:v>3737.6</c:v>
                </c:pt>
                <c:pt idx="45">
                  <c:v>3868.9</c:v>
                </c:pt>
                <c:pt idx="46">
                  <c:v>3973.1</c:v>
                </c:pt>
                <c:pt idx="47">
                  <c:v>3885.4</c:v>
                </c:pt>
                <c:pt idx="48">
                  <c:v>4121.6000000000004</c:v>
                </c:pt>
                <c:pt idx="49">
                  <c:v>4010.2</c:v>
                </c:pt>
                <c:pt idx="50">
                  <c:v>4128.6000000000004</c:v>
                </c:pt>
                <c:pt idx="51">
                  <c:v>4160.7</c:v>
                </c:pt>
                <c:pt idx="52">
                  <c:v>3738.7</c:v>
                </c:pt>
                <c:pt idx="53">
                  <c:v>3951.6</c:v>
                </c:pt>
                <c:pt idx="54">
                  <c:v>3883.9</c:v>
                </c:pt>
                <c:pt idx="55">
                  <c:v>4221.8999999999996</c:v>
                </c:pt>
                <c:pt idx="56">
                  <c:v>3810.6</c:v>
                </c:pt>
                <c:pt idx="57">
                  <c:v>3786.8</c:v>
                </c:pt>
                <c:pt idx="58">
                  <c:v>3621.3</c:v>
                </c:pt>
                <c:pt idx="59">
                  <c:v>3770.8</c:v>
                </c:pt>
                <c:pt idx="60">
                  <c:v>3786.6</c:v>
                </c:pt>
                <c:pt idx="61">
                  <c:v>4210.3</c:v>
                </c:pt>
                <c:pt idx="62">
                  <c:v>4472.5</c:v>
                </c:pt>
                <c:pt idx="63">
                  <c:v>3903.7</c:v>
                </c:pt>
                <c:pt idx="64">
                  <c:v>3598.8</c:v>
                </c:pt>
                <c:pt idx="65">
                  <c:v>3939.6</c:v>
                </c:pt>
                <c:pt idx="66">
                  <c:v>3945.5</c:v>
                </c:pt>
                <c:pt idx="67">
                  <c:v>3973.2</c:v>
                </c:pt>
                <c:pt idx="68">
                  <c:v>3665.3</c:v>
                </c:pt>
                <c:pt idx="69">
                  <c:v>3661</c:v>
                </c:pt>
                <c:pt idx="70">
                  <c:v>3868.6</c:v>
                </c:pt>
                <c:pt idx="71">
                  <c:v>3664.6</c:v>
                </c:pt>
                <c:pt idx="72">
                  <c:v>3808</c:v>
                </c:pt>
                <c:pt idx="73">
                  <c:v>4051</c:v>
                </c:pt>
                <c:pt idx="74">
                  <c:v>3149.3</c:v>
                </c:pt>
                <c:pt idx="75">
                  <c:v>3345.9</c:v>
                </c:pt>
                <c:pt idx="76">
                  <c:v>3767.6</c:v>
                </c:pt>
                <c:pt idx="77">
                  <c:v>3704.8</c:v>
                </c:pt>
                <c:pt idx="78">
                  <c:v>3338.9</c:v>
                </c:pt>
                <c:pt idx="79">
                  <c:v>3460.3</c:v>
                </c:pt>
                <c:pt idx="80">
                  <c:v>3952.9</c:v>
                </c:pt>
                <c:pt idx="81">
                  <c:v>4009.2</c:v>
                </c:pt>
                <c:pt idx="82">
                  <c:v>3857.3</c:v>
                </c:pt>
                <c:pt idx="83">
                  <c:v>3875</c:v>
                </c:pt>
                <c:pt idx="84">
                  <c:v>3760.7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4-4158-AF90-09D3BF73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9.0099325084364454E-2"/>
          <c:y val="0.93567460629921262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en-US" sz="1800" b="1" i="0" baseline="0" dirty="0" smtClean="0">
                <a:effectLst/>
              </a:rPr>
              <a:t>8</a:t>
            </a:r>
            <a:r>
              <a:rPr lang="he-IL" sz="1800" b="1" i="0" baseline="0" dirty="0" smtClean="0">
                <a:effectLst/>
              </a:rPr>
              <a:t>: </a:t>
            </a:r>
            <a:r>
              <a:rPr lang="he-IL" sz="1800" b="1" i="0" baseline="0" dirty="0">
                <a:effectLst/>
              </a:rPr>
              <a:t>יבוא הסחורות לישראל: מוצרי </a:t>
            </a:r>
            <a:r>
              <a:rPr lang="he-IL" sz="1800" b="1" i="0" u="none" strike="noStrike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צריכה</a:t>
            </a:r>
            <a:r>
              <a:rPr lang="he-IL" sz="1800" b="1" i="0" baseline="0" dirty="0">
                <a:effectLst/>
              </a:rPr>
              <a:t>, נכסי השקעה (ללא </a:t>
            </a:r>
            <a:r>
              <a:rPr lang="he-IL" sz="1800" b="1" i="0" baseline="0" dirty="0" err="1">
                <a:effectLst/>
              </a:rPr>
              <a:t>או"מ</a:t>
            </a:r>
            <a:r>
              <a:rPr lang="he-IL" sz="1800" b="1" i="0" baseline="0" dirty="0">
                <a:effectLst/>
              </a:rPr>
              <a:t>), חומרי גלם (ללא יהלומים וחומרי אנרגיה)
</a:t>
            </a:r>
            <a:r>
              <a:rPr lang="he-IL" sz="1600" b="0" i="0" baseline="0" dirty="0">
                <a:effectLst/>
              </a:rPr>
              <a:t>(ינואר 2014-ינואר 2021, מיליוני דולרים, מנוכה עונתיות)</a:t>
            </a:r>
            <a:endParaRPr lang="he-IL" sz="1600" b="0" dirty="0">
              <a:effectLst/>
            </a:endParaRPr>
          </a:p>
        </c:rich>
      </c:tx>
      <c:layout>
        <c:manualLayout>
          <c:xMode val="edge"/>
          <c:yMode val="edge"/>
          <c:x val="0.10478668101098061"/>
          <c:y val="1.956496568317821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3599811924035002"/>
          <c:w val="0.91475095785440608"/>
          <c:h val="0.68014539188008061"/>
        </c:manualLayout>
      </c:layout>
      <c:lineChart>
        <c:grouping val="standard"/>
        <c:varyColors val="0"/>
        <c:ser>
          <c:idx val="2"/>
          <c:order val="0"/>
          <c:tx>
            <c:strRef>
              <c:f>'[גרפים להודעת הריבית - קורונה - חדש (1).xlsx]איור 7 נתונים'!$B$2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'[גרפים להודעת הריבית - קורונה - חדש (1).xlsx]איור 7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</c:numCache>
            </c:numRef>
          </c:cat>
          <c:val>
            <c:numRef>
              <c:f>'[גרפים להודעת הריבית - קורונה - חדש (1).xlsx]איור 7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1046.7</c:v>
                </c:pt>
                <c:pt idx="229">
                  <c:v>1093.8</c:v>
                </c:pt>
                <c:pt idx="230">
                  <c:v>1079.3</c:v>
                </c:pt>
                <c:pt idx="231">
                  <c:v>1055.2</c:v>
                </c:pt>
                <c:pt idx="232">
                  <c:v>1063.4000000000001</c:v>
                </c:pt>
                <c:pt idx="233">
                  <c:v>1071.2</c:v>
                </c:pt>
                <c:pt idx="234">
                  <c:v>1100.0999999999999</c:v>
                </c:pt>
                <c:pt idx="235">
                  <c:v>1077.3</c:v>
                </c:pt>
                <c:pt idx="236">
                  <c:v>1061.9000000000001</c:v>
                </c:pt>
                <c:pt idx="237">
                  <c:v>1065</c:v>
                </c:pt>
                <c:pt idx="238">
                  <c:v>1054.3</c:v>
                </c:pt>
                <c:pt idx="239">
                  <c:v>1050.2</c:v>
                </c:pt>
                <c:pt idx="240">
                  <c:v>1044.4000000000001</c:v>
                </c:pt>
                <c:pt idx="241">
                  <c:v>957.1</c:v>
                </c:pt>
                <c:pt idx="242">
                  <c:v>1037</c:v>
                </c:pt>
                <c:pt idx="243">
                  <c:v>991</c:v>
                </c:pt>
                <c:pt idx="244">
                  <c:v>982.1</c:v>
                </c:pt>
                <c:pt idx="245">
                  <c:v>1024.3</c:v>
                </c:pt>
                <c:pt idx="246">
                  <c:v>1045.9000000000001</c:v>
                </c:pt>
                <c:pt idx="247">
                  <c:v>1103</c:v>
                </c:pt>
                <c:pt idx="248">
                  <c:v>1054.0999999999999</c:v>
                </c:pt>
                <c:pt idx="249">
                  <c:v>1080.8</c:v>
                </c:pt>
                <c:pt idx="250">
                  <c:v>1073.9000000000001</c:v>
                </c:pt>
                <c:pt idx="251">
                  <c:v>1010.1</c:v>
                </c:pt>
                <c:pt idx="252">
                  <c:v>1155.5</c:v>
                </c:pt>
                <c:pt idx="253">
                  <c:v>1147.3</c:v>
                </c:pt>
                <c:pt idx="254">
                  <c:v>1169.7</c:v>
                </c:pt>
                <c:pt idx="255">
                  <c:v>1192.8</c:v>
                </c:pt>
                <c:pt idx="256">
                  <c:v>1208</c:v>
                </c:pt>
                <c:pt idx="257">
                  <c:v>1160.5</c:v>
                </c:pt>
                <c:pt idx="258">
                  <c:v>1134.5999999999999</c:v>
                </c:pt>
                <c:pt idx="259">
                  <c:v>1149.8</c:v>
                </c:pt>
                <c:pt idx="260">
                  <c:v>1213.4000000000001</c:v>
                </c:pt>
                <c:pt idx="261">
                  <c:v>1167.8</c:v>
                </c:pt>
                <c:pt idx="262">
                  <c:v>1176.8</c:v>
                </c:pt>
                <c:pt idx="263">
                  <c:v>1282.4000000000001</c:v>
                </c:pt>
                <c:pt idx="264">
                  <c:v>1143.5</c:v>
                </c:pt>
                <c:pt idx="265">
                  <c:v>1123.3</c:v>
                </c:pt>
                <c:pt idx="266">
                  <c:v>1146.5</c:v>
                </c:pt>
                <c:pt idx="267">
                  <c:v>1194.7</c:v>
                </c:pt>
                <c:pt idx="268">
                  <c:v>1269.5999999999999</c:v>
                </c:pt>
                <c:pt idx="269">
                  <c:v>1243</c:v>
                </c:pt>
                <c:pt idx="270">
                  <c:v>1257.9000000000001</c:v>
                </c:pt>
                <c:pt idx="271">
                  <c:v>1295.0999999999999</c:v>
                </c:pt>
                <c:pt idx="272">
                  <c:v>1251.5</c:v>
                </c:pt>
                <c:pt idx="273">
                  <c:v>1296.9000000000001</c:v>
                </c:pt>
                <c:pt idx="274">
                  <c:v>1333.6</c:v>
                </c:pt>
                <c:pt idx="275">
                  <c:v>1206.5</c:v>
                </c:pt>
                <c:pt idx="276">
                  <c:v>1325.8</c:v>
                </c:pt>
                <c:pt idx="277">
                  <c:v>1432.5</c:v>
                </c:pt>
                <c:pt idx="278">
                  <c:v>1366.6</c:v>
                </c:pt>
                <c:pt idx="279">
                  <c:v>1412.5</c:v>
                </c:pt>
                <c:pt idx="280">
                  <c:v>1384</c:v>
                </c:pt>
                <c:pt idx="281">
                  <c:v>1397.1</c:v>
                </c:pt>
                <c:pt idx="282">
                  <c:v>1401.7</c:v>
                </c:pt>
                <c:pt idx="283">
                  <c:v>1440.4</c:v>
                </c:pt>
                <c:pt idx="284">
                  <c:v>1430.6</c:v>
                </c:pt>
                <c:pt idx="285">
                  <c:v>1394.2</c:v>
                </c:pt>
                <c:pt idx="286">
                  <c:v>1367.5</c:v>
                </c:pt>
                <c:pt idx="287">
                  <c:v>1323.3</c:v>
                </c:pt>
                <c:pt idx="288">
                  <c:v>1417.6</c:v>
                </c:pt>
                <c:pt idx="289">
                  <c:v>1433.1</c:v>
                </c:pt>
                <c:pt idx="290">
                  <c:v>1704.9</c:v>
                </c:pt>
                <c:pt idx="291">
                  <c:v>1410.6</c:v>
                </c:pt>
                <c:pt idx="292">
                  <c:v>1307.5</c:v>
                </c:pt>
                <c:pt idx="293">
                  <c:v>1443.8</c:v>
                </c:pt>
                <c:pt idx="294">
                  <c:v>1358.2</c:v>
                </c:pt>
                <c:pt idx="295">
                  <c:v>1270.2</c:v>
                </c:pt>
                <c:pt idx="296">
                  <c:v>1378.5</c:v>
                </c:pt>
                <c:pt idx="297">
                  <c:v>1439.9</c:v>
                </c:pt>
                <c:pt idx="298">
                  <c:v>1426.6</c:v>
                </c:pt>
                <c:pt idx="299">
                  <c:v>1526.7</c:v>
                </c:pt>
                <c:pt idx="300">
                  <c:v>1409.3</c:v>
                </c:pt>
                <c:pt idx="301">
                  <c:v>1385.6</c:v>
                </c:pt>
                <c:pt idx="302">
                  <c:v>1325.5</c:v>
                </c:pt>
                <c:pt idx="303">
                  <c:v>1189.9000000000001</c:v>
                </c:pt>
                <c:pt idx="304">
                  <c:v>1266.2</c:v>
                </c:pt>
                <c:pt idx="305">
                  <c:v>1391.6</c:v>
                </c:pt>
                <c:pt idx="306">
                  <c:v>1496.6</c:v>
                </c:pt>
                <c:pt idx="307">
                  <c:v>1507.9</c:v>
                </c:pt>
                <c:pt idx="308">
                  <c:v>1571.5</c:v>
                </c:pt>
                <c:pt idx="309">
                  <c:v>1604.2</c:v>
                </c:pt>
                <c:pt idx="310">
                  <c:v>1722.9</c:v>
                </c:pt>
                <c:pt idx="311">
                  <c:v>1816.3</c:v>
                </c:pt>
                <c:pt idx="312">
                  <c:v>1760.9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8B-4D1C-94FB-0D73BF4D7364}"/>
            </c:ext>
          </c:extLst>
        </c:ser>
        <c:ser>
          <c:idx val="3"/>
          <c:order val="1"/>
          <c:tx>
            <c:strRef>
              <c:f>'[גרפים להודעת הריבית - קורונה - חדש (1).xlsx]איור 7 נתונים'!$C$2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'[גרפים להודעת הריבית - קורונה - חדש (1).xlsx]איור 7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</c:numCache>
            </c:numRef>
          </c:cat>
          <c:val>
            <c:numRef>
              <c:f>'[גרפים להודעת הריבית - קורונה - חדש (1).xlsx]איור 7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843</c:v>
                </c:pt>
                <c:pt idx="229">
                  <c:v>824.1</c:v>
                </c:pt>
                <c:pt idx="230">
                  <c:v>779.1</c:v>
                </c:pt>
                <c:pt idx="231">
                  <c:v>773.8</c:v>
                </c:pt>
                <c:pt idx="232">
                  <c:v>773.5</c:v>
                </c:pt>
                <c:pt idx="233">
                  <c:v>715.2</c:v>
                </c:pt>
                <c:pt idx="234">
                  <c:v>716.3</c:v>
                </c:pt>
                <c:pt idx="235">
                  <c:v>750.1</c:v>
                </c:pt>
                <c:pt idx="236">
                  <c:v>651.9</c:v>
                </c:pt>
                <c:pt idx="237">
                  <c:v>694.3</c:v>
                </c:pt>
                <c:pt idx="238">
                  <c:v>713.5</c:v>
                </c:pt>
                <c:pt idx="239">
                  <c:v>682.1</c:v>
                </c:pt>
                <c:pt idx="240">
                  <c:v>650.29999999999995</c:v>
                </c:pt>
                <c:pt idx="241">
                  <c:v>632.6</c:v>
                </c:pt>
                <c:pt idx="242">
                  <c:v>642.20000000000005</c:v>
                </c:pt>
                <c:pt idx="243">
                  <c:v>663</c:v>
                </c:pt>
                <c:pt idx="244">
                  <c:v>684</c:v>
                </c:pt>
                <c:pt idx="245">
                  <c:v>718.9</c:v>
                </c:pt>
                <c:pt idx="246">
                  <c:v>718</c:v>
                </c:pt>
                <c:pt idx="247">
                  <c:v>704.8</c:v>
                </c:pt>
                <c:pt idx="248">
                  <c:v>673.5</c:v>
                </c:pt>
                <c:pt idx="249">
                  <c:v>742.7</c:v>
                </c:pt>
                <c:pt idx="250">
                  <c:v>741.8</c:v>
                </c:pt>
                <c:pt idx="251">
                  <c:v>671</c:v>
                </c:pt>
                <c:pt idx="252">
                  <c:v>797.7</c:v>
                </c:pt>
                <c:pt idx="253">
                  <c:v>807.9</c:v>
                </c:pt>
                <c:pt idx="254">
                  <c:v>845.5</c:v>
                </c:pt>
                <c:pt idx="255">
                  <c:v>875.2</c:v>
                </c:pt>
                <c:pt idx="256">
                  <c:v>951.6</c:v>
                </c:pt>
                <c:pt idx="257">
                  <c:v>887.8</c:v>
                </c:pt>
                <c:pt idx="258">
                  <c:v>866.9</c:v>
                </c:pt>
                <c:pt idx="259">
                  <c:v>938.3</c:v>
                </c:pt>
                <c:pt idx="260">
                  <c:v>1305.8</c:v>
                </c:pt>
                <c:pt idx="261">
                  <c:v>965.1</c:v>
                </c:pt>
                <c:pt idx="262">
                  <c:v>929</c:v>
                </c:pt>
                <c:pt idx="263">
                  <c:v>1109.8</c:v>
                </c:pt>
                <c:pt idx="264">
                  <c:v>858</c:v>
                </c:pt>
                <c:pt idx="265">
                  <c:v>865.4</c:v>
                </c:pt>
                <c:pt idx="266">
                  <c:v>900.4</c:v>
                </c:pt>
                <c:pt idx="267">
                  <c:v>869.1</c:v>
                </c:pt>
                <c:pt idx="268">
                  <c:v>914.9</c:v>
                </c:pt>
                <c:pt idx="269">
                  <c:v>892.6</c:v>
                </c:pt>
                <c:pt idx="270">
                  <c:v>1036.5</c:v>
                </c:pt>
                <c:pt idx="271">
                  <c:v>1063.2</c:v>
                </c:pt>
                <c:pt idx="272">
                  <c:v>1089.8</c:v>
                </c:pt>
                <c:pt idx="273">
                  <c:v>1081.4000000000001</c:v>
                </c:pt>
                <c:pt idx="274">
                  <c:v>1001.7</c:v>
                </c:pt>
                <c:pt idx="275">
                  <c:v>960.6</c:v>
                </c:pt>
                <c:pt idx="276">
                  <c:v>1098.9000000000001</c:v>
                </c:pt>
                <c:pt idx="277">
                  <c:v>1143.3</c:v>
                </c:pt>
                <c:pt idx="278">
                  <c:v>1153.8</c:v>
                </c:pt>
                <c:pt idx="279">
                  <c:v>1128.9000000000001</c:v>
                </c:pt>
                <c:pt idx="280">
                  <c:v>1059</c:v>
                </c:pt>
                <c:pt idx="281">
                  <c:v>1057.3</c:v>
                </c:pt>
                <c:pt idx="282">
                  <c:v>949.1</c:v>
                </c:pt>
                <c:pt idx="283">
                  <c:v>978.6</c:v>
                </c:pt>
                <c:pt idx="284">
                  <c:v>963.4</c:v>
                </c:pt>
                <c:pt idx="285">
                  <c:v>932.6</c:v>
                </c:pt>
                <c:pt idx="286">
                  <c:v>954.1</c:v>
                </c:pt>
                <c:pt idx="287">
                  <c:v>887.7</c:v>
                </c:pt>
                <c:pt idx="288">
                  <c:v>1002.2</c:v>
                </c:pt>
                <c:pt idx="289">
                  <c:v>923</c:v>
                </c:pt>
                <c:pt idx="290">
                  <c:v>1279.5999999999999</c:v>
                </c:pt>
                <c:pt idx="291">
                  <c:v>959.8</c:v>
                </c:pt>
                <c:pt idx="292">
                  <c:v>912.1</c:v>
                </c:pt>
                <c:pt idx="293">
                  <c:v>905.5</c:v>
                </c:pt>
                <c:pt idx="294">
                  <c:v>867.8</c:v>
                </c:pt>
                <c:pt idx="295">
                  <c:v>851.9</c:v>
                </c:pt>
                <c:pt idx="296">
                  <c:v>850.6</c:v>
                </c:pt>
                <c:pt idx="297">
                  <c:v>903.9</c:v>
                </c:pt>
                <c:pt idx="298">
                  <c:v>861.5</c:v>
                </c:pt>
                <c:pt idx="299">
                  <c:v>875.3</c:v>
                </c:pt>
                <c:pt idx="300">
                  <c:v>846.9</c:v>
                </c:pt>
                <c:pt idx="301">
                  <c:v>849.2</c:v>
                </c:pt>
                <c:pt idx="302">
                  <c:v>834.4</c:v>
                </c:pt>
                <c:pt idx="303">
                  <c:v>638</c:v>
                </c:pt>
                <c:pt idx="304">
                  <c:v>686.1</c:v>
                </c:pt>
                <c:pt idx="305">
                  <c:v>802.7</c:v>
                </c:pt>
                <c:pt idx="306">
                  <c:v>877.8</c:v>
                </c:pt>
                <c:pt idx="307">
                  <c:v>895.9</c:v>
                </c:pt>
                <c:pt idx="308">
                  <c:v>869.9</c:v>
                </c:pt>
                <c:pt idx="309">
                  <c:v>959.3</c:v>
                </c:pt>
                <c:pt idx="310">
                  <c:v>1094.9000000000001</c:v>
                </c:pt>
                <c:pt idx="311">
                  <c:v>1156.8</c:v>
                </c:pt>
                <c:pt idx="312">
                  <c:v>1088.7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8B-4D1C-94FB-0D73BF4D7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931040"/>
        <c:axId val="1"/>
      </c:lineChart>
      <c:lineChart>
        <c:grouping val="standard"/>
        <c:varyColors val="0"/>
        <c:ser>
          <c:idx val="5"/>
          <c:order val="2"/>
          <c:tx>
            <c:strRef>
              <c:f>'[גרפים להודעת הריבית - קורונה - חדש (1).xlsx]איור 7 נתונים'!$D$2</c:f>
              <c:strCache>
                <c:ptCount val="1"/>
                <c:pt idx="0">
                  <c:v>יבוא חומרי גלם (ציר ימני)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'[גרפים להודעת הריבית - קורונה - חדש (1).xlsx]איור 7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</c:numCache>
            </c:numRef>
          </c:cat>
          <c:val>
            <c:numRef>
              <c:f>'[גרפים להודעת הריבית - קורונה - חדש (1).xlsx]איור 7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2390.4</c:v>
                </c:pt>
                <c:pt idx="229">
                  <c:v>2365.1999999999998</c:v>
                </c:pt>
                <c:pt idx="230">
                  <c:v>2516.4</c:v>
                </c:pt>
                <c:pt idx="231">
                  <c:v>2418.4</c:v>
                </c:pt>
                <c:pt idx="232">
                  <c:v>2424.3000000000002</c:v>
                </c:pt>
                <c:pt idx="233">
                  <c:v>2387.8000000000002</c:v>
                </c:pt>
                <c:pt idx="234">
                  <c:v>2400.3000000000002</c:v>
                </c:pt>
                <c:pt idx="235">
                  <c:v>2237.1999999999998</c:v>
                </c:pt>
                <c:pt idx="236">
                  <c:v>2327</c:v>
                </c:pt>
                <c:pt idx="237">
                  <c:v>2295.6</c:v>
                </c:pt>
                <c:pt idx="238">
                  <c:v>2378.8000000000002</c:v>
                </c:pt>
                <c:pt idx="239">
                  <c:v>2376.6</c:v>
                </c:pt>
                <c:pt idx="240">
                  <c:v>2347.5</c:v>
                </c:pt>
                <c:pt idx="241">
                  <c:v>2153.8000000000002</c:v>
                </c:pt>
                <c:pt idx="242">
                  <c:v>2316.5</c:v>
                </c:pt>
                <c:pt idx="243">
                  <c:v>2214.5</c:v>
                </c:pt>
                <c:pt idx="244">
                  <c:v>2082.3000000000002</c:v>
                </c:pt>
                <c:pt idx="245">
                  <c:v>2241</c:v>
                </c:pt>
                <c:pt idx="246">
                  <c:v>2222.1</c:v>
                </c:pt>
                <c:pt idx="247">
                  <c:v>2280.6999999999998</c:v>
                </c:pt>
                <c:pt idx="248">
                  <c:v>2352</c:v>
                </c:pt>
                <c:pt idx="249">
                  <c:v>2263.9</c:v>
                </c:pt>
                <c:pt idx="250">
                  <c:v>2233.1</c:v>
                </c:pt>
                <c:pt idx="251">
                  <c:v>2302.6</c:v>
                </c:pt>
                <c:pt idx="252">
                  <c:v>2173.9</c:v>
                </c:pt>
                <c:pt idx="253">
                  <c:v>2386.5</c:v>
                </c:pt>
                <c:pt idx="254">
                  <c:v>2298.1999999999998</c:v>
                </c:pt>
                <c:pt idx="255">
                  <c:v>2221.9</c:v>
                </c:pt>
                <c:pt idx="256">
                  <c:v>2339.3000000000002</c:v>
                </c:pt>
                <c:pt idx="257">
                  <c:v>2308.3000000000002</c:v>
                </c:pt>
                <c:pt idx="258">
                  <c:v>2358.6</c:v>
                </c:pt>
                <c:pt idx="259">
                  <c:v>2360.5</c:v>
                </c:pt>
                <c:pt idx="260">
                  <c:v>2259.6</c:v>
                </c:pt>
                <c:pt idx="261">
                  <c:v>2186.6999999999998</c:v>
                </c:pt>
                <c:pt idx="262">
                  <c:v>2177.6</c:v>
                </c:pt>
                <c:pt idx="263">
                  <c:v>2043.3</c:v>
                </c:pt>
                <c:pt idx="264">
                  <c:v>2317.4</c:v>
                </c:pt>
                <c:pt idx="265">
                  <c:v>2186.8000000000002</c:v>
                </c:pt>
                <c:pt idx="266">
                  <c:v>2253.8000000000002</c:v>
                </c:pt>
                <c:pt idx="267">
                  <c:v>2276.6999999999998</c:v>
                </c:pt>
                <c:pt idx="268">
                  <c:v>2376</c:v>
                </c:pt>
                <c:pt idx="269">
                  <c:v>2280</c:v>
                </c:pt>
                <c:pt idx="270">
                  <c:v>2327.5</c:v>
                </c:pt>
                <c:pt idx="271">
                  <c:v>2424.3000000000002</c:v>
                </c:pt>
                <c:pt idx="272">
                  <c:v>2350.5</c:v>
                </c:pt>
                <c:pt idx="273">
                  <c:v>2449.1</c:v>
                </c:pt>
                <c:pt idx="274">
                  <c:v>2466.1999999999998</c:v>
                </c:pt>
                <c:pt idx="275">
                  <c:v>2558.1</c:v>
                </c:pt>
                <c:pt idx="276">
                  <c:v>2189.6</c:v>
                </c:pt>
                <c:pt idx="277">
                  <c:v>2604.1</c:v>
                </c:pt>
                <c:pt idx="278">
                  <c:v>2480</c:v>
                </c:pt>
                <c:pt idx="279">
                  <c:v>2517.8000000000002</c:v>
                </c:pt>
                <c:pt idx="280">
                  <c:v>2535.6999999999998</c:v>
                </c:pt>
                <c:pt idx="281">
                  <c:v>2510.9</c:v>
                </c:pt>
                <c:pt idx="282">
                  <c:v>2601.1999999999998</c:v>
                </c:pt>
                <c:pt idx="283">
                  <c:v>2536.9</c:v>
                </c:pt>
                <c:pt idx="284">
                  <c:v>2550.8000000000002</c:v>
                </c:pt>
                <c:pt idx="285">
                  <c:v>2589.5</c:v>
                </c:pt>
                <c:pt idx="286">
                  <c:v>2572.8000000000002</c:v>
                </c:pt>
                <c:pt idx="287">
                  <c:v>2577.9</c:v>
                </c:pt>
                <c:pt idx="288">
                  <c:v>2633.5</c:v>
                </c:pt>
                <c:pt idx="289">
                  <c:v>2645.4</c:v>
                </c:pt>
                <c:pt idx="290">
                  <c:v>2624.1</c:v>
                </c:pt>
                <c:pt idx="291">
                  <c:v>2734.6</c:v>
                </c:pt>
                <c:pt idx="292">
                  <c:v>2582.4</c:v>
                </c:pt>
                <c:pt idx="293">
                  <c:v>2658.8</c:v>
                </c:pt>
                <c:pt idx="294">
                  <c:v>2533.4</c:v>
                </c:pt>
                <c:pt idx="295">
                  <c:v>2575.1999999999998</c:v>
                </c:pt>
                <c:pt idx="296">
                  <c:v>2677.6</c:v>
                </c:pt>
                <c:pt idx="297">
                  <c:v>2705.1</c:v>
                </c:pt>
                <c:pt idx="298">
                  <c:v>2667.1</c:v>
                </c:pt>
                <c:pt idx="299">
                  <c:v>2447.6</c:v>
                </c:pt>
                <c:pt idx="300">
                  <c:v>2595.1</c:v>
                </c:pt>
                <c:pt idx="301">
                  <c:v>2547.9</c:v>
                </c:pt>
                <c:pt idx="302">
                  <c:v>2563.3000000000002</c:v>
                </c:pt>
                <c:pt idx="303">
                  <c:v>2599.1</c:v>
                </c:pt>
                <c:pt idx="304">
                  <c:v>2538.6</c:v>
                </c:pt>
                <c:pt idx="305">
                  <c:v>2501.3000000000002</c:v>
                </c:pt>
                <c:pt idx="306">
                  <c:v>2536.9</c:v>
                </c:pt>
                <c:pt idx="307">
                  <c:v>2531.5</c:v>
                </c:pt>
                <c:pt idx="308">
                  <c:v>2564.6</c:v>
                </c:pt>
                <c:pt idx="309">
                  <c:v>2601.6999999999998</c:v>
                </c:pt>
                <c:pt idx="310">
                  <c:v>2676.6</c:v>
                </c:pt>
                <c:pt idx="311">
                  <c:v>2724.6</c:v>
                </c:pt>
                <c:pt idx="312">
                  <c:v>2812.2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8B-4D1C-94FB-0D73BF4D7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914931040"/>
        <c:scaling>
          <c:orientation val="minMax"/>
          <c:min val="41670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"/>
        <c:crossesAt val="0"/>
        <c:auto val="0"/>
        <c:lblOffset val="100"/>
        <c:baseTimeUnit val="months"/>
        <c:majorUnit val="6"/>
        <c:majorTimeUnit val="months"/>
        <c:minorUnit val="1"/>
        <c:minorTimeUnit val="months"/>
      </c:dateAx>
      <c:valAx>
        <c:axId val="1"/>
        <c:scaling>
          <c:orientation val="minMax"/>
          <c:max val="2000"/>
          <c:min val="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914931040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3.5432264927989426E-2"/>
          <c:y val="0.92987748788454727"/>
          <c:w val="0.92980869714724756"/>
          <c:h val="4.3946223023062503E-2"/>
        </c:manualLayout>
      </c:layout>
      <c:overlay val="0"/>
      <c:spPr>
        <a:ln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/>
              <a:t>איור 9: מספר ושיעור הבלתי מועסקים בהגדרה הרחבה מתוך כוח העבודה, </a:t>
            </a:r>
          </a:p>
          <a:p>
            <a:pPr>
              <a:defRPr sz="1600" b="1"/>
            </a:pPr>
            <a:r>
              <a:rPr lang="he-IL" sz="1800" b="1" dirty="0"/>
              <a:t>לפי רכיבי אבטלה</a:t>
            </a:r>
          </a:p>
          <a:p>
            <a:pPr>
              <a:defRPr sz="1600" b="1"/>
            </a:pPr>
            <a:r>
              <a:rPr lang="he-IL" sz="1600" b="0" dirty="0"/>
              <a:t>(נתונים מקוריים, בקרב גיל 15 ומעלה, מרץ - ינואר 2021)</a:t>
            </a:r>
          </a:p>
        </c:rich>
      </c:tx>
      <c:layout>
        <c:manualLayout>
          <c:xMode val="edge"/>
          <c:yMode val="edge"/>
          <c:x val="0.19507020997375327"/>
          <c:y val="1.2205553168470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4325092592592586E-2"/>
          <c:y val="0.18162039727599205"/>
          <c:w val="0.90644374015506379"/>
          <c:h val="0.61677580850126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9 נתונים'!$A$2</c:f>
              <c:strCache>
                <c:ptCount val="1"/>
                <c:pt idx="0">
                  <c:v>בלתי מועסקים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'איור 9 נתונים'!$B$1:$Q$1</c:f>
              <c:strCache>
                <c:ptCount val="16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 - I</c:v>
                </c:pt>
                <c:pt idx="7">
                  <c:v>ספטמבר - II</c:v>
                </c:pt>
                <c:pt idx="8">
                  <c:v>אוקטובר - I</c:v>
                </c:pt>
                <c:pt idx="9">
                  <c:v>אוקטובר - II</c:v>
                </c:pt>
                <c:pt idx="10">
                  <c:v>נובמבר - I</c:v>
                </c:pt>
                <c:pt idx="11">
                  <c:v>נונמבר - II</c:v>
                </c:pt>
                <c:pt idx="12">
                  <c:v>דצמבר - I</c:v>
                </c:pt>
                <c:pt idx="13">
                  <c:v>דצמבר - II</c:v>
                </c:pt>
                <c:pt idx="14">
                  <c:v>ינואר - I</c:v>
                </c:pt>
                <c:pt idx="15">
                  <c:v>ינואר - II</c:v>
                </c:pt>
              </c:strCache>
            </c:strRef>
          </c:cat>
          <c:val>
            <c:numRef>
              <c:f>'איור 9 נתונים'!$B$2:$Q$2</c:f>
              <c:numCache>
                <c:formatCode>0.00</c:formatCode>
                <c:ptCount val="16"/>
                <c:pt idx="0">
                  <c:v>3.0958428870304266</c:v>
                </c:pt>
                <c:pt idx="1">
                  <c:v>3.2</c:v>
                </c:pt>
                <c:pt idx="2">
                  <c:v>4</c:v>
                </c:pt>
                <c:pt idx="3">
                  <c:v>4.7</c:v>
                </c:pt>
                <c:pt idx="4">
                  <c:v>5.0999999999999996</c:v>
                </c:pt>
                <c:pt idx="5">
                  <c:v>5.4</c:v>
                </c:pt>
                <c:pt idx="6">
                  <c:v>5.75</c:v>
                </c:pt>
                <c:pt idx="7">
                  <c:v>4.2</c:v>
                </c:pt>
                <c:pt idx="8">
                  <c:v>5.1100000000000003</c:v>
                </c:pt>
                <c:pt idx="9">
                  <c:v>4.83</c:v>
                </c:pt>
                <c:pt idx="10">
                  <c:v>5.1100000000000003</c:v>
                </c:pt>
                <c:pt idx="11">
                  <c:v>5.36</c:v>
                </c:pt>
                <c:pt idx="12">
                  <c:v>4.8</c:v>
                </c:pt>
                <c:pt idx="13">
                  <c:v>4.9000000000000004</c:v>
                </c:pt>
                <c:pt idx="14">
                  <c:v>4.5999999999999996</c:v>
                </c:pt>
                <c:pt idx="1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B-46D0-BE55-7F05EFE3D5ED}"/>
            </c:ext>
          </c:extLst>
        </c:ser>
        <c:ser>
          <c:idx val="1"/>
          <c:order val="1"/>
          <c:tx>
            <c:strRef>
              <c:f>'איור 9 נתונים'!$A$3</c:f>
              <c:strCache>
                <c:ptCount val="1"/>
                <c:pt idx="0">
                  <c:v>המועסקים שנעדרו זמנית מעבודתם כל השבוע בגלל סיבות הקשורות בנגיף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'איור 9 נתונים'!$B$1:$Q$1</c:f>
              <c:strCache>
                <c:ptCount val="16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 - I</c:v>
                </c:pt>
                <c:pt idx="7">
                  <c:v>ספטמבר - II</c:v>
                </c:pt>
                <c:pt idx="8">
                  <c:v>אוקטובר - I</c:v>
                </c:pt>
                <c:pt idx="9">
                  <c:v>אוקטובר - II</c:v>
                </c:pt>
                <c:pt idx="10">
                  <c:v>נובמבר - I</c:v>
                </c:pt>
                <c:pt idx="11">
                  <c:v>נונמבר - II</c:v>
                </c:pt>
                <c:pt idx="12">
                  <c:v>דצמבר - I</c:v>
                </c:pt>
                <c:pt idx="13">
                  <c:v>דצמבר - II</c:v>
                </c:pt>
                <c:pt idx="14">
                  <c:v>ינואר - I</c:v>
                </c:pt>
                <c:pt idx="15">
                  <c:v>ינואר - II</c:v>
                </c:pt>
              </c:strCache>
            </c:strRef>
          </c:cat>
          <c:val>
            <c:numRef>
              <c:f>'איור 9 נתונים'!$B$3:$Q$3</c:f>
              <c:numCache>
                <c:formatCode>0.00</c:formatCode>
                <c:ptCount val="16"/>
                <c:pt idx="0">
                  <c:v>17.7</c:v>
                </c:pt>
                <c:pt idx="1">
                  <c:v>31.4</c:v>
                </c:pt>
                <c:pt idx="2">
                  <c:v>16.899999999999999</c:v>
                </c:pt>
                <c:pt idx="3">
                  <c:v>5.0999999999999996</c:v>
                </c:pt>
                <c:pt idx="4">
                  <c:v>5.2</c:v>
                </c:pt>
                <c:pt idx="5">
                  <c:v>4.4000000000000004</c:v>
                </c:pt>
                <c:pt idx="6">
                  <c:v>3.9</c:v>
                </c:pt>
                <c:pt idx="7">
                  <c:v>12.9</c:v>
                </c:pt>
                <c:pt idx="8">
                  <c:v>15.6</c:v>
                </c:pt>
                <c:pt idx="9">
                  <c:v>11</c:v>
                </c:pt>
                <c:pt idx="10">
                  <c:v>7.5</c:v>
                </c:pt>
                <c:pt idx="11">
                  <c:v>6.66</c:v>
                </c:pt>
                <c:pt idx="12">
                  <c:v>5.6000000000000005</c:v>
                </c:pt>
                <c:pt idx="13">
                  <c:v>6.1</c:v>
                </c:pt>
                <c:pt idx="14">
                  <c:v>9.6</c:v>
                </c:pt>
                <c:pt idx="15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B-46D0-BE55-7F05EFE3D5ED}"/>
            </c:ext>
          </c:extLst>
        </c:ser>
        <c:ser>
          <c:idx val="2"/>
          <c:order val="2"/>
          <c:tx>
            <c:strRef>
              <c:f>'איור 9 נתונים'!$A$4</c:f>
              <c:strCache>
                <c:ptCount val="1"/>
                <c:pt idx="0">
                  <c:v>הלא משתתפים בכוח העבודה שהפסיקו לעבוד בגלל פיטורים או סגירת מקום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'איור 9 נתונים'!$B$1:$Q$1</c:f>
              <c:strCache>
                <c:ptCount val="16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 - I</c:v>
                </c:pt>
                <c:pt idx="7">
                  <c:v>ספטמבר - II</c:v>
                </c:pt>
                <c:pt idx="8">
                  <c:v>אוקטובר - I</c:v>
                </c:pt>
                <c:pt idx="9">
                  <c:v>אוקטובר - II</c:v>
                </c:pt>
                <c:pt idx="10">
                  <c:v>נובמבר - I</c:v>
                </c:pt>
                <c:pt idx="11">
                  <c:v>נונמבר - II</c:v>
                </c:pt>
                <c:pt idx="12">
                  <c:v>דצמבר - I</c:v>
                </c:pt>
                <c:pt idx="13">
                  <c:v>דצמבר - II</c:v>
                </c:pt>
                <c:pt idx="14">
                  <c:v>ינואר - I</c:v>
                </c:pt>
                <c:pt idx="15">
                  <c:v>ינואר - II</c:v>
                </c:pt>
              </c:strCache>
            </c:strRef>
          </c:cat>
          <c:val>
            <c:numRef>
              <c:f>'איור 9 נתונים'!$B$4:$Q$4</c:f>
              <c:numCache>
                <c:formatCode>0.00</c:formatCode>
                <c:ptCount val="16"/>
                <c:pt idx="0">
                  <c:v>0.39</c:v>
                </c:pt>
                <c:pt idx="1">
                  <c:v>1.49</c:v>
                </c:pt>
                <c:pt idx="2">
                  <c:v>2.0699999999999998</c:v>
                </c:pt>
                <c:pt idx="3">
                  <c:v>1.74</c:v>
                </c:pt>
                <c:pt idx="4">
                  <c:v>1.6</c:v>
                </c:pt>
                <c:pt idx="5">
                  <c:v>1.5</c:v>
                </c:pt>
                <c:pt idx="6">
                  <c:v>1.82</c:v>
                </c:pt>
                <c:pt idx="7">
                  <c:v>1.98</c:v>
                </c:pt>
                <c:pt idx="8">
                  <c:v>1.97</c:v>
                </c:pt>
                <c:pt idx="9">
                  <c:v>2.1800000000000002</c:v>
                </c:pt>
                <c:pt idx="10">
                  <c:v>1.99</c:v>
                </c:pt>
                <c:pt idx="11">
                  <c:v>2.57</c:v>
                </c:pt>
                <c:pt idx="12">
                  <c:v>2.2999999999999989</c:v>
                </c:pt>
                <c:pt idx="13">
                  <c:v>2.6999999999999993</c:v>
                </c:pt>
                <c:pt idx="14">
                  <c:v>2.5</c:v>
                </c:pt>
                <c:pt idx="15">
                  <c:v>2.8000000000000012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AB-46D0-BE55-7F05EFE3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77606168"/>
        <c:axId val="577599936"/>
      </c:barChart>
      <c:lineChart>
        <c:grouping val="standard"/>
        <c:varyColors val="0"/>
        <c:ser>
          <c:idx val="3"/>
          <c:order val="3"/>
          <c:tx>
            <c:strRef>
              <c:f>'איור 9 נתונים'!$A$5</c:f>
              <c:strCache>
                <c:ptCount val="1"/>
                <c:pt idx="0">
                  <c:v>הגדרה רחבה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361583829589676E-2"/>
                  <c:y val="-1.213114821954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AB-46D0-BE55-7F05EFE3D5ED}"/>
                </c:ext>
              </c:extLst>
            </c:dLbl>
            <c:dLbl>
              <c:idx val="2"/>
              <c:layout>
                <c:manualLayout>
                  <c:x val="-2.6361583829589662E-2"/>
                  <c:y val="-8.087432146364766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AB-46D0-BE55-7F05EFE3D5ED}"/>
                </c:ext>
              </c:extLst>
            </c:dLbl>
            <c:dLbl>
              <c:idx val="3"/>
              <c:layout>
                <c:manualLayout>
                  <c:x val="-2.6361583829589714E-2"/>
                  <c:y val="-1.4153006256138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CAB-46D0-BE55-7F05EFE3D5ED}"/>
                </c:ext>
              </c:extLst>
            </c:dLbl>
            <c:dLbl>
              <c:idx val="4"/>
              <c:layout>
                <c:manualLayout>
                  <c:x val="-2.6361583829589662E-2"/>
                  <c:y val="-1.4153006256138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CAB-46D0-BE55-7F05EFE3D5ED}"/>
                </c:ext>
              </c:extLst>
            </c:dLbl>
            <c:dLbl>
              <c:idx val="5"/>
              <c:layout>
                <c:manualLayout>
                  <c:x val="-2.6361583829589769E-2"/>
                  <c:y val="-1.0109290182955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CAB-46D0-BE55-7F05EFE3D5ED}"/>
                </c:ext>
              </c:extLst>
            </c:dLbl>
            <c:dLbl>
              <c:idx val="6"/>
              <c:layout>
                <c:manualLayout>
                  <c:x val="-2.9292276862340042E-2"/>
                  <c:y val="-1.6174864292729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CAB-46D0-BE55-7F05EFE3D5ED}"/>
                </c:ext>
              </c:extLst>
            </c:dLbl>
            <c:dLbl>
              <c:idx val="7"/>
              <c:layout>
                <c:manualLayout>
                  <c:x val="-2.6361583829589662E-2"/>
                  <c:y val="-2.0218580365911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CAB-46D0-BE55-7F05EFE3D5ED}"/>
                </c:ext>
              </c:extLst>
            </c:dLbl>
            <c:dLbl>
              <c:idx val="8"/>
              <c:layout>
                <c:manualLayout>
                  <c:x val="-2.6361583829589769E-2"/>
                  <c:y val="-8.087432146364766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CAB-46D0-BE55-7F05EFE3D5ED}"/>
                </c:ext>
              </c:extLst>
            </c:dLbl>
            <c:dLbl>
              <c:idx val="9"/>
              <c:layout>
                <c:manualLayout>
                  <c:x val="-2.6361583829589769E-2"/>
                  <c:y val="-2.0218580365911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CAB-46D0-BE55-7F05EFE3D5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9 נתונים'!$B$1:$Q$1</c:f>
              <c:strCache>
                <c:ptCount val="16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 - I</c:v>
                </c:pt>
                <c:pt idx="7">
                  <c:v>ספטמבר - II</c:v>
                </c:pt>
                <c:pt idx="8">
                  <c:v>אוקטובר - I</c:v>
                </c:pt>
                <c:pt idx="9">
                  <c:v>אוקטובר - II</c:v>
                </c:pt>
                <c:pt idx="10">
                  <c:v>נובמבר - I</c:v>
                </c:pt>
                <c:pt idx="11">
                  <c:v>נונמבר - II</c:v>
                </c:pt>
                <c:pt idx="12">
                  <c:v>דצמבר - I</c:v>
                </c:pt>
                <c:pt idx="13">
                  <c:v>דצמבר - II</c:v>
                </c:pt>
                <c:pt idx="14">
                  <c:v>ינואר - I</c:v>
                </c:pt>
                <c:pt idx="15">
                  <c:v>ינואר - II</c:v>
                </c:pt>
              </c:strCache>
            </c:strRef>
          </c:cat>
          <c:val>
            <c:numRef>
              <c:f>'איור 9 נתונים'!$B$5:$Q$5</c:f>
              <c:numCache>
                <c:formatCode>0.00</c:formatCode>
                <c:ptCount val="16"/>
                <c:pt idx="0">
                  <c:v>875</c:v>
                </c:pt>
                <c:pt idx="1">
                  <c:v>1500</c:v>
                </c:pt>
                <c:pt idx="2">
                  <c:v>956</c:v>
                </c:pt>
                <c:pt idx="3">
                  <c:v>481</c:v>
                </c:pt>
                <c:pt idx="4">
                  <c:v>497</c:v>
                </c:pt>
                <c:pt idx="5">
                  <c:v>474</c:v>
                </c:pt>
                <c:pt idx="6">
                  <c:v>471</c:v>
                </c:pt>
                <c:pt idx="7">
                  <c:v>767</c:v>
                </c:pt>
                <c:pt idx="8">
                  <c:v>938</c:v>
                </c:pt>
                <c:pt idx="9">
                  <c:v>733</c:v>
                </c:pt>
                <c:pt idx="10">
                  <c:v>603</c:v>
                </c:pt>
                <c:pt idx="11">
                  <c:v>597</c:v>
                </c:pt>
                <c:pt idx="12">
                  <c:v>517.1</c:v>
                </c:pt>
                <c:pt idx="13">
                  <c:v>566.1</c:v>
                </c:pt>
                <c:pt idx="14">
                  <c:v>679.6</c:v>
                </c:pt>
                <c:pt idx="15">
                  <c:v>789.4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CAB-46D0-BE55-7F05EFE3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917344"/>
        <c:axId val="647959328"/>
      </c:lineChart>
      <c:catAx>
        <c:axId val="57760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77599936"/>
        <c:crosses val="autoZero"/>
        <c:auto val="1"/>
        <c:lblAlgn val="ctr"/>
        <c:lblOffset val="100"/>
        <c:noMultiLvlLbl val="0"/>
      </c:catAx>
      <c:valAx>
        <c:axId val="57759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200"/>
                  <a:t>אחוזים</a:t>
                </a:r>
              </a:p>
            </c:rich>
          </c:tx>
          <c:layout>
            <c:manualLayout>
              <c:xMode val="edge"/>
              <c:yMode val="edge"/>
              <c:x val="1.6437674233373157E-2"/>
              <c:y val="0.1088551119853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77606168"/>
        <c:crosses val="autoZero"/>
        <c:crossBetween val="between"/>
      </c:valAx>
      <c:valAx>
        <c:axId val="647959328"/>
        <c:scaling>
          <c:orientation val="minMax"/>
        </c:scaling>
        <c:delete val="0"/>
        <c:axPos val="r"/>
        <c:numFmt formatCode="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47917344"/>
        <c:crosses val="max"/>
        <c:crossBetween val="between"/>
      </c:valAx>
      <c:catAx>
        <c:axId val="64791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7959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0418857029072083E-2"/>
          <c:y val="0.89206987477693889"/>
          <c:w val="0.8185417164476303"/>
          <c:h val="9.1642705526247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i="0" u="none" strike="noStrike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10: השינוי </a:t>
            </a:r>
            <a:r>
              <a:rPr lang="he-IL" sz="1800" b="1" i="0" u="none" strike="noStrike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במשקל הענף באבטלה </a:t>
            </a:r>
          </a:p>
          <a:p>
            <a:pPr rtl="1">
              <a:defRPr/>
            </a:pPr>
            <a:r>
              <a:rPr lang="he-IL" sz="1600" b="0" i="0" u="none" strike="noStrike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(המשקל הממוצע של הענף בסך האבטלה ברבעון 4 2020 פחות משקלו ב-2019)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Sheet1!$A$4:$A$18</c:f>
              <c:strCache>
                <c:ptCount val="15"/>
                <c:pt idx="0">
                  <c:v>תעשייה</c:v>
                </c:pt>
                <c:pt idx="1">
                  <c:v> מידע ותקשורת </c:v>
                </c:pt>
                <c:pt idx="2">
                  <c:v>שירותי בריאות, רווחה וסעד</c:v>
                </c:pt>
                <c:pt idx="3">
                  <c:v>שירותים פיננסיים ושירותי ביטוח</c:v>
                </c:pt>
                <c:pt idx="4">
                  <c:v>מסחר סיטוני וקמעוני; תיקון כלי רכב מנועיים ואופנועים</c:v>
                </c:pt>
                <c:pt idx="5">
                  <c:v> פעילויות בנדל"ן </c:v>
                </c:pt>
                <c:pt idx="6">
                  <c:v> משקי בית כמעסיקים</c:v>
                </c:pt>
                <c:pt idx="7">
                  <c:v> בינוי </c:v>
                </c:pt>
                <c:pt idx="8">
                  <c:v>שירותים מקצועיים, מדעיים וטכניים</c:v>
                </c:pt>
                <c:pt idx="9">
                  <c:v> שירותי ניהול ותמיכה </c:v>
                </c:pt>
                <c:pt idx="10">
                  <c:v> שירותי תחבורה, אחסנה, דואר ובלדרות </c:v>
                </c:pt>
                <c:pt idx="11">
                  <c:v> חינוך </c:v>
                </c:pt>
                <c:pt idx="12">
                  <c:v>שירותים אחרים</c:v>
                </c:pt>
                <c:pt idx="13">
                  <c:v> אמנות, בידור ופנאי </c:v>
                </c:pt>
                <c:pt idx="14">
                  <c:v>שירותי אירוח ואוכל</c:v>
                </c:pt>
              </c:strCache>
            </c:strRef>
          </c:cat>
          <c:val>
            <c:numRef>
              <c:f>Sheet1!$K$4:$K$18</c:f>
              <c:numCache>
                <c:formatCode>0.0</c:formatCode>
                <c:ptCount val="15"/>
                <c:pt idx="0">
                  <c:v>-5</c:v>
                </c:pt>
                <c:pt idx="1">
                  <c:v>-3.3333333333333335</c:v>
                </c:pt>
                <c:pt idx="2">
                  <c:v>-2.666666666666667</c:v>
                </c:pt>
                <c:pt idx="3">
                  <c:v>-2</c:v>
                </c:pt>
                <c:pt idx="4">
                  <c:v>-1</c:v>
                </c:pt>
                <c:pt idx="5">
                  <c:v>-0.33333333333333337</c:v>
                </c:pt>
                <c:pt idx="6">
                  <c:v>-0.33333333333333337</c:v>
                </c:pt>
                <c:pt idx="7">
                  <c:v>-0.33333333333333304</c:v>
                </c:pt>
                <c:pt idx="8">
                  <c:v>0</c:v>
                </c:pt>
                <c:pt idx="9">
                  <c:v>0</c:v>
                </c:pt>
                <c:pt idx="10">
                  <c:v>1.333333333333333</c:v>
                </c:pt>
                <c:pt idx="11">
                  <c:v>1.6666666666666661</c:v>
                </c:pt>
                <c:pt idx="12">
                  <c:v>2.333333333333333</c:v>
                </c:pt>
                <c:pt idx="13">
                  <c:v>4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8-46DE-8E99-95FD07779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72377615"/>
        <c:axId val="972372207"/>
      </c:barChart>
      <c:dateAx>
        <c:axId val="972377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72372207"/>
        <c:crosses val="autoZero"/>
        <c:auto val="0"/>
        <c:lblOffset val="100"/>
        <c:baseTimeUnit val="days"/>
      </c:dateAx>
      <c:valAx>
        <c:axId val="972372207"/>
        <c:scaling>
          <c:orientation val="minMax"/>
          <c:min val="-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100">
                    <a:solidFill>
                      <a:schemeClr val="tx1"/>
                    </a:solidFill>
                  </a:rPr>
                  <a:t>נקודות אחוז</a:t>
                </a:r>
              </a:p>
            </c:rich>
          </c:tx>
          <c:layout>
            <c:manualLayout>
              <c:xMode val="edge"/>
              <c:yMode val="edge"/>
              <c:x val="0.70318249412528988"/>
              <c:y val="0.95051775460813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7237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chart" Target="../charts/chart35.xml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chart" Target="../charts/chart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0.8589</cdr:x>
      <cdr:y>0.11569</cdr:y>
    </cdr:from>
    <cdr:to>
      <cdr:x>0.86091</cdr:x>
      <cdr:y>0.84305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ED77B0DE-FEB1-47A6-96A0-3CBFC176EA2D}"/>
            </a:ext>
          </a:extLst>
        </cdr:cNvPr>
        <cdr:cNvCxnSpPr/>
      </cdr:nvCxnSpPr>
      <cdr:spPr>
        <a:xfrm xmlns:a="http://schemas.openxmlformats.org/drawingml/2006/main">
          <a:off x="5587663" y="491468"/>
          <a:ext cx="13076" cy="308993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0.86722</cdr:x>
      <cdr:y>0</cdr:y>
    </cdr:from>
    <cdr:to>
      <cdr:x>1</cdr:x>
      <cdr:y>0.32063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641765" y="0"/>
          <a:ext cx="863810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ts val="1000"/>
            </a:lnSpc>
          </a:pPr>
          <a:r>
            <a:rPr lang="he-IL" sz="1000" b="1" dirty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000" b="1" baseline="0" dirty="0">
              <a:latin typeface="David" panose="020E0502060401010101" pitchFamily="34" charset="-79"/>
              <a:cs typeface="David" panose="020E0502060401010101" pitchFamily="34" charset="-79"/>
            </a:rPr>
            <a:t> פי חטיבת המחקר שפורסמה 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ב-4 בינואר</a:t>
          </a:r>
          <a:r>
            <a:rPr lang="he-IL" sz="1000" b="1" baseline="0" dirty="0">
              <a:latin typeface="David" panose="020E0502060401010101" pitchFamily="34" charset="-79"/>
              <a:cs typeface="David" panose="020E0502060401010101" pitchFamily="34" charset="-79"/>
            </a:rPr>
            <a:t>:                </a:t>
          </a:r>
          <a:r>
            <a:rPr lang="he-IL" sz="1000" b="1" baseline="0" dirty="0">
              <a:solidFill>
                <a:srgbClr val="00B050"/>
              </a:solidFill>
              <a:latin typeface="David" panose="020E0502060401010101" pitchFamily="34" charset="-79"/>
              <a:cs typeface="David" panose="020E0502060401010101" pitchFamily="34" charset="-79"/>
            </a:rPr>
            <a:t>בתרחיש החיסון המהיר</a:t>
          </a:r>
        </a:p>
        <a:p xmlns:a="http://schemas.openxmlformats.org/drawingml/2006/main">
          <a:pPr algn="r">
            <a:lnSpc>
              <a:spcPts val="1000"/>
            </a:lnSpc>
          </a:pPr>
          <a:r>
            <a:rPr lang="he-IL" sz="1000" b="1" baseline="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בתרחיש החיסון האיטי</a:t>
          </a:r>
          <a:endParaRPr lang="he-IL" sz="10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0.68259</cdr:x>
      <cdr:y>0.20867</cdr:y>
    </cdr:from>
    <cdr:to>
      <cdr:x>0.83459</cdr:x>
      <cdr:y>0.27942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241640" y="1106905"/>
          <a:ext cx="1389888" cy="37529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0.78584</cdr:x>
      <cdr:y>0.06125</cdr:y>
    </cdr:from>
    <cdr:to>
      <cdr:x>0.93784</cdr:x>
      <cdr:y>0.20517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85740" y="324912"/>
          <a:ext cx="1389888" cy="76340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הודעה מראש על רכישת 30 מיליארדי $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0.85988</cdr:x>
      <cdr:y>0.06028</cdr:y>
    </cdr:from>
    <cdr:to>
      <cdr:x>1</cdr:x>
      <cdr:y>0.12775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644333" y="306245"/>
          <a:ext cx="1245667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*לא כולל אג"ח מובנות ואג"ח להמרה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0.06184</cdr:x>
      <cdr:y>0.0273</cdr:y>
    </cdr:from>
    <cdr:to>
      <cdr:x>0.10526</cdr:x>
      <cdr:y>0.07735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5485" y="144378"/>
          <a:ext cx="397042" cy="264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100" dirty="0"/>
            <a:t>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*מספרים בסוגריים מייצגים את התחזית </a:t>
          </a:r>
          <a:r>
            <a:rPr lang="he-IL" altLang="en-US" sz="1400" b="0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הקודמת במידה ויש שינוי‎‎</a:t>
          </a:r>
          <a:endParaRPr lang="he-IL" altLang="en-US" sz="1400" b="0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0.88332</cdr:x>
      <cdr:y>0.40753</cdr:y>
    </cdr:from>
    <cdr:to>
      <cdr:x>0.9345</cdr:x>
      <cdr:y>0.47557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220069" y="2476525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0.92509</cdr:x>
      <cdr:y>0.42633</cdr:y>
    </cdr:from>
    <cdr:to>
      <cdr:x>0.98363</cdr:x>
      <cdr:y>0.48341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08783" y="2590783"/>
          <a:ext cx="544769" cy="34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0.89184</cdr:x>
      <cdr:y>0.37512</cdr:y>
    </cdr:from>
    <cdr:to>
      <cdr:x>0.94302</cdr:x>
      <cdr:y>0.44316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99396" y="22796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0.41223</cdr:y>
    </cdr:from>
    <cdr:to>
      <cdr:x>0.98397</cdr:x>
      <cdr:y>0.45571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74" y="2505111"/>
          <a:ext cx="476277" cy="26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0.34384</cdr:y>
    </cdr:from>
    <cdr:to>
      <cdr:x>1</cdr:x>
      <cdr:y>0.39086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1746692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-0.2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0.92822</cdr:x>
      <cdr:y>0.40297</cdr:y>
    </cdr:from>
    <cdr:to>
      <cdr:x>1</cdr:x>
      <cdr:y>0.45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251876" y="2047088"/>
          <a:ext cx="638124" cy="23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0.45</cdr:y>
    </cdr:from>
    <cdr:to>
      <cdr:x>1</cdr:x>
      <cdr:y>0.49008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29" y="2286000"/>
          <a:ext cx="567271" cy="203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-0.9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</cdr:x>
      <cdr:y>0.953</cdr:y>
    </cdr:from>
    <cdr:to>
      <cdr:x>0.99445</cdr:x>
      <cdr:y>0.99186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45000" y="4968503"/>
          <a:ext cx="4395661" cy="202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>
          <a:extLst xmlns:a="http://schemas.openxmlformats.org/drawingml/2006/main">
            <a:ext uri="{FF2B5EF4-FFF2-40B4-BE49-F238E27FC236}">
              <a16:creationId xmlns:a16="http://schemas.microsoft.com/office/drawing/2014/main" id="{6124D33E-F573-46F6-9B3C-937EF2CCDAC6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0" dirty="0">
              <a:latin typeface="David" panose="020E0502060401010101" pitchFamily="34" charset="-79"/>
              <a:cs typeface="David" panose="020E0502060401010101" pitchFamily="34" charset="-79"/>
            </a:rPr>
            <a:t>ינואר 2016 עד 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ינואר</a:t>
          </a:r>
          <a:r>
            <a:rPr lang="he-IL" sz="1600" b="0" dirty="0">
              <a:latin typeface="David" panose="020E0502060401010101" pitchFamily="34" charset="-79"/>
              <a:cs typeface="David" panose="020E0502060401010101" pitchFamily="34" charset="-79"/>
            </a:rPr>
            <a:t> 2021</a:t>
          </a:r>
        </a:p>
      </cdr:txBody>
    </cdr:sp>
  </cdr:relSizeAnchor>
  <cdr:relSizeAnchor xmlns:cdr="http://schemas.openxmlformats.org/drawingml/2006/chartDrawing">
    <cdr:from>
      <cdr:x>0.04007</cdr:x>
      <cdr:y>0.00201</cdr:y>
    </cdr:from>
    <cdr:to>
      <cdr:x>0.95159</cdr:x>
      <cdr:y>0.04991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7200" y="12655"/>
          <a:ext cx="1040129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8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29: מדד המחירים לצרכן ואינפלציית הליבה במשקים עיקריים ובישראל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0.10439</cdr:y>
    </cdr:from>
    <cdr:to>
      <cdr:x>1</cdr:x>
      <cdr:y>0.94092</cdr:y>
    </cdr:to>
    <cdr:graphicFrame macro="">
      <cdr:nvGraphicFramePr>
        <cdr:cNvPr id="8" name="1">
          <a:extLst xmlns:a="http://schemas.openxmlformats.org/drawingml/2006/main">
            <a:ext uri="{FF2B5EF4-FFF2-40B4-BE49-F238E27FC236}">
              <a16:creationId xmlns:a16="http://schemas.microsoft.com/office/drawing/2014/main" id="{FE05A95A-9CAA-42A8-9336-0BC0BE2A60FC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0.00556</cdr:x>
      <cdr:y>0.0101</cdr:y>
    </cdr:from>
    <cdr:to>
      <cdr:x>0.14796</cdr:x>
      <cdr:y>0.14084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1" y="50794"/>
          <a:ext cx="1302098" cy="65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20/02/2020=100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0.13462</cdr:x>
      <cdr:y>0.00349</cdr:y>
    </cdr:from>
    <cdr:to>
      <cdr:x>0.89358</cdr:x>
      <cdr:y>0.17974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3158" y="17605"/>
          <a:ext cx="6783194" cy="89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>
            <a:defRPr sz="20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r>
            <a:rPr lang="he-IL" dirty="0">
              <a:solidFill>
                <a:schemeClr val="tx1"/>
              </a:solidFill>
            </a:rPr>
            <a:t>איור </a:t>
          </a:r>
          <a:r>
            <a:rPr lang="he-IL" dirty="0" smtClean="0">
              <a:solidFill>
                <a:schemeClr val="tx1"/>
              </a:solidFill>
            </a:rPr>
            <a:t>5: </a:t>
          </a:r>
          <a:r>
            <a:rPr lang="he-IL" dirty="0">
              <a:solidFill>
                <a:schemeClr val="tx1"/>
              </a:solidFill>
            </a:rPr>
            <a:t>השינוי בהוצאה בכרטיסי אשראי ביחס לתחילת השנה</a:t>
          </a:r>
        </a:p>
        <a:p xmlns:a="http://schemas.openxmlformats.org/drawingml/2006/main">
          <a:pPr algn="ctr" rtl="1">
            <a:defRPr sz="20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r>
            <a:rPr lang="he-IL" dirty="0">
              <a:solidFill>
                <a:schemeClr val="tx1"/>
              </a:solidFill>
            </a:rPr>
            <a:t>ענפים נבחרים, ממוצע נע שבועיים</a:t>
          </a:r>
        </a:p>
        <a:p xmlns:a="http://schemas.openxmlformats.org/drawingml/2006/main">
          <a:endParaRPr lang="he-IL" sz="11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0.54313</cdr:y>
    </cdr:from>
    <cdr:to>
      <cdr:x>1</cdr:x>
      <cdr:y>0.58796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2759075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0.125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0.57829</cdr:y>
    </cdr:from>
    <cdr:to>
      <cdr:x>1</cdr:x>
      <cdr:y>0.62313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2937713"/>
          <a:ext cx="485838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0.1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0.62295</cdr:y>
    </cdr:from>
    <cdr:to>
      <cdr:x>1</cdr:x>
      <cdr:y>0.66779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164584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0.69858</cdr:y>
    </cdr:from>
    <cdr:to>
      <cdr:x>1</cdr:x>
      <cdr:y>0.74342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3548800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0.14796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475" y="45623"/>
          <a:ext cx="1302463" cy="45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20/02/2020=100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0.03909</cdr:y>
    </cdr:from>
    <cdr:to>
      <cdr:x>0.0809</cdr:x>
      <cdr:y>0.12973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83126" y="199140"/>
          <a:ext cx="72439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שיעור השינוי</a:t>
          </a:r>
          <a:endParaRPr lang="he-IL" sz="12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0.13774</cdr:x>
      <cdr:y>0.85192</cdr:y>
    </cdr:from>
    <cdr:to>
      <cdr:x>0.99301</cdr:x>
      <cdr:y>1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764893" y="3164681"/>
          <a:ext cx="4749378" cy="550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050" b="0" u="sng" kern="1200" dirty="0">
              <a:solidFill>
                <a:schemeClr val="tx1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הערה:</a:t>
          </a:r>
          <a:r>
            <a:rPr lang="he-IL" sz="1050" b="0" kern="1200" dirty="0">
              <a:solidFill>
                <a:schemeClr val="tx1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 בסוגריים מופיע משקל הסעיף הרלוונטי במדד הכולל (נכון לשנת 2021).</a:t>
          </a:r>
          <a:endParaRPr lang="he-IL" sz="1050" dirty="0">
            <a:effectLst/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endParaRPr lang="he-IL" sz="105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05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הסעיפים ריהוט וציוד לבית, הלבשה והנעלה, סעיף השונות וכמו כן רכיבי אחזקת הדירה והתחבורה בניכוי תת הרכיבים הקשורים למחירי האנרגיה.</a:t>
          </a:r>
          <a:endParaRPr lang="en-US" sz="105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0.95131</cdr:x>
      <cdr:y>0.55867</cdr:y>
    </cdr:from>
    <cdr:to>
      <cdr:x>1</cdr:x>
      <cdr:y>0.60726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57146" y="2838020"/>
          <a:ext cx="432854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1" i="0" u="none" strike="noStrike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0.1</a:t>
          </a:r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0.61827</cdr:y>
    </cdr:from>
    <cdr:to>
      <cdr:x>1</cdr:x>
      <cdr:y>0.67215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29" y="3140833"/>
          <a:ext cx="567271" cy="273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-0.4</a:t>
          </a:r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0.87229</cdr:x>
      <cdr:y>0</cdr:y>
    </cdr:from>
    <cdr:to>
      <cdr:x>0.9833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953669" y="0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500" b="1" i="0" u="none" strike="noStrik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</a:t>
          </a:r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13</a:t>
          </a:r>
          <a:r>
            <a:rPr lang="he-IL" sz="1500" b="1" i="0" u="none" strike="noStrik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:</a:t>
          </a:r>
          <a:endParaRPr lang="he-IL" sz="15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E2A30193-5AE6-4C62-882D-65DA4CD8F7C4}" type="TxLink">
            <a:rPr lang="he-IL" sz="15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ינואר 2018 עד ינואר 2021</a:t>
          </a:fld>
          <a:endParaRPr lang="he-IL" sz="15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</cdr:x>
      <cdr:y>0.11215</cdr:y>
    </cdr:from>
    <cdr:to>
      <cdr:x>0.5068</cdr:x>
      <cdr:y>0.99963</cdr:y>
    </cdr:to>
    <cdr:graphicFrame macro="">
      <cdr:nvGraphicFramePr>
        <cdr:cNvPr id="2" name="2">
          <a:extLst xmlns:a="http://schemas.openxmlformats.org/drawingml/2006/main">
            <a:ext uri="{FF2B5EF4-FFF2-40B4-BE49-F238E27FC236}">
              <a16:creationId xmlns:a16="http://schemas.microsoft.com/office/drawing/2014/main" id="{FFCC8F12-8EDC-40E8-AC1F-20B07C06F9E6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0.4916</cdr:x>
      <cdr:y>0.10514</cdr:y>
    </cdr:from>
    <cdr:to>
      <cdr:x>1</cdr:x>
      <cdr:y>0.99533</cdr:y>
    </cdr:to>
    <cdr:graphicFrame macro="">
      <cdr:nvGraphicFramePr>
        <cdr:cNvPr id="3" name="1">
          <a:extLst xmlns:a="http://schemas.openxmlformats.org/drawingml/2006/main">
            <a:ext uri="{FF2B5EF4-FFF2-40B4-BE49-F238E27FC236}">
              <a16:creationId xmlns:a16="http://schemas.microsoft.com/office/drawing/2014/main" id="{D8F08DFC-D606-4A88-94DE-7563164D753E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22.01.2021 הסדרות משקפות את הממוצע הנע של השבועיים האחרונים, מאז ואילך הן משקפו את הנתונים היומיים.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21.02.21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0.9203</cdr:x>
      <cdr:y>0.43226</cdr:y>
    </cdr:from>
    <cdr:to>
      <cdr:x>0.99604</cdr:x>
      <cdr:y>0.4771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98371" y="2227349"/>
          <a:ext cx="682948" cy="231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0.5%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0.91934</cdr:x>
      <cdr:y>0.38781</cdr:y>
    </cdr:from>
    <cdr:to>
      <cdr:x>0.99604</cdr:x>
      <cdr:y>0.43265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289715" y="1998303"/>
          <a:ext cx="691604" cy="231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0.8%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0.9203</cdr:x>
      <cdr:y>0.30338</cdr:y>
    </cdr:from>
    <cdr:to>
      <cdr:x>0.99604</cdr:x>
      <cdr:y>0.34822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98371" y="1563263"/>
          <a:ext cx="682948" cy="231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1.3%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0.72819</cdr:x>
      <cdr:y>0.08281</cdr:y>
    </cdr:from>
    <cdr:to>
      <cdr:x>0.87569</cdr:x>
      <cdr:y>0.15028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566049" y="426686"/>
          <a:ext cx="1330008" cy="34765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0.91635</cdr:x>
      <cdr:y>0.34581</cdr:y>
    </cdr:from>
    <cdr:to>
      <cdr:x>0.99209</cdr:x>
      <cdr:y>0.39065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262690" y="1781882"/>
          <a:ext cx="682948" cy="231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775496F-4FB5-4DA5-888F-285ED551232B}" type="TxLink">
            <a:rPr lang="en-US" sz="1400" b="1" i="0" u="none" strike="noStrike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1.0%</a:t>
          </a:fld>
          <a:endParaRPr lang="he-IL" sz="14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0.46222</cdr:y>
    </cdr:from>
    <cdr:to>
      <cdr:x>1</cdr:x>
      <cdr:y>0.5131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16427" y="2446262"/>
          <a:ext cx="427573" cy="269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t>1.5</a:t>
          </a:r>
          <a:endParaRPr lang="he-IL" sz="14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0.41643</cdr:y>
    </cdr:from>
    <cdr:to>
      <cdr:x>1</cdr:x>
      <cdr:y>0.47725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16427" y="2203932"/>
          <a:ext cx="427573" cy="321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1.5</a:t>
          </a:r>
        </a:p>
      </cdr:txBody>
    </cdr:sp>
  </cdr:relSizeAnchor>
  <cdr:relSizeAnchor xmlns:cdr="http://schemas.openxmlformats.org/drawingml/2006/chartDrawing">
    <cdr:from>
      <cdr:x>0.95324</cdr:x>
      <cdr:y>0.37012</cdr:y>
    </cdr:from>
    <cdr:to>
      <cdr:x>1</cdr:x>
      <cdr:y>0.42762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16427" y="1958849"/>
          <a:ext cx="427573" cy="304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1.6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0.32178</cdr:y>
    </cdr:from>
    <cdr:to>
      <cdr:x>1</cdr:x>
      <cdr:y>0.37267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31788" y="1702998"/>
          <a:ext cx="412212" cy="2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1.7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0.83852</cdr:x>
      <cdr:y>0.02079</cdr:y>
    </cdr:from>
    <cdr:to>
      <cdr:x>1</cdr:x>
      <cdr:y>0.09735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454442" y="105617"/>
          <a:ext cx="1435558" cy="3889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י'/אדר/תשפ"א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7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סקירה מוניטרית-פיננסית אוקטובר 2015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22.02.2021</a:t>
            </a: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70027"/>
              </p:ext>
            </p:extLst>
          </p:nvPr>
        </p:nvGraphicFramePr>
        <p:xfrm>
          <a:off x="224287" y="1155940"/>
          <a:ext cx="8858330" cy="5311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3229340" y="6467475"/>
            <a:ext cx="5296593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87" y="78722"/>
            <a:ext cx="75562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התאוששות בנתוני יבוא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הסחורות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22728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64068"/>
              </p:ext>
            </p:extLst>
          </p:nvPr>
        </p:nvGraphicFramePr>
        <p:xfrm>
          <a:off x="0" y="1138687"/>
          <a:ext cx="9144000" cy="526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942976" y="6675429"/>
            <a:ext cx="7582957" cy="233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מקור: סקר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כח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אדם של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  <a:p>
            <a:endParaRPr lang="en-US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518947" y="271917"/>
            <a:ext cx="7122695" cy="7294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לאחר מגמת ירידה ברבעון האחרון של 2020, </a:t>
            </a:r>
            <a:r>
              <a:rPr lang="en-US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חלה 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בשיעור האבטלה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הרחב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416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942976" y="6592531"/>
            <a:ext cx="7582957" cy="233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6DB18750-76AB-4DE2-9C26-72455D3BE252}"/>
              </a:ext>
            </a:extLst>
          </p:cNvPr>
          <p:cNvSpPr/>
          <p:nvPr/>
        </p:nvSpPr>
        <p:spPr>
          <a:xfrm>
            <a:off x="1" y="142658"/>
            <a:ext cx="77089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defTabSz="685800" rtl="1">
              <a:lnSpc>
                <a:spcPct val="80000"/>
              </a:lnSpc>
              <a:spcBef>
                <a:spcPct val="0"/>
              </a:spcBef>
              <a:spcAft>
                <a:spcPts val="601"/>
              </a:spcAft>
              <a:defRPr/>
            </a:pPr>
            <a:r>
              <a:rPr lang="he-IL" sz="32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הפגיעה בתעסוקה גבוהה יותר בענפים שמושפעים יותר מההגבלות</a:t>
            </a: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C2EE8B8F-ACC2-428D-9FFE-B64CFAFAA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1119"/>
              </p:ext>
            </p:extLst>
          </p:nvPr>
        </p:nvGraphicFramePr>
        <p:xfrm>
          <a:off x="237318" y="1268963"/>
          <a:ext cx="8669364" cy="530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59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8442"/>
            <a:ext cx="7787207" cy="82782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עולה אך ממשיכה להיות שלילית</a:t>
            </a:r>
            <a:endParaRPr lang="he-IL" sz="3200" strike="sngStrike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229293"/>
              </p:ext>
            </p:extLst>
          </p:nvPr>
        </p:nvGraphicFramePr>
        <p:xfrm>
          <a:off x="0" y="1208819"/>
          <a:ext cx="9017000" cy="527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64105" y="1208818"/>
            <a:ext cx="60157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11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התרומה של הרכיבים העיקריים במדד לאינפלציה השנתית</a:t>
            </a:r>
          </a:p>
          <a:p>
            <a:pPr algn="ct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ינואר 2018 עד ינואר 2021</a:t>
            </a:r>
          </a:p>
        </p:txBody>
      </p:sp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0449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כותרת 1"/>
          <p:cNvSpPr txBox="1">
            <a:spLocks/>
          </p:cNvSpPr>
          <p:nvPr/>
        </p:nvSpPr>
        <p:spPr>
          <a:xfrm>
            <a:off x="-91511" y="8570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באינפלציה גם על פי המדד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המנוכה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96174"/>
              </p:ext>
            </p:extLst>
          </p:nvPr>
        </p:nvGraphicFramePr>
        <p:xfrm>
          <a:off x="0" y="1207699"/>
          <a:ext cx="9144000" cy="525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התמתנות מתמשכת באינפלציית הבלתי הסחירים</a:t>
            </a: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5748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בציפיות לאינפלציה לשנה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71135"/>
              </p:ext>
            </p:extLst>
          </p:nvPr>
        </p:nvGraphicFramePr>
        <p:xfrm>
          <a:off x="71362" y="1227874"/>
          <a:ext cx="9016999" cy="515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0" y="0"/>
            <a:ext cx="7787207" cy="1378284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משמעותית בציפיות לאינפלציה בשנה השנייה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39899"/>
              </p:ext>
            </p:extLst>
          </p:nvPr>
        </p:nvGraphicFramePr>
        <p:xfrm>
          <a:off x="0" y="1191125"/>
          <a:ext cx="9144000" cy="529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55679" y="0"/>
            <a:ext cx="7787207" cy="705912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לאחר הודעת בנק ישראל על היקף ההתערבות ב-2021 השקל נחלש</a:t>
            </a:r>
            <a:endParaRPr lang="he-IL" sz="3200" b="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57991"/>
              </p:ext>
            </p:extLst>
          </p:nvPr>
        </p:nvGraphicFramePr>
        <p:xfrm>
          <a:off x="0" y="1179095"/>
          <a:ext cx="9144000" cy="530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מחבר ישר 2"/>
          <p:cNvCxnSpPr/>
          <p:nvPr/>
        </p:nvCxnSpPr>
        <p:spPr>
          <a:xfrm>
            <a:off x="7880684" y="2286000"/>
            <a:ext cx="24064" cy="3380874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קלה בתשואות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הממשלתיות</a:t>
            </a:r>
          </a:p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8747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78" y="23238"/>
            <a:ext cx="75036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הריבית הריאלית בישראל גבוהה בהשוואה בינלאומית</a:t>
            </a:r>
            <a:endParaRPr lang="he-IL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900157"/>
              </p:ext>
            </p:extLst>
          </p:nvPr>
        </p:nvGraphicFramePr>
        <p:xfrm>
          <a:off x="0" y="1223567"/>
          <a:ext cx="9059779" cy="52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0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הירידה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במרווחי האג"ח התאגידיות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2780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מחבר ישר 5"/>
          <p:cNvCxnSpPr/>
          <p:nvPr/>
        </p:nvCxnSpPr>
        <p:spPr>
          <a:xfrm flipH="1">
            <a:off x="7092929" y="1885262"/>
            <a:ext cx="34906" cy="312408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/>
          <p:cNvSpPr txBox="1"/>
          <p:nvPr/>
        </p:nvSpPr>
        <p:spPr>
          <a:xfrm>
            <a:off x="7317616" y="1997100"/>
            <a:ext cx="1553017" cy="725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שימוש בכלים מוניטריים: אג"ח וריפו</a:t>
            </a:r>
          </a:p>
        </p:txBody>
      </p:sp>
    </p:spTree>
    <p:extLst>
      <p:ext uri="{BB962C8B-B14F-4D97-AF65-F5344CB8AC3E}">
        <p14:creationId xmlns:p14="http://schemas.microsoft.com/office/powerpoint/2010/main" val="173193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308662"/>
              </p:ext>
            </p:extLst>
          </p:nvPr>
        </p:nvGraphicFramePr>
        <p:xfrm>
          <a:off x="127000" y="1250302"/>
          <a:ext cx="8890000" cy="52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מחבר ישר 5"/>
          <p:cNvCxnSpPr/>
          <p:nvPr/>
        </p:nvCxnSpPr>
        <p:spPr>
          <a:xfrm>
            <a:off x="4261449" y="2150268"/>
            <a:ext cx="2064" cy="326733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H="1">
            <a:off x="2121287" y="1990879"/>
            <a:ext cx="12700" cy="342672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2121287" y="2150268"/>
            <a:ext cx="1553017" cy="725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שימוש בכלים מוניטריים: אג"ח וריפו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380457" y="2134417"/>
            <a:ext cx="1581392" cy="757401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200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 לרכישת אג"ח תאגידיות</a:t>
            </a: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מרווחי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התאגידיות בחלק מהענפים חזרו לרמה דומה לזו של ערב המשבר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4327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מגמת העלייה במחירי הדירות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6154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העלייה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בביצועי המשכנתאות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בינואר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7417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 txBox="1">
            <a:spLocks/>
          </p:cNvSpPr>
          <p:nvPr/>
        </p:nvSpPr>
        <p:spPr>
          <a:xfrm>
            <a:off x="-110171" y="162752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בכניסה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סגר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השלישי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ניכרה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בקושי של עסקים קטנים לגייס אשראי</a:t>
            </a:r>
            <a:endParaRPr lang="en-US" sz="3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4151087" y="6479822"/>
            <a:ext cx="4343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סקר מגמות בעסקים של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/>
          <p:nvPr>
            <p:extLst>
              <p:ext uri="{D42A27DB-BD31-4B8C-83A1-F6EECF244321}">
                <p14:modId xmlns:p14="http://schemas.microsoft.com/office/powerpoint/2010/main" val="3687755790"/>
              </p:ext>
            </p:extLst>
          </p:nvPr>
        </p:nvGraphicFramePr>
        <p:xfrm>
          <a:off x="0" y="1191127"/>
          <a:ext cx="9143999" cy="528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270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1" algn="r" defTabSz="685800">
              <a:lnSpc>
                <a:spcPct val="80000"/>
              </a:lnSpc>
              <a:spcBef>
                <a:spcPct val="0"/>
              </a:spcBef>
              <a:spcAft>
                <a:spcPts val="601"/>
              </a:spcAft>
              <a:defRPr/>
            </a:pPr>
            <a:r>
              <a:rPr lang="he-IL" altLang="en-US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המשך </a:t>
            </a:r>
            <a:r>
              <a:rPr lang="he-IL" altLang="en-US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באשראי לדיור וירידה באשראי הצרכני</a:t>
            </a:r>
            <a:endParaRPr lang="he-IL" altLang="en-US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617141"/>
            <a:ext cx="7582957" cy="231543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דיווחי המערכת הבנקאית לבנק ישראל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5652" y="6161315"/>
            <a:ext cx="77545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הערה: הנתונים מבוססים על דיווחי המערכת הבנקאית בגישת הנהלה, ומהווים אומדן</a:t>
            </a:r>
          </a:p>
        </p:txBody>
      </p:sp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E44EB555-8ED8-482C-AA98-C00A857FA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33315"/>
              </p:ext>
            </p:extLst>
          </p:nvPr>
        </p:nvGraphicFramePr>
        <p:xfrm>
          <a:off x="106326" y="1203159"/>
          <a:ext cx="9037674" cy="503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9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כותרת תחתונה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דיווחי המערכת הבנקאית לבנק ישראל</a:t>
            </a: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-139637" y="161323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marL="0" lvl="1" algn="r" defTabSz="685800">
              <a:lnSpc>
                <a:spcPct val="80000"/>
              </a:lnSpc>
              <a:spcBef>
                <a:spcPct val="0"/>
              </a:spcBef>
              <a:spcAft>
                <a:spcPts val="601"/>
              </a:spcAft>
              <a:defRPr/>
            </a:pPr>
            <a:r>
              <a:rPr lang="he-IL" altLang="en-US" sz="32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בריביות בכל </a:t>
            </a:r>
            <a:r>
              <a:rPr lang="he-IL" altLang="en-US" sz="3200" b="1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המגזרים</a:t>
            </a:r>
            <a:endParaRPr lang="he-IL" altLang="en-US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BCF1E6A1-C47C-4375-9989-2C126E0F4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115017"/>
              </p:ext>
            </p:extLst>
          </p:nvPr>
        </p:nvGraphicFramePr>
        <p:xfrm>
          <a:off x="4515763" y="3504718"/>
          <a:ext cx="4591712" cy="183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3D156766-3007-4879-B6B8-27C69BDBE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253862"/>
              </p:ext>
            </p:extLst>
          </p:nvPr>
        </p:nvGraphicFramePr>
        <p:xfrm>
          <a:off x="36524" y="4547675"/>
          <a:ext cx="4512557" cy="168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תרשים 9">
            <a:extLst>
              <a:ext uri="{FF2B5EF4-FFF2-40B4-BE49-F238E27FC236}">
                <a16:creationId xmlns:a16="http://schemas.microsoft.com/office/drawing/2014/main" id="{7D515C4A-E598-43E6-97CC-C88B1771F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192886"/>
              </p:ext>
            </p:extLst>
          </p:nvPr>
        </p:nvGraphicFramePr>
        <p:xfrm>
          <a:off x="36525" y="2838321"/>
          <a:ext cx="4497996" cy="160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0C2B1E9F-17A9-4E29-B176-8659569FE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311663"/>
              </p:ext>
            </p:extLst>
          </p:nvPr>
        </p:nvGraphicFramePr>
        <p:xfrm>
          <a:off x="-63794" y="1155940"/>
          <a:ext cx="4655545" cy="168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תרשים 11">
            <a:extLst>
              <a:ext uri="{FF2B5EF4-FFF2-40B4-BE49-F238E27FC236}">
                <a16:creationId xmlns:a16="http://schemas.microsoft.com/office/drawing/2014/main" id="{600575AF-8183-48E8-8DCB-6FA1CF73B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752793"/>
              </p:ext>
            </p:extLst>
          </p:nvPr>
        </p:nvGraphicFramePr>
        <p:xfrm>
          <a:off x="4515764" y="1409443"/>
          <a:ext cx="4628236" cy="201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47147" y="1251284"/>
            <a:ext cx="9865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42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86612"/>
            <a:ext cx="7787207" cy="8096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צמיחת התוצר ברבעון הרביעי הייתה גבוהה מהצפוי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92899"/>
              </p:ext>
            </p:extLst>
          </p:nvPr>
        </p:nvGraphicFramePr>
        <p:xfrm>
          <a:off x="127000" y="1190650"/>
          <a:ext cx="8890000" cy="517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27000" y="939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endParaRPr lang="he-IL" sz="3200" strike="sngStrike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92157"/>
              </p:ext>
            </p:extLst>
          </p:nvPr>
        </p:nvGraphicFramePr>
        <p:xfrm>
          <a:off x="127000" y="1201977"/>
          <a:ext cx="9017000" cy="516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-127001" y="20736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marL="0" lvl="1" algn="r" defTabSz="685800">
              <a:lnSpc>
                <a:spcPct val="80000"/>
              </a:lnSpc>
              <a:spcBef>
                <a:spcPct val="0"/>
              </a:spcBef>
              <a:spcAft>
                <a:spcPts val="601"/>
              </a:spcAft>
              <a:defRPr/>
            </a:pPr>
            <a:r>
              <a:rPr lang="he-IL" altLang="en-US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קרן המטבע עדכנה את תחזיות הצמיחה כלפי מעלה</a:t>
            </a: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הסחר העולמי בסחורות ממשיך להתאושש</a:t>
            </a:r>
            <a:endParaRPr lang="he-IL" sz="3200" strike="sngStrike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8817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 מנהלי הרכש ממשיך להצביע על התרחבות</a:t>
            </a: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94779"/>
              </p:ext>
            </p:extLst>
          </p:nvPr>
        </p:nvGraphicFramePr>
        <p:xfrm>
          <a:off x="127000" y="1269999"/>
          <a:ext cx="8890000" cy="521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מחבר ישר 8"/>
          <p:cNvCxnSpPr/>
          <p:nvPr/>
        </p:nvCxnSpPr>
        <p:spPr>
          <a:xfrm flipH="1" flipV="1">
            <a:off x="597160" y="2743200"/>
            <a:ext cx="8276252" cy="1866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בעולם עדיין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נמוכה מיעדי הבנקים המרכזיים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91510" y="6118252"/>
            <a:ext cx="4912186" cy="247623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sz="1400" baseline="0">
                <a:latin typeface="David" panose="020E0502060401010101" pitchFamily="34" charset="-79"/>
                <a:cs typeface="David" panose="020E0502060401010101" pitchFamily="34" charset="-79"/>
              </a:rPr>
              <a:t> ארה"ב - </a:t>
            </a:r>
            <a:r>
              <a:rPr lang="en-US" sz="1400" baseline="0">
                <a:latin typeface="David" panose="020E0502060401010101" pitchFamily="34" charset="-79"/>
                <a:cs typeface="David" panose="020E0502060401010101" pitchFamily="34" charset="-79"/>
              </a:rPr>
              <a:t>Core PCE</a:t>
            </a:r>
            <a:endParaRPr lang="he-IL" sz="1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3751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44379"/>
            <a:ext cx="7787207" cy="851883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עליה במחירי הנפט והסחורות</a:t>
            </a:r>
          </a:p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79752"/>
              </p:ext>
            </p:extLst>
          </p:nvPr>
        </p:nvGraphicFramePr>
        <p:xfrm>
          <a:off x="0" y="1232883"/>
          <a:ext cx="9144000" cy="517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2"/>
          <p:cNvSpPr txBox="1"/>
          <p:nvPr/>
        </p:nvSpPr>
        <p:spPr>
          <a:xfrm>
            <a:off x="7134602" y="1374871"/>
            <a:ext cx="1381932" cy="39156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החלטת הריבית האחרונה</a:t>
            </a:r>
            <a:endParaRPr lang="he-IL" sz="1400" b="1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ההרחבה המוניטרית בעולם נמשכת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2206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8442"/>
            <a:ext cx="7787207" cy="82782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העלייה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בשווקי המניות</a:t>
            </a:r>
          </a:p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29621"/>
              </p:ext>
            </p:extLst>
          </p:nvPr>
        </p:nvGraphicFramePr>
        <p:xfrm>
          <a:off x="1" y="1191126"/>
          <a:ext cx="9144000" cy="517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29202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הגידול בתוצר ברבעון הרביעי נובע בין היתר מגידול משמעותי ביבוא כלי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הרכב</a:t>
            </a:r>
            <a:endParaRPr lang="he-IL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בציר ראשון של נתוני רבעון רביעי של 2020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2075" y="1235958"/>
            <a:ext cx="60398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2: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נתוני החשבונאות הלאומית לרבעון הרביעי של 2020</a:t>
            </a: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083444"/>
              </p:ext>
            </p:extLst>
          </p:nvPr>
        </p:nvGraphicFramePr>
        <p:xfrm>
          <a:off x="618279" y="1636068"/>
          <a:ext cx="7831454" cy="4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גליון עבודה" r:id="rId3" imgW="5638992" imgH="3314871" progId="Excel.Sheet.12">
                  <p:embed/>
                </p:oleObj>
              </mc:Choice>
              <mc:Fallback>
                <p:oleObj name="גליון עבודה" r:id="rId3" imgW="5638992" imgH="33148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8279" y="1636068"/>
                        <a:ext cx="7831454" cy="460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8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מאזן הנטו הכולל של הסקטור העסקי ממשיך בעלייה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איטית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98716"/>
              </p:ext>
            </p:extLst>
          </p:nvPr>
        </p:nvGraphicFramePr>
        <p:xfrm>
          <a:off x="0" y="1199659"/>
          <a:ext cx="9144000" cy="516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15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3167742" y="6492875"/>
            <a:ext cx="5337629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שב"א ועיבודי בנק ישראל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1076"/>
            <a:ext cx="7620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בניגוד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לסגרים 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הקודמים,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ההוצאה 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ברכישות בכ"א עלתה עוד בטרם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ההקלה 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מגבלות</a:t>
            </a:r>
            <a:endParaRPr lang="he-IL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373795"/>
              </p:ext>
            </p:extLst>
          </p:nvPr>
        </p:nvGraphicFramePr>
        <p:xfrm>
          <a:off x="1" y="1203158"/>
          <a:ext cx="9035716" cy="519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983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076"/>
            <a:ext cx="7620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ניכרת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שונות 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בפגיעה בין ענפי המשק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השונים בהתאם לחומרת ההגבלות</a:t>
            </a:r>
            <a:endParaRPr lang="he-IL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7137" y="6550223"/>
            <a:ext cx="23954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שב"א ועיבודי בנק ישראל </a:t>
            </a: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706958"/>
              </p:ext>
            </p:extLst>
          </p:nvPr>
        </p:nvGraphicFramePr>
        <p:xfrm>
          <a:off x="0" y="1143001"/>
          <a:ext cx="9144000" cy="529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18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8933"/>
            <a:ext cx="7620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 הניידות למקומות העבודה של גוגל ירדו במתינות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בהשוואה לסגרים קודמים</a:t>
            </a:r>
            <a:endParaRPr lang="he-IL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3800" y="6550223"/>
            <a:ext cx="217268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גוגל ועיבודי בנק ישראל</a:t>
            </a:r>
          </a:p>
        </p:txBody>
      </p:sp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D601D763-F4F4-4682-B7C1-826E2EBEF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963321"/>
              </p:ext>
            </p:extLst>
          </p:nvPr>
        </p:nvGraphicFramePr>
        <p:xfrm>
          <a:off x="83126" y="1271405"/>
          <a:ext cx="8953995" cy="509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5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יצוא הסחורות מצוי ברמות דומות לאלו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ששררו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המשבר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6599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048344-862A-4D10-B3B2-C005C23DDFE1}"/>
</file>

<file path=customXml/itemProps2.xml><?xml version="1.0" encoding="utf-8"?>
<ds:datastoreItem xmlns:ds="http://schemas.openxmlformats.org/officeDocument/2006/customXml" ds:itemID="{42995FAB-3A59-4505-AFDC-E2B157091868}"/>
</file>

<file path=customXml/itemProps3.xml><?xml version="1.0" encoding="utf-8"?>
<ds:datastoreItem xmlns:ds="http://schemas.openxmlformats.org/officeDocument/2006/customXml" ds:itemID="{B3BC2DB2-6E1E-415D-AC56-41497706D41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28061</TotalTime>
  <Words>1414</Words>
  <Application>Microsoft Office PowerPoint</Application>
  <PresentationFormat>‫הצגה על המסך (4:3)</PresentationFormat>
  <Paragraphs>295</Paragraphs>
  <Slides>36</Slides>
  <Notes>21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8" baseType="lpstr">
      <vt:lpstr>Arial</vt:lpstr>
      <vt:lpstr>Calibri</vt:lpstr>
      <vt:lpstr>David</vt:lpstr>
      <vt:lpstr>Segoe UI</vt:lpstr>
      <vt:lpstr>Segoe UI Light</vt:lpstr>
      <vt:lpstr>Times New Roman (Hebrew)</vt:lpstr>
      <vt:lpstr>Wingdings</vt:lpstr>
      <vt:lpstr>Office Theme</vt:lpstr>
      <vt:lpstr>Custom Design</vt:lpstr>
      <vt:lpstr>1_Custom Design</vt:lpstr>
      <vt:lpstr>2_Custom Design</vt:lpstr>
      <vt:lpstr>גליון עבודה</vt:lpstr>
      <vt:lpstr>הנתונים הכלכליים העיקריים ברקע החלטת הוועדה המוניטרית על הריבית 22.02.2021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המשך עלייה באשראי לדיור וירידה באשראי הצרכני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אבשלום ברנוביץ'</cp:lastModifiedBy>
  <cp:revision>2895</cp:revision>
  <cp:lastPrinted>2015-12-27T10:07:57Z</cp:lastPrinted>
  <dcterms:created xsi:type="dcterms:W3CDTF">2015-06-21T09:58:57Z</dcterms:created>
  <dcterms:modified xsi:type="dcterms:W3CDTF">2021-02-22T13:10:16Z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