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Override PartName="/ppt/drawings/drawing1.xml" ContentType="application/vnd.openxmlformats-officedocument.drawingml.chartshapes+xml"/>
  <Override PartName="/ppt/drawings/drawing20.xml" ContentType="application/vnd.openxmlformats-officedocument.drawingml.chartshapes+xml"/>
  <Override PartName="/ppt/drawings/drawing18.xml" ContentType="application/vnd.openxmlformats-officedocument.drawingml.chartshapes+xml"/>
  <Override PartName="/ppt/drawings/drawing17.xml" ContentType="application/vnd.openxmlformats-officedocument.drawingml.chartshapes+xml"/>
  <Override PartName="/ppt/drawings/drawing19.xml" ContentType="application/vnd.openxmlformats-officedocument.drawingml.chartshapes+xml"/>
  <Override PartName="/ppt/drawings/drawing16.xml" ContentType="application/vnd.openxmlformats-officedocument.drawingml.chartshapes+xml"/>
  <Override PartName="/ppt/drawings/drawing14.xml" ContentType="application/vnd.openxmlformats-officedocument.drawingml.chartshapes+xml"/>
  <Override PartName="/ppt/drawings/drawing6.xml" ContentType="application/vnd.openxmlformats-officedocument.drawingml.chartshapes+xml"/>
  <Override PartName="/ppt/drawings/drawing5.xml" ContentType="application/vnd.openxmlformats-officedocument.drawingml.chartshapes+xml"/>
  <Override PartName="/ppt/drawings/drawing4.xml" ContentType="application/vnd.openxmlformats-officedocument.drawingml.chartshapes+xml"/>
  <Override PartName="/ppt/drawings/drawing3.xml" ContentType="application/vnd.openxmlformats-officedocument.drawingml.chartshapes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drawings/drawing9.xml" ContentType="application/vnd.openxmlformats-officedocument.drawingml.chartshapes+xml"/>
  <Override PartName="/ppt/drawings/drawing13.xml" ContentType="application/vnd.openxmlformats-officedocument.drawingml.chartshapes+xml"/>
  <Override PartName="/ppt/drawings/drawing12.xml" ContentType="application/vnd.openxmlformats-officedocument.drawingml.chartshapes+xml"/>
  <Override PartName="/ppt/drawings/drawing11.xml" ContentType="application/vnd.openxmlformats-officedocument.drawingml.chartshapes+xml"/>
  <Override PartName="/ppt/drawings/drawing10.xml" ContentType="application/vnd.openxmlformats-officedocument.drawingml.chartshapes+xml"/>
  <Override PartName="/ppt/drawings/drawing15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4.xml" ContentType="application/vnd.openxmlformats-officedocument.presentationml.notesSlide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2.xml" ContentType="application/vnd.openxmlformats-officedocument.drawingml.char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charts/chart4.xml" ContentType="application/vnd.openxmlformats-officedocument.drawingml.chart+xml"/>
  <Override PartName="/ppt/charts/chart6.xml" ContentType="application/vnd.openxmlformats-officedocument.drawingml.chart+xml"/>
  <Override PartName="/ppt/charts/chart23.xml" ContentType="application/vnd.openxmlformats-officedocument.drawingml.char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harts/chart30.xml" ContentType="application/vnd.openxmlformats-officedocument.drawingml.chart+xml"/>
  <Override PartName="/ppt/charts/chart21.xml" ContentType="application/vnd.openxmlformats-officedocument.drawingml.chart+xml"/>
  <Override PartName="/ppt/charts/chart20.xml" ContentType="application/vnd.openxmlformats-officedocument.drawingml.chart+xml"/>
  <Override PartName="/ppt/theme/themeOverride12.xml" ContentType="application/vnd.openxmlformats-officedocument.themeOverride+xml"/>
  <Override PartName="/ppt/theme/themeOverride11.xml" ContentType="application/vnd.openxmlformats-officedocument.themeOverride+xml"/>
  <Override PartName="/ppt/charts/chart29.xml" ContentType="application/vnd.openxmlformats-officedocument.drawingml.chart+xml"/>
  <Override PartName="/ppt/charts/chart25.xml" ContentType="application/vnd.openxmlformats-officedocument.drawingml.chart+xml"/>
  <Override PartName="/ppt/theme/themeOverride13.xml" ContentType="application/vnd.openxmlformats-officedocument.themeOverride+xml"/>
  <Override PartName="/ppt/charts/chart24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14.xml" ContentType="application/vnd.openxmlformats-officedocument.themeOverride+xml"/>
  <Override PartName="/ppt/theme/theme1.xml" ContentType="application/vnd.openxmlformats-officedocument.theme+xml"/>
  <Override PartName="/ppt/charts/chart22.xml" ContentType="application/vnd.openxmlformats-officedocument.drawingml.chart+xml"/>
  <Override PartName="/ppt/charts/chart28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olors2.xml" ContentType="application/vnd.ms-office.chartcolorstyle+xml"/>
  <Override PartName="/ppt/theme/themeOverride7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.xml" ContentType="application/vnd.ms-office.chartstyle+xml"/>
  <Override PartName="/ppt/charts/chart11.xml" ContentType="application/vnd.openxmlformats-officedocument.drawingml.chart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theme/theme2.xml" ContentType="application/vnd.openxmlformats-officedocument.them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olors1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2.xml" ContentType="application/vnd.ms-office.chartstyle+xml"/>
  <Override PartName="/ppt/theme/themeOverride9.xml" ContentType="application/vnd.openxmlformats-officedocument.themeOverride+xml"/>
  <Override PartName="/ppt/charts/chart15.xml" ContentType="application/vnd.openxmlformats-officedocument.drawingml.chart+xml"/>
  <Override PartName="/ppt/theme/themeOverride8.xml" ContentType="application/vnd.openxmlformats-officedocument.themeOverride+xml"/>
  <Override PartName="/ppt/charts/chart14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81" r:id="rId4"/>
  </p:sldMasterIdLst>
  <p:notesMasterIdLst>
    <p:notesMasterId r:id="rId35"/>
  </p:notesMasterIdLst>
  <p:handoutMasterIdLst>
    <p:handoutMasterId r:id="rId36"/>
  </p:handoutMasterIdLst>
  <p:sldIdLst>
    <p:sldId id="529" r:id="rId5"/>
    <p:sldId id="606" r:id="rId6"/>
    <p:sldId id="632" r:id="rId7"/>
    <p:sldId id="637" r:id="rId8"/>
    <p:sldId id="609" r:id="rId9"/>
    <p:sldId id="610" r:id="rId10"/>
    <p:sldId id="611" r:id="rId11"/>
    <p:sldId id="612" r:id="rId12"/>
    <p:sldId id="628" r:id="rId13"/>
    <p:sldId id="641" r:id="rId14"/>
    <p:sldId id="614" r:id="rId15"/>
    <p:sldId id="615" r:id="rId16"/>
    <p:sldId id="607" r:id="rId17"/>
    <p:sldId id="616" r:id="rId18"/>
    <p:sldId id="650" r:id="rId19"/>
    <p:sldId id="645" r:id="rId20"/>
    <p:sldId id="618" r:id="rId21"/>
    <p:sldId id="648" r:id="rId22"/>
    <p:sldId id="643" r:id="rId23"/>
    <p:sldId id="619" r:id="rId24"/>
    <p:sldId id="620" r:id="rId25"/>
    <p:sldId id="646" r:id="rId26"/>
    <p:sldId id="608" r:id="rId27"/>
    <p:sldId id="621" r:id="rId28"/>
    <p:sldId id="622" r:id="rId29"/>
    <p:sldId id="623" r:id="rId30"/>
    <p:sldId id="624" r:id="rId31"/>
    <p:sldId id="625" r:id="rId32"/>
    <p:sldId id="626" r:id="rId33"/>
    <p:sldId id="629" r:id="rId34"/>
  </p:sldIdLst>
  <p:sldSz cx="9144000" cy="6858000" type="screen4x3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568F757A-3D5C-4540-AC95-D73AD49C9E23}">
          <p14:sldIdLst>
            <p14:sldId id="529"/>
            <p14:sldId id="606"/>
            <p14:sldId id="632"/>
            <p14:sldId id="637"/>
            <p14:sldId id="609"/>
            <p14:sldId id="610"/>
            <p14:sldId id="611"/>
            <p14:sldId id="612"/>
            <p14:sldId id="628"/>
            <p14:sldId id="641"/>
            <p14:sldId id="614"/>
            <p14:sldId id="615"/>
            <p14:sldId id="607"/>
            <p14:sldId id="616"/>
            <p14:sldId id="650"/>
            <p14:sldId id="645"/>
            <p14:sldId id="618"/>
            <p14:sldId id="648"/>
            <p14:sldId id="643"/>
            <p14:sldId id="619"/>
            <p14:sldId id="620"/>
            <p14:sldId id="646"/>
            <p14:sldId id="608"/>
            <p14:sldId id="621"/>
            <p14:sldId id="622"/>
            <p14:sldId id="623"/>
            <p14:sldId id="624"/>
            <p14:sldId id="625"/>
            <p14:sldId id="626"/>
            <p14:sldId id="6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4490C4"/>
    <a:srgbClr val="5B9BD5"/>
    <a:srgbClr val="C00000"/>
    <a:srgbClr val="6600CC"/>
    <a:srgbClr val="0033CC"/>
    <a:srgbClr val="00FFFF"/>
    <a:srgbClr val="404040"/>
    <a:srgbClr val="000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94" autoAdjust="0"/>
    <p:restoredTop sz="95470" autoAdjust="0"/>
  </p:normalViewPr>
  <p:slideViewPr>
    <p:cSldViewPr snapToGrid="0">
      <p:cViewPr varScale="1">
        <p:scale>
          <a:sx n="72" d="100"/>
          <a:sy n="72" d="100"/>
        </p:scale>
        <p:origin x="96" y="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ustomXml" Target="../customXml/item2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56q\Desktop\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C:\Users\u56q\Desktop\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8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9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u56q\AppData\Local\Microsoft\Windows\INetCache\Content.Outlook\Z9J7HH2W\&#1496;&#1511;%20&#1508;&#1493;&#1500;&#1505;_&#1504;&#1505;&#1491;&#1488;&#1511;_&#1492;&#1497;&#1497;&#1496;&#1511;%20(002)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1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file:///C:\Users\u56q\Desktop\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13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../embeddings/oleObject5.bin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14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../embeddings/oleObject6.bin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oleObject" Target="../embeddings/oleObject7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Users\u56q\Desktop\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C:\Users\u56q\Desktop\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56q\Desktop\&#1511;&#1493;&#1489;&#1509;%20&#1504;&#1514;&#1493;&#1504;&#1497;&#1501;%20-%20&#1492;&#1493;&#1491;&#1506;&#1514;%20&#1492;&#1512;&#1497;&#1489;&#1497;&#1514;.xlsm" TargetMode="External"/><Relationship Id="rId2" Type="http://schemas.openxmlformats.org/officeDocument/2006/relationships/image" Target="../media/image4.png"/><Relationship Id="rId1" Type="http://schemas.openxmlformats.org/officeDocument/2006/relationships/themeOverride" Target="../theme/themeOverride5.xml"/><Relationship Id="rId4" Type="http://schemas.openxmlformats.org/officeDocument/2006/relationships/chartUserShapes" Target="../drawings/drawing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C:\Users\u56q\Desktop\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dirty="0"/>
              <a:t>איור 1: התרומה של הרכיבים העיקריים במדד לאינפלציה השנתית
</a:t>
            </a:r>
            <a:r>
              <a:rPr lang="he-IL" b="0" dirty="0"/>
              <a:t>יוני 2015 עד </a:t>
            </a:r>
            <a:r>
              <a:rPr lang="he-IL" b="0" dirty="0" smtClean="0"/>
              <a:t>אוקטובר </a:t>
            </a:r>
            <a:r>
              <a:rPr lang="he-IL" b="0" dirty="0"/>
              <a:t>2019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3.7564239986890069E-2"/>
          <c:y val="0.11557673567566457"/>
          <c:w val="0.94217898811778522"/>
          <c:h val="0.6580325656785065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'איור 1 נתונים'!$C$3</c:f>
              <c:strCache>
                <c:ptCount val="1"/>
                <c:pt idx="0">
                  <c:v>דיור (24.1%)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</c:numCache>
            </c:numRef>
          </c:cat>
          <c:val>
            <c:numRef>
              <c:f>'איור 1 נתונים'!$C$16:$C$150</c:f>
              <c:numCache>
                <c:formatCode>0.0</c:formatCode>
                <c:ptCount val="135"/>
                <c:pt idx="0">
                  <c:v>0.72316184024404195</c:v>
                </c:pt>
                <c:pt idx="1">
                  <c:v>0.62402557272709447</c:v>
                </c:pt>
                <c:pt idx="2">
                  <c:v>0.73108630139212405</c:v>
                </c:pt>
                <c:pt idx="3">
                  <c:v>0.74993681224919551</c:v>
                </c:pt>
                <c:pt idx="4">
                  <c:v>0.75840298081839841</c:v>
                </c:pt>
                <c:pt idx="5">
                  <c:v>0.81285055283408925</c:v>
                </c:pt>
                <c:pt idx="6">
                  <c:v>0.80031053205441349</c:v>
                </c:pt>
                <c:pt idx="7">
                  <c:v>0.69804059621037939</c:v>
                </c:pt>
                <c:pt idx="8">
                  <c:v>0.69974028638284524</c:v>
                </c:pt>
                <c:pt idx="9">
                  <c:v>0.93953233998709185</c:v>
                </c:pt>
                <c:pt idx="10">
                  <c:v>0.90929906614465794</c:v>
                </c:pt>
                <c:pt idx="11">
                  <c:v>0.73783377888514823</c:v>
                </c:pt>
                <c:pt idx="12">
                  <c:v>0.60926337449755852</c:v>
                </c:pt>
                <c:pt idx="13">
                  <c:v>0.79016917379670126</c:v>
                </c:pt>
                <c:pt idx="14">
                  <c:v>0.81316621847022619</c:v>
                </c:pt>
                <c:pt idx="15">
                  <c:v>0.60795850810654006</c:v>
                </c:pt>
                <c:pt idx="16">
                  <c:v>0.60616374733716227</c:v>
                </c:pt>
                <c:pt idx="17">
                  <c:v>0.60553398947128423</c:v>
                </c:pt>
                <c:pt idx="18">
                  <c:v>0.5746662221693839</c:v>
                </c:pt>
                <c:pt idx="19">
                  <c:v>0.5251259905800354</c:v>
                </c:pt>
                <c:pt idx="20">
                  <c:v>0.55379475136972844</c:v>
                </c:pt>
                <c:pt idx="21">
                  <c:v>0.5801144197391418</c:v>
                </c:pt>
                <c:pt idx="22">
                  <c:v>0.70750744395226572</c:v>
                </c:pt>
                <c:pt idx="23">
                  <c:v>0.81402463568235117</c:v>
                </c:pt>
                <c:pt idx="24">
                  <c:v>0.67865718705979405</c:v>
                </c:pt>
                <c:pt idx="25">
                  <c:v>0.61357244391245191</c:v>
                </c:pt>
                <c:pt idx="26">
                  <c:v>0.57355176994417967</c:v>
                </c:pt>
                <c:pt idx="27">
                  <c:v>0.52539170625775811</c:v>
                </c:pt>
                <c:pt idx="28">
                  <c:v>0.52417564888048174</c:v>
                </c:pt>
                <c:pt idx="29">
                  <c:v>0.55242290556658791</c:v>
                </c:pt>
                <c:pt idx="30">
                  <c:v>0.58511899131230294</c:v>
                </c:pt>
                <c:pt idx="31">
                  <c:v>0.6438284619854856</c:v>
                </c:pt>
                <c:pt idx="32">
                  <c:v>0.67490366867744889</c:v>
                </c:pt>
                <c:pt idx="33">
                  <c:v>0.52679733612566482</c:v>
                </c:pt>
                <c:pt idx="34">
                  <c:v>0.47528608885118395</c:v>
                </c:pt>
                <c:pt idx="35">
                  <c:v>0.55423172043702951</c:v>
                </c:pt>
                <c:pt idx="36">
                  <c:v>0.6692455278420294</c:v>
                </c:pt>
                <c:pt idx="37">
                  <c:v>0.6951420725141978</c:v>
                </c:pt>
                <c:pt idx="38">
                  <c:v>0.61610340447027201</c:v>
                </c:pt>
                <c:pt idx="39">
                  <c:v>0.69790773108024695</c:v>
                </c:pt>
                <c:pt idx="40">
                  <c:v>0.61720512715360998</c:v>
                </c:pt>
                <c:pt idx="41">
                  <c:v>0.53630114266189599</c:v>
                </c:pt>
                <c:pt idx="42">
                  <c:v>0.58046649191606525</c:v>
                </c:pt>
                <c:pt idx="43">
                  <c:v>0.5050889971090966</c:v>
                </c:pt>
                <c:pt idx="44">
                  <c:v>0.50805238435934708</c:v>
                </c:pt>
                <c:pt idx="45">
                  <c:v>0.53656867470350678</c:v>
                </c:pt>
                <c:pt idx="46">
                  <c:v>0.50854108478614601</c:v>
                </c:pt>
                <c:pt idx="47">
                  <c:v>0.3811093386947827</c:v>
                </c:pt>
                <c:pt idx="48">
                  <c:v>0.36493715772933843</c:v>
                </c:pt>
                <c:pt idx="49">
                  <c:v>0.41783496762214112</c:v>
                </c:pt>
                <c:pt idx="50">
                  <c:v>0.52313975271638269</c:v>
                </c:pt>
                <c:pt idx="51">
                  <c:v>0.45069040597008286</c:v>
                </c:pt>
                <c:pt idx="52">
                  <c:v>0.37336559348946347</c:v>
                </c:pt>
                <c:pt idx="53">
                  <c:v>0.39663342876898083</c:v>
                </c:pt>
                <c:pt idx="54">
                  <c:v>0.33339465178677491</c:v>
                </c:pt>
                <c:pt idx="55">
                  <c:v>0.39020190293716533</c:v>
                </c:pt>
                <c:pt idx="56">
                  <c:v>0.46783683144859795</c:v>
                </c:pt>
                <c:pt idx="57">
                  <c:v>0.54347820172310113</c:v>
                </c:pt>
                <c:pt idx="58">
                  <c:v>0.5412800504600267</c:v>
                </c:pt>
                <c:pt idx="59">
                  <c:v>0.61809601384161683</c:v>
                </c:pt>
                <c:pt idx="60">
                  <c:v>0.58829458016238578</c:v>
                </c:pt>
                <c:pt idx="61">
                  <c:v>0.43316266515271462</c:v>
                </c:pt>
                <c:pt idx="62">
                  <c:v>0.45323530898321895</c:v>
                </c:pt>
                <c:pt idx="63">
                  <c:v>0.5577116043174849</c:v>
                </c:pt>
                <c:pt idx="64">
                  <c:v>0.63496485946245373</c:v>
                </c:pt>
                <c:pt idx="65">
                  <c:v>0.70624710790005962</c:v>
                </c:pt>
                <c:pt idx="66">
                  <c:v>0.47683630257631027</c:v>
                </c:pt>
                <c:pt idx="67">
                  <c:v>0.42414801921992734</c:v>
                </c:pt>
                <c:pt idx="68">
                  <c:v>0.47355727197870445</c:v>
                </c:pt>
                <c:pt idx="69">
                  <c:v>0.575983228274903</c:v>
                </c:pt>
                <c:pt idx="70">
                  <c:v>0.55194738439860502</c:v>
                </c:pt>
                <c:pt idx="71">
                  <c:v>0.50132317851050989</c:v>
                </c:pt>
                <c:pt idx="72">
                  <c:v>0.50071534838885978</c:v>
                </c:pt>
                <c:pt idx="73">
                  <c:v>0.65046270795697936</c:v>
                </c:pt>
                <c:pt idx="74">
                  <c:v>0.629831925055791</c:v>
                </c:pt>
                <c:pt idx="75">
                  <c:v>0.53456578729209958</c:v>
                </c:pt>
                <c:pt idx="76">
                  <c:v>0.53245441412573458</c:v>
                </c:pt>
                <c:pt idx="77">
                  <c:v>0.4342688115590761</c:v>
                </c:pt>
                <c:pt idx="78">
                  <c:v>0.53444779961758704</c:v>
                </c:pt>
                <c:pt idx="79">
                  <c:v>0.53973943765378818</c:v>
                </c:pt>
                <c:pt idx="80">
                  <c:v>0.44605462913638072</c:v>
                </c:pt>
                <c:pt idx="81">
                  <c:v>0.32836712517071598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A1-4B85-99CF-DD5A4400CAEA}"/>
            </c:ext>
          </c:extLst>
        </c:ser>
        <c:ser>
          <c:idx val="7"/>
          <c:order val="1"/>
          <c:tx>
            <c:strRef>
              <c:f>'איור 1 נתונים'!$E$3</c:f>
              <c:strCache>
                <c:ptCount val="1"/>
                <c:pt idx="0">
                  <c:v>תקשורת (2%)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</c:numCache>
            </c:numRef>
          </c:cat>
          <c:val>
            <c:numRef>
              <c:f>'איור 1 נתונים'!$E$16:$E$150</c:f>
              <c:numCache>
                <c:formatCode>0.0</c:formatCode>
                <c:ptCount val="135"/>
                <c:pt idx="0">
                  <c:v>-0.33441418497868419</c:v>
                </c:pt>
                <c:pt idx="1">
                  <c:v>-0.37257053907712995</c:v>
                </c:pt>
                <c:pt idx="2">
                  <c:v>-0.43296331838647739</c:v>
                </c:pt>
                <c:pt idx="3">
                  <c:v>-0.41662745392803524</c:v>
                </c:pt>
                <c:pt idx="4">
                  <c:v>-0.4566730994401324</c:v>
                </c:pt>
                <c:pt idx="5">
                  <c:v>-0.40800610363470929</c:v>
                </c:pt>
                <c:pt idx="6">
                  <c:v>-0.37985163985755083</c:v>
                </c:pt>
                <c:pt idx="7">
                  <c:v>-0.35788496206694853</c:v>
                </c:pt>
                <c:pt idx="8">
                  <c:v>-0.37117750272436806</c:v>
                </c:pt>
                <c:pt idx="9">
                  <c:v>-0.37439566252531375</c:v>
                </c:pt>
                <c:pt idx="10">
                  <c:v>-0.32708563794874707</c:v>
                </c:pt>
                <c:pt idx="11">
                  <c:v>-0.23258019114626205</c:v>
                </c:pt>
                <c:pt idx="12">
                  <c:v>-0.18286499382969978</c:v>
                </c:pt>
                <c:pt idx="13">
                  <c:v>-0.20981005707925321</c:v>
                </c:pt>
                <c:pt idx="14">
                  <c:v>-0.14247621192631157</c:v>
                </c:pt>
                <c:pt idx="15">
                  <c:v>-0.14203050949067139</c:v>
                </c:pt>
                <c:pt idx="16">
                  <c:v>-9.923051173080305E-2</c:v>
                </c:pt>
                <c:pt idx="17">
                  <c:v>-0.11472069463704405</c:v>
                </c:pt>
                <c:pt idx="18">
                  <c:v>-0.11458806955653882</c:v>
                </c:pt>
                <c:pt idx="19">
                  <c:v>-0.19288642157140473</c:v>
                </c:pt>
                <c:pt idx="20">
                  <c:v>-0.1933426545980817</c:v>
                </c:pt>
                <c:pt idx="21">
                  <c:v>-0.18985765929821546</c:v>
                </c:pt>
                <c:pt idx="22">
                  <c:v>-0.18985765929821546</c:v>
                </c:pt>
                <c:pt idx="23">
                  <c:v>-0.18774125596184418</c:v>
                </c:pt>
                <c:pt idx="24">
                  <c:v>-0.16634884502517194</c:v>
                </c:pt>
                <c:pt idx="25">
                  <c:v>-0.16335612373478614</c:v>
                </c:pt>
                <c:pt idx="26">
                  <c:v>-0.18169901807338931</c:v>
                </c:pt>
                <c:pt idx="27">
                  <c:v>-0.18374613435769335</c:v>
                </c:pt>
                <c:pt idx="28">
                  <c:v>-0.18520316385164332</c:v>
                </c:pt>
                <c:pt idx="29">
                  <c:v>-0.1823418119380715</c:v>
                </c:pt>
                <c:pt idx="30">
                  <c:v>-0.18215479469505813</c:v>
                </c:pt>
                <c:pt idx="31">
                  <c:v>-0.16347612132072428</c:v>
                </c:pt>
                <c:pt idx="32">
                  <c:v>-0.16188049244220623</c:v>
                </c:pt>
                <c:pt idx="33">
                  <c:v>-0.18379594246675951</c:v>
                </c:pt>
                <c:pt idx="34">
                  <c:v>-0.18720611695932404</c:v>
                </c:pt>
                <c:pt idx="35">
                  <c:v>-0.19134370064185208</c:v>
                </c:pt>
                <c:pt idx="36">
                  <c:v>-0.19130175154028298</c:v>
                </c:pt>
                <c:pt idx="37">
                  <c:v>-0.14621383647798761</c:v>
                </c:pt>
                <c:pt idx="38">
                  <c:v>-0.12650642398532205</c:v>
                </c:pt>
                <c:pt idx="39">
                  <c:v>-0.1278837831266717</c:v>
                </c:pt>
                <c:pt idx="40">
                  <c:v>-0.12580928093950933</c:v>
                </c:pt>
                <c:pt idx="41">
                  <c:v>-0.12566995726183547</c:v>
                </c:pt>
                <c:pt idx="42">
                  <c:v>-0.11878963110667994</c:v>
                </c:pt>
                <c:pt idx="43">
                  <c:v>-8.4508267387248828E-2</c:v>
                </c:pt>
                <c:pt idx="44">
                  <c:v>-8.7966430177425128E-2</c:v>
                </c:pt>
                <c:pt idx="45">
                  <c:v>-7.9548367038340048E-2</c:v>
                </c:pt>
                <c:pt idx="46">
                  <c:v>-7.9364609519762555E-2</c:v>
                </c:pt>
                <c:pt idx="47">
                  <c:v>-7.9705812759948036E-2</c:v>
                </c:pt>
                <c:pt idx="48">
                  <c:v>-7.1991602828954837E-2</c:v>
                </c:pt>
                <c:pt idx="49">
                  <c:v>-9.2213187399107208E-2</c:v>
                </c:pt>
                <c:pt idx="50">
                  <c:v>-9.8535579454549341E-2</c:v>
                </c:pt>
                <c:pt idx="51">
                  <c:v>-9.5970978093676218E-2</c:v>
                </c:pt>
                <c:pt idx="52">
                  <c:v>-0.10743077716362481</c:v>
                </c:pt>
                <c:pt idx="53">
                  <c:v>-0.10917079549516467</c:v>
                </c:pt>
                <c:pt idx="54">
                  <c:v>-0.1195631121831861</c:v>
                </c:pt>
                <c:pt idx="55">
                  <c:v>-0.15447098731564926</c:v>
                </c:pt>
                <c:pt idx="56">
                  <c:v>-0.14773307225670365</c:v>
                </c:pt>
                <c:pt idx="57">
                  <c:v>-0.14047733416493696</c:v>
                </c:pt>
                <c:pt idx="58">
                  <c:v>-0.14468470301353559</c:v>
                </c:pt>
                <c:pt idx="59">
                  <c:v>-0.14941299881913803</c:v>
                </c:pt>
                <c:pt idx="60">
                  <c:v>-0.14684118278238614</c:v>
                </c:pt>
                <c:pt idx="61">
                  <c:v>-0.13904206649798617</c:v>
                </c:pt>
                <c:pt idx="62">
                  <c:v>-0.13446801022870417</c:v>
                </c:pt>
                <c:pt idx="63">
                  <c:v>-0.13444750824305221</c:v>
                </c:pt>
                <c:pt idx="64">
                  <c:v>-0.1203069906361839</c:v>
                </c:pt>
                <c:pt idx="65">
                  <c:v>-0.12961772582884371</c:v>
                </c:pt>
                <c:pt idx="66">
                  <c:v>-0.12373179728596655</c:v>
                </c:pt>
                <c:pt idx="67">
                  <c:v>-9.7493424134557069E-2</c:v>
                </c:pt>
                <c:pt idx="68">
                  <c:v>-9.6313674414651634E-2</c:v>
                </c:pt>
                <c:pt idx="69">
                  <c:v>-9.7077969731857019E-2</c:v>
                </c:pt>
                <c:pt idx="70">
                  <c:v>-9.3001082990350134E-2</c:v>
                </c:pt>
                <c:pt idx="71">
                  <c:v>-9.1351504243296702E-2</c:v>
                </c:pt>
                <c:pt idx="72">
                  <c:v>-8.8798390100216687E-2</c:v>
                </c:pt>
                <c:pt idx="73">
                  <c:v>-8.3161458088561721E-2</c:v>
                </c:pt>
                <c:pt idx="74">
                  <c:v>-8.1969324526011619E-2</c:v>
                </c:pt>
                <c:pt idx="75">
                  <c:v>-8.6883722847588662E-2</c:v>
                </c:pt>
                <c:pt idx="76">
                  <c:v>-9.1167296099691778E-2</c:v>
                </c:pt>
                <c:pt idx="77">
                  <c:v>-7.8200255615392011E-2</c:v>
                </c:pt>
                <c:pt idx="78">
                  <c:v>-7.8592888414597939E-2</c:v>
                </c:pt>
                <c:pt idx="79">
                  <c:v>-6.9534875154924375E-2</c:v>
                </c:pt>
                <c:pt idx="80">
                  <c:v>-6.9096371268680221E-2</c:v>
                </c:pt>
                <c:pt idx="81">
                  <c:v>-7.7580283970763927E-2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A1-4B85-99CF-DD5A4400CAEA}"/>
            </c:ext>
          </c:extLst>
        </c:ser>
        <c:ser>
          <c:idx val="0"/>
          <c:order val="2"/>
          <c:tx>
            <c:strRef>
              <c:f>'איור 1 נתונים'!$B$3</c:f>
              <c:strCache>
                <c:ptCount val="1"/>
                <c:pt idx="0">
                  <c:v>מזון (14.3%)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</c:numCache>
            </c:numRef>
          </c:cat>
          <c:val>
            <c:numRef>
              <c:f>'איור 1 נתונים'!$B$16:$B$150</c:f>
              <c:numCache>
                <c:formatCode>0.0</c:formatCode>
                <c:ptCount val="135"/>
                <c:pt idx="0">
                  <c:v>0.50326121164928694</c:v>
                </c:pt>
                <c:pt idx="1">
                  <c:v>0.64315283243425547</c:v>
                </c:pt>
                <c:pt idx="2">
                  <c:v>0.57903868114956858</c:v>
                </c:pt>
                <c:pt idx="3">
                  <c:v>0.71684221571363704</c:v>
                </c:pt>
                <c:pt idx="4">
                  <c:v>0.74961581504647534</c:v>
                </c:pt>
                <c:pt idx="5">
                  <c:v>0.86112965939623975</c:v>
                </c:pt>
                <c:pt idx="6">
                  <c:v>1.0049652206549677</c:v>
                </c:pt>
                <c:pt idx="7">
                  <c:v>0.90360524187061408</c:v>
                </c:pt>
                <c:pt idx="8">
                  <c:v>0.84525661568869959</c:v>
                </c:pt>
                <c:pt idx="9">
                  <c:v>0.76358373098265042</c:v>
                </c:pt>
                <c:pt idx="10">
                  <c:v>0.54126354756473427</c:v>
                </c:pt>
                <c:pt idx="11">
                  <c:v>0.47166979238715978</c:v>
                </c:pt>
                <c:pt idx="12">
                  <c:v>0.32970950927501153</c:v>
                </c:pt>
                <c:pt idx="13">
                  <c:v>0.13569690265486675</c:v>
                </c:pt>
                <c:pt idx="14">
                  <c:v>0.20415057915057958</c:v>
                </c:pt>
                <c:pt idx="15">
                  <c:v>2.6905997963993313E-2</c:v>
                </c:pt>
                <c:pt idx="16">
                  <c:v>5.3708428742773477E-2</c:v>
                </c:pt>
                <c:pt idx="17">
                  <c:v>-9.31835532692184E-2</c:v>
                </c:pt>
                <c:pt idx="18">
                  <c:v>-0.19777156647116426</c:v>
                </c:pt>
                <c:pt idx="19">
                  <c:v>-0.20954675685254934</c:v>
                </c:pt>
                <c:pt idx="20">
                  <c:v>-0.40487072037401278</c:v>
                </c:pt>
                <c:pt idx="21">
                  <c:v>-0.36188367605711547</c:v>
                </c:pt>
                <c:pt idx="22">
                  <c:v>-0.30037082019218431</c:v>
                </c:pt>
                <c:pt idx="23">
                  <c:v>-0.33923982789322182</c:v>
                </c:pt>
                <c:pt idx="24">
                  <c:v>-0.26879150564242615</c:v>
                </c:pt>
                <c:pt idx="25">
                  <c:v>-0.20204517261707272</c:v>
                </c:pt>
                <c:pt idx="26">
                  <c:v>-0.23081976151295311</c:v>
                </c:pt>
                <c:pt idx="27">
                  <c:v>-0.16310663606748441</c:v>
                </c:pt>
                <c:pt idx="28">
                  <c:v>-0.14867524653071124</c:v>
                </c:pt>
                <c:pt idx="29">
                  <c:v>-8.1660692645397853E-2</c:v>
                </c:pt>
                <c:pt idx="30">
                  <c:v>-1.1413090503156241E-3</c:v>
                </c:pt>
                <c:pt idx="31">
                  <c:v>-4.2047429172229367E-2</c:v>
                </c:pt>
                <c:pt idx="32">
                  <c:v>7.7426819024404653E-2</c:v>
                </c:pt>
                <c:pt idx="33">
                  <c:v>9.5057678023934111E-2</c:v>
                </c:pt>
                <c:pt idx="34">
                  <c:v>1.0560834301078735E-2</c:v>
                </c:pt>
                <c:pt idx="35">
                  <c:v>-1.8622073214607279E-2</c:v>
                </c:pt>
                <c:pt idx="36">
                  <c:v>-1.3993939393937945E-2</c:v>
                </c:pt>
                <c:pt idx="37">
                  <c:v>-4.2024653618396794E-2</c:v>
                </c:pt>
                <c:pt idx="38">
                  <c:v>-9.8456035140266893E-2</c:v>
                </c:pt>
                <c:pt idx="39">
                  <c:v>-0.16793192715984384</c:v>
                </c:pt>
                <c:pt idx="40">
                  <c:v>-0.13881026259077245</c:v>
                </c:pt>
                <c:pt idx="41">
                  <c:v>-0.23550651187746621</c:v>
                </c:pt>
                <c:pt idx="42">
                  <c:v>-0.27427339037307591</c:v>
                </c:pt>
                <c:pt idx="43">
                  <c:v>-0.23242376944965476</c:v>
                </c:pt>
                <c:pt idx="44">
                  <c:v>-0.21985842113794754</c:v>
                </c:pt>
                <c:pt idx="45">
                  <c:v>-0.24561551269501061</c:v>
                </c:pt>
                <c:pt idx="46">
                  <c:v>-0.19336021497214373</c:v>
                </c:pt>
                <c:pt idx="47">
                  <c:v>-0.20800103867058287</c:v>
                </c:pt>
                <c:pt idx="48">
                  <c:v>-0.11073924520319518</c:v>
                </c:pt>
                <c:pt idx="49">
                  <c:v>-6.9937598891385719E-2</c:v>
                </c:pt>
                <c:pt idx="50">
                  <c:v>-5.040934270112876E-4</c:v>
                </c:pt>
                <c:pt idx="51">
                  <c:v>5.5246751287354005E-2</c:v>
                </c:pt>
                <c:pt idx="52">
                  <c:v>-2.7888304469065223E-2</c:v>
                </c:pt>
                <c:pt idx="53">
                  <c:v>2.808622228064599E-2</c:v>
                </c:pt>
                <c:pt idx="54">
                  <c:v>1.4772373041470483E-2</c:v>
                </c:pt>
                <c:pt idx="55">
                  <c:v>2.8226203562663345E-2</c:v>
                </c:pt>
                <c:pt idx="56">
                  <c:v>2.8198146717339227E-2</c:v>
                </c:pt>
                <c:pt idx="57">
                  <c:v>-1.4373967167504356E-2</c:v>
                </c:pt>
                <c:pt idx="58">
                  <c:v>2.7611416284623172E-2</c:v>
                </c:pt>
                <c:pt idx="59">
                  <c:v>2.9070831143457366E-2</c:v>
                </c:pt>
                <c:pt idx="60">
                  <c:v>0</c:v>
                </c:pt>
                <c:pt idx="61">
                  <c:v>0</c:v>
                </c:pt>
                <c:pt idx="62">
                  <c:v>-4.1162999999998034E-2</c:v>
                </c:pt>
                <c:pt idx="63">
                  <c:v>1.3625403947679795E-2</c:v>
                </c:pt>
                <c:pt idx="64">
                  <c:v>-2.7360246276066039E-2</c:v>
                </c:pt>
                <c:pt idx="65">
                  <c:v>5.4178914091956354E-2</c:v>
                </c:pt>
                <c:pt idx="66">
                  <c:v>0.14989073142428072</c:v>
                </c:pt>
                <c:pt idx="67">
                  <c:v>8.2001654171445032E-2</c:v>
                </c:pt>
                <c:pt idx="68">
                  <c:v>0.17696677446677503</c:v>
                </c:pt>
                <c:pt idx="69">
                  <c:v>0.16383766850535209</c:v>
                </c:pt>
                <c:pt idx="70">
                  <c:v>0.12288089709897215</c:v>
                </c:pt>
                <c:pt idx="71">
                  <c:v>0.17820714384632344</c:v>
                </c:pt>
                <c:pt idx="72">
                  <c:v>0.20107128251565096</c:v>
                </c:pt>
                <c:pt idx="73">
                  <c:v>0.18763664613377504</c:v>
                </c:pt>
                <c:pt idx="74">
                  <c:v>0.20267664205669408</c:v>
                </c:pt>
                <c:pt idx="75">
                  <c:v>8.5941441077104525E-2</c:v>
                </c:pt>
                <c:pt idx="76">
                  <c:v>0.25754913798747658</c:v>
                </c:pt>
                <c:pt idx="77">
                  <c:v>0.19937147340752398</c:v>
                </c:pt>
                <c:pt idx="78">
                  <c:v>0.17155538994145667</c:v>
                </c:pt>
                <c:pt idx="79">
                  <c:v>0.21609524312161935</c:v>
                </c:pt>
                <c:pt idx="80">
                  <c:v>2.9053939221804444E-2</c:v>
                </c:pt>
                <c:pt idx="81">
                  <c:v>9.9994063374226186E-2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A1-4B85-99CF-DD5A4400CAEA}"/>
            </c:ext>
          </c:extLst>
        </c:ser>
        <c:ser>
          <c:idx val="3"/>
          <c:order val="3"/>
          <c:tx>
            <c:strRef>
              <c:f>'איור 1 נתונים'!$D$3</c:f>
              <c:strCache>
                <c:ptCount val="1"/>
                <c:pt idx="0">
                  <c:v>ירקות ופירות (3.1%)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</c:numCache>
            </c:numRef>
          </c:cat>
          <c:val>
            <c:numRef>
              <c:f>'איור 1 נתונים'!$D$16:$D$150</c:f>
              <c:numCache>
                <c:formatCode>0.0</c:formatCode>
                <c:ptCount val="135"/>
                <c:pt idx="0">
                  <c:v>0.17377455754470045</c:v>
                </c:pt>
                <c:pt idx="1">
                  <c:v>0.11304495482991521</c:v>
                </c:pt>
                <c:pt idx="2">
                  <c:v>5.3900957178854923E-2</c:v>
                </c:pt>
                <c:pt idx="3">
                  <c:v>0.14074994465222182</c:v>
                </c:pt>
                <c:pt idx="4">
                  <c:v>2.4438882935089928E-2</c:v>
                </c:pt>
                <c:pt idx="5">
                  <c:v>0.22355537438290554</c:v>
                </c:pt>
                <c:pt idx="6">
                  <c:v>0.28426982372202492</c:v>
                </c:pt>
                <c:pt idx="7">
                  <c:v>-2.3500987334254077E-2</c:v>
                </c:pt>
                <c:pt idx="8">
                  <c:v>-0.10900858005485396</c:v>
                </c:pt>
                <c:pt idx="9">
                  <c:v>0.13205675202447156</c:v>
                </c:pt>
                <c:pt idx="10">
                  <c:v>0.26738014391571446</c:v>
                </c:pt>
                <c:pt idx="11">
                  <c:v>0.35607062402895523</c:v>
                </c:pt>
                <c:pt idx="12">
                  <c:v>0.20486242909643451</c:v>
                </c:pt>
                <c:pt idx="13">
                  <c:v>7.8674181630723691E-2</c:v>
                </c:pt>
                <c:pt idx="14">
                  <c:v>0.15775703645320213</c:v>
                </c:pt>
                <c:pt idx="15">
                  <c:v>2.0459492472069494E-2</c:v>
                </c:pt>
                <c:pt idx="16">
                  <c:v>2.8866578735798572E-2</c:v>
                </c:pt>
                <c:pt idx="17">
                  <c:v>-6.325942713968441E-2</c:v>
                </c:pt>
                <c:pt idx="18">
                  <c:v>-9.9931025953216776E-2</c:v>
                </c:pt>
                <c:pt idx="19">
                  <c:v>9.8520161048464283E-2</c:v>
                </c:pt>
                <c:pt idx="20">
                  <c:v>5.9093816239955297E-3</c:v>
                </c:pt>
                <c:pt idx="21">
                  <c:v>-0.14068530481283414</c:v>
                </c:pt>
                <c:pt idx="22">
                  <c:v>-9.8543011213346729E-2</c:v>
                </c:pt>
                <c:pt idx="23">
                  <c:v>-0.27207800534186022</c:v>
                </c:pt>
                <c:pt idx="24">
                  <c:v>-0.25684094148265652</c:v>
                </c:pt>
                <c:pt idx="25">
                  <c:v>-0.14902960354806338</c:v>
                </c:pt>
                <c:pt idx="26">
                  <c:v>-0.18820537957289024</c:v>
                </c:pt>
                <c:pt idx="27">
                  <c:v>5.1573486593682508E-2</c:v>
                </c:pt>
                <c:pt idx="28">
                  <c:v>0.16917525279742263</c:v>
                </c:pt>
                <c:pt idx="29">
                  <c:v>0.13964964619167353</c:v>
                </c:pt>
                <c:pt idx="30">
                  <c:v>0.11019490396904533</c:v>
                </c:pt>
                <c:pt idx="31">
                  <c:v>-6.3809743845680902E-2</c:v>
                </c:pt>
                <c:pt idx="32">
                  <c:v>0.25706850938920062</c:v>
                </c:pt>
                <c:pt idx="33">
                  <c:v>0.42231894628861433</c:v>
                </c:pt>
                <c:pt idx="34">
                  <c:v>0.45280129125425722</c:v>
                </c:pt>
                <c:pt idx="35">
                  <c:v>0.42441327572159182</c:v>
                </c:pt>
                <c:pt idx="36">
                  <c:v>0.35038898986780065</c:v>
                </c:pt>
                <c:pt idx="37">
                  <c:v>0.26489921399594313</c:v>
                </c:pt>
                <c:pt idx="38">
                  <c:v>0.18919775094960067</c:v>
                </c:pt>
                <c:pt idx="39">
                  <c:v>-5.1522286271007627E-2</c:v>
                </c:pt>
                <c:pt idx="40">
                  <c:v>-3.8284869062426667E-2</c:v>
                </c:pt>
                <c:pt idx="41">
                  <c:v>-3.254197867029749E-2</c:v>
                </c:pt>
                <c:pt idx="42">
                  <c:v>9.8501788469769078E-2</c:v>
                </c:pt>
                <c:pt idx="43">
                  <c:v>0.17433058679379104</c:v>
                </c:pt>
                <c:pt idx="44">
                  <c:v>-0.1100932690884885</c:v>
                </c:pt>
                <c:pt idx="45">
                  <c:v>-0.19551479045676823</c:v>
                </c:pt>
                <c:pt idx="46">
                  <c:v>-0.27072903019264832</c:v>
                </c:pt>
                <c:pt idx="47">
                  <c:v>-8.0503221228432689E-2</c:v>
                </c:pt>
                <c:pt idx="48">
                  <c:v>-7.5484331827343085E-2</c:v>
                </c:pt>
                <c:pt idx="49">
                  <c:v>8.4972831891679257E-2</c:v>
                </c:pt>
                <c:pt idx="50">
                  <c:v>0.21320040892481251</c:v>
                </c:pt>
                <c:pt idx="51">
                  <c:v>0.27249372353833995</c:v>
                </c:pt>
                <c:pt idx="52">
                  <c:v>0.1869997891474604</c:v>
                </c:pt>
                <c:pt idx="53">
                  <c:v>7.3044471984219317E-2</c:v>
                </c:pt>
                <c:pt idx="54">
                  <c:v>-9.4194149256061482E-2</c:v>
                </c:pt>
                <c:pt idx="55">
                  <c:v>-7.2869749993839883E-2</c:v>
                </c:pt>
                <c:pt idx="56">
                  <c:v>6.540159619793158E-2</c:v>
                </c:pt>
                <c:pt idx="57">
                  <c:v>5.3420306489909919E-2</c:v>
                </c:pt>
                <c:pt idx="58">
                  <c:v>1.3779049621024733E-2</c:v>
                </c:pt>
                <c:pt idx="59">
                  <c:v>-0.11127663448187121</c:v>
                </c:pt>
                <c:pt idx="60">
                  <c:v>-0.10987736578835558</c:v>
                </c:pt>
                <c:pt idx="61">
                  <c:v>-0.15225703922702952</c:v>
                </c:pt>
                <c:pt idx="62">
                  <c:v>-0.23085790503875944</c:v>
                </c:pt>
                <c:pt idx="63">
                  <c:v>-0.1803701643162112</c:v>
                </c:pt>
                <c:pt idx="64">
                  <c:v>-3.2216624473754105E-2</c:v>
                </c:pt>
                <c:pt idx="65">
                  <c:v>0.25295300790115</c:v>
                </c:pt>
                <c:pt idx="66">
                  <c:v>0.32691903835990704</c:v>
                </c:pt>
                <c:pt idx="67">
                  <c:v>0.20837112758026188</c:v>
                </c:pt>
                <c:pt idx="68">
                  <c:v>0.17106360660615932</c:v>
                </c:pt>
                <c:pt idx="69">
                  <c:v>0.14765402737562516</c:v>
                </c:pt>
                <c:pt idx="70">
                  <c:v>0.28781800321486017</c:v>
                </c:pt>
                <c:pt idx="71">
                  <c:v>0.38872684034158406</c:v>
                </c:pt>
                <c:pt idx="72">
                  <c:v>0.49544872738129142</c:v>
                </c:pt>
                <c:pt idx="73">
                  <c:v>0.53464795412663779</c:v>
                </c:pt>
                <c:pt idx="74">
                  <c:v>0.65339707655917445</c:v>
                </c:pt>
                <c:pt idx="75">
                  <c:v>0.52063122080546032</c:v>
                </c:pt>
                <c:pt idx="76">
                  <c:v>0.38579292140629484</c:v>
                </c:pt>
                <c:pt idx="77">
                  <c:v>-1.9394781549009598E-2</c:v>
                </c:pt>
                <c:pt idx="78">
                  <c:v>-0.19076028637529432</c:v>
                </c:pt>
                <c:pt idx="79">
                  <c:v>-2.9399797515977575E-2</c:v>
                </c:pt>
                <c:pt idx="80">
                  <c:v>-3.1186635567964287E-3</c:v>
                </c:pt>
                <c:pt idx="81">
                  <c:v>4.4008200859043708E-2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A1-4B85-99CF-DD5A4400CAEA}"/>
            </c:ext>
          </c:extLst>
        </c:ser>
        <c:ser>
          <c:idx val="6"/>
          <c:order val="4"/>
          <c:tx>
            <c:strRef>
              <c:f>'איור 1 נתונים'!$F$3</c:f>
              <c:strCache>
                <c:ptCount val="1"/>
                <c:pt idx="0">
                  <c:v>אנרגיה (6.1%)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</c:numCache>
            </c:numRef>
          </c:cat>
          <c:val>
            <c:numRef>
              <c:f>'איור 1 נתונים'!$F$16:$F$150</c:f>
              <c:numCache>
                <c:formatCode>0.0</c:formatCode>
                <c:ptCount val="135"/>
                <c:pt idx="0">
                  <c:v>0.39375227832711729</c:v>
                </c:pt>
                <c:pt idx="1">
                  <c:v>0.4267368860477338</c:v>
                </c:pt>
                <c:pt idx="2">
                  <c:v>0.31328970165890269</c:v>
                </c:pt>
                <c:pt idx="3">
                  <c:v>-0.11600208490863299</c:v>
                </c:pt>
                <c:pt idx="4">
                  <c:v>-0.13156561997152422</c:v>
                </c:pt>
                <c:pt idx="5">
                  <c:v>0.24726554406307766</c:v>
                </c:pt>
                <c:pt idx="6">
                  <c:v>0.31368449527216258</c:v>
                </c:pt>
                <c:pt idx="7">
                  <c:v>0.15663654784802211</c:v>
                </c:pt>
                <c:pt idx="8">
                  <c:v>-2.9304850054499978E-2</c:v>
                </c:pt>
                <c:pt idx="9">
                  <c:v>-9.2321271776060698E-2</c:v>
                </c:pt>
                <c:pt idx="10">
                  <c:v>3.608031309013348E-2</c:v>
                </c:pt>
                <c:pt idx="11">
                  <c:v>0.11789007033692905</c:v>
                </c:pt>
                <c:pt idx="12">
                  <c:v>0.15649036123017468</c:v>
                </c:pt>
                <c:pt idx="13">
                  <c:v>-5.094372678137718E-2</c:v>
                </c:pt>
                <c:pt idx="14">
                  <c:v>-2.5642376880437003E-2</c:v>
                </c:pt>
                <c:pt idx="15">
                  <c:v>0.15798201065492953</c:v>
                </c:pt>
                <c:pt idx="16">
                  <c:v>0.28500855294089977</c:v>
                </c:pt>
                <c:pt idx="17">
                  <c:v>9.9989118284565161E-3</c:v>
                </c:pt>
                <c:pt idx="18">
                  <c:v>0.10079797943126233</c:v>
                </c:pt>
                <c:pt idx="19">
                  <c:v>-0.10172088359486289</c:v>
                </c:pt>
                <c:pt idx="20">
                  <c:v>-0.23649796743132212</c:v>
                </c:pt>
                <c:pt idx="21">
                  <c:v>-5.686922893390628E-2</c:v>
                </c:pt>
                <c:pt idx="22">
                  <c:v>-0.14795755685559625</c:v>
                </c:pt>
                <c:pt idx="23">
                  <c:v>-0.28918396648495931</c:v>
                </c:pt>
                <c:pt idx="24">
                  <c:v>-0.65200974028622094</c:v>
                </c:pt>
                <c:pt idx="25">
                  <c:v>-1.0041549493897581</c:v>
                </c:pt>
                <c:pt idx="26">
                  <c:v>-0.86780461850623392</c:v>
                </c:pt>
                <c:pt idx="27">
                  <c:v>-0.81453496930866209</c:v>
                </c:pt>
                <c:pt idx="28">
                  <c:v>-0.790415870282555</c:v>
                </c:pt>
                <c:pt idx="29">
                  <c:v>-0.76165527641727493</c:v>
                </c:pt>
                <c:pt idx="30">
                  <c:v>-0.80881897734086705</c:v>
                </c:pt>
                <c:pt idx="31">
                  <c:v>-0.8538068241661585</c:v>
                </c:pt>
                <c:pt idx="32">
                  <c:v>-1.0911452082116049</c:v>
                </c:pt>
                <c:pt idx="33">
                  <c:v>-1.1582642470476197</c:v>
                </c:pt>
                <c:pt idx="34">
                  <c:v>-1.0952287977745681</c:v>
                </c:pt>
                <c:pt idx="35">
                  <c:v>-1.0047952196977494</c:v>
                </c:pt>
                <c:pt idx="36">
                  <c:v>-0.82013824171860283</c:v>
                </c:pt>
                <c:pt idx="37">
                  <c:v>-0.45040012881750524</c:v>
                </c:pt>
                <c:pt idx="38">
                  <c:v>-0.78003473554341951</c:v>
                </c:pt>
                <c:pt idx="39">
                  <c:v>-0.63373388083985238</c:v>
                </c:pt>
                <c:pt idx="40">
                  <c:v>-0.6764651904397766</c:v>
                </c:pt>
                <c:pt idx="41">
                  <c:v>-0.58197390955746664</c:v>
                </c:pt>
                <c:pt idx="42">
                  <c:v>-0.60677968355608225</c:v>
                </c:pt>
                <c:pt idx="43">
                  <c:v>-0.6141479687678485</c:v>
                </c:pt>
                <c:pt idx="44">
                  <c:v>-0.18774180544058294</c:v>
                </c:pt>
                <c:pt idx="45">
                  <c:v>-0.11962868441984705</c:v>
                </c:pt>
                <c:pt idx="46">
                  <c:v>4.8288985212629996E-2</c:v>
                </c:pt>
                <c:pt idx="47">
                  <c:v>-1.3167157826953036E-2</c:v>
                </c:pt>
                <c:pt idx="48">
                  <c:v>0.30154151685369868</c:v>
                </c:pt>
                <c:pt idx="49">
                  <c:v>0.3362114828854928</c:v>
                </c:pt>
                <c:pt idx="50">
                  <c:v>0.4083367963814673</c:v>
                </c:pt>
                <c:pt idx="51">
                  <c:v>0.15990665954348504</c:v>
                </c:pt>
                <c:pt idx="52">
                  <c:v>0.18203117826411547</c:v>
                </c:pt>
                <c:pt idx="53">
                  <c:v>7.6326169977255928E-2</c:v>
                </c:pt>
                <c:pt idx="54">
                  <c:v>-2.4517653521673215E-2</c:v>
                </c:pt>
                <c:pt idx="55">
                  <c:v>0.21848108087795665</c:v>
                </c:pt>
                <c:pt idx="56">
                  <c:v>0.10621619220625748</c:v>
                </c:pt>
                <c:pt idx="57">
                  <c:v>0.19164976525096092</c:v>
                </c:pt>
                <c:pt idx="58">
                  <c:v>0.10988051749309366</c:v>
                </c:pt>
                <c:pt idx="59">
                  <c:v>0.19876715104078671</c:v>
                </c:pt>
                <c:pt idx="60">
                  <c:v>1.3434633488569055E-2</c:v>
                </c:pt>
                <c:pt idx="61">
                  <c:v>4.4326304774208923E-2</c:v>
                </c:pt>
                <c:pt idx="62">
                  <c:v>1.3279339680582581E-2</c:v>
                </c:pt>
                <c:pt idx="63">
                  <c:v>0.18034719991835235</c:v>
                </c:pt>
                <c:pt idx="64">
                  <c:v>0.2177489661852185</c:v>
                </c:pt>
                <c:pt idx="65">
                  <c:v>0.31334591832727721</c:v>
                </c:pt>
                <c:pt idx="66">
                  <c:v>0.3834746115783999</c:v>
                </c:pt>
                <c:pt idx="67">
                  <c:v>0.32728340322201582</c:v>
                </c:pt>
                <c:pt idx="68">
                  <c:v>0.31055304243156096</c:v>
                </c:pt>
                <c:pt idx="69">
                  <c:v>0.26334678902245046</c:v>
                </c:pt>
                <c:pt idx="70">
                  <c:v>0.21225817411614006</c:v>
                </c:pt>
                <c:pt idx="71">
                  <c:v>-8.565060922985579E-2</c:v>
                </c:pt>
                <c:pt idx="72">
                  <c:v>-0.10848728971807964</c:v>
                </c:pt>
                <c:pt idx="73">
                  <c:v>-9.4302537219185092E-2</c:v>
                </c:pt>
                <c:pt idx="74">
                  <c:v>7.3716259344800805E-2</c:v>
                </c:pt>
                <c:pt idx="75">
                  <c:v>7.7818422141705521E-2</c:v>
                </c:pt>
                <c:pt idx="76">
                  <c:v>0.10884304600594326</c:v>
                </c:pt>
                <c:pt idx="77">
                  <c:v>-4.2631735738384503E-2</c:v>
                </c:pt>
                <c:pt idx="78">
                  <c:v>-4.3432528619981148E-2</c:v>
                </c:pt>
                <c:pt idx="79">
                  <c:v>-8.7514812904078393E-2</c:v>
                </c:pt>
                <c:pt idx="80">
                  <c:v>-0.19547196678591469</c:v>
                </c:pt>
                <c:pt idx="81">
                  <c:v>-0.14032023993842829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A1-4B85-99CF-DD5A4400CAEA}"/>
            </c:ext>
          </c:extLst>
        </c:ser>
        <c:ser>
          <c:idx val="4"/>
          <c:order val="5"/>
          <c:tx>
            <c:strRef>
              <c:f>'איור 1 נתונים'!$H$3</c:f>
              <c:strCache>
                <c:ptCount val="1"/>
                <c:pt idx="0">
                  <c:v>שאר הסעיפים* (50.4%)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</c:numCache>
            </c:numRef>
          </c:cat>
          <c:val>
            <c:numRef>
              <c:f>'איור 1 נתונים'!$H$16:$H$150</c:f>
              <c:numCache>
                <c:formatCode>0.0</c:formatCode>
                <c:ptCount val="135"/>
                <c:pt idx="0">
                  <c:v>-2.2235957002453288E-3</c:v>
                </c:pt>
                <c:pt idx="1">
                  <c:v>2.2922400124347986E-2</c:v>
                </c:pt>
                <c:pt idx="2">
                  <c:v>2.5767026168729612E-2</c:v>
                </c:pt>
                <c:pt idx="3">
                  <c:v>-0.27071650990837459</c:v>
                </c:pt>
                <c:pt idx="4">
                  <c:v>-4.0130997932660617E-2</c:v>
                </c:pt>
                <c:pt idx="5">
                  <c:v>0.25711417299101436</c:v>
                </c:pt>
                <c:pt idx="6">
                  <c:v>0.1737715907676296</c:v>
                </c:pt>
                <c:pt idx="7">
                  <c:v>-4.0168863154926404E-2</c:v>
                </c:pt>
                <c:pt idx="8">
                  <c:v>0.30122160413506371</c:v>
                </c:pt>
                <c:pt idx="9">
                  <c:v>0.45720891947297726</c:v>
                </c:pt>
                <c:pt idx="10">
                  <c:v>0.48245088793981372</c:v>
                </c:pt>
                <c:pt idx="11">
                  <c:v>0.36520361039144167</c:v>
                </c:pt>
                <c:pt idx="12">
                  <c:v>0.27835188204356853</c:v>
                </c:pt>
                <c:pt idx="13">
                  <c:v>0.45262429347525912</c:v>
                </c:pt>
                <c:pt idx="14">
                  <c:v>0.28657709304125256</c:v>
                </c:pt>
                <c:pt idx="15">
                  <c:v>0.31980477779563754</c:v>
                </c:pt>
                <c:pt idx="16">
                  <c:v>0.11558221387549306</c:v>
                </c:pt>
                <c:pt idx="17">
                  <c:v>0.14678990930573305</c:v>
                </c:pt>
                <c:pt idx="18">
                  <c:v>3.0656039224835813E-2</c:v>
                </c:pt>
                <c:pt idx="19">
                  <c:v>-0.11949208960968269</c:v>
                </c:pt>
                <c:pt idx="20">
                  <c:v>-1.8247922554439244E-2</c:v>
                </c:pt>
                <c:pt idx="21">
                  <c:v>-0.12321621145611417</c:v>
                </c:pt>
                <c:pt idx="22">
                  <c:v>-6.8625754514672788E-2</c:v>
                </c:pt>
                <c:pt idx="23">
                  <c:v>7.8714998689794813E-2</c:v>
                </c:pt>
                <c:pt idx="24">
                  <c:v>0.15795735364625463</c:v>
                </c:pt>
                <c:pt idx="25">
                  <c:v>-0.10976677071974589</c:v>
                </c:pt>
                <c:pt idx="26">
                  <c:v>-0.11091875304539714</c:v>
                </c:pt>
                <c:pt idx="27">
                  <c:v>8.1967300656180436E-2</c:v>
                </c:pt>
                <c:pt idx="28">
                  <c:v>3.094151651684901E-2</c:v>
                </c:pt>
                <c:pt idx="29">
                  <c:v>-5.9378510191466255E-2</c:v>
                </c:pt>
                <c:pt idx="30">
                  <c:v>5.7836962970204729E-3</c:v>
                </c:pt>
                <c:pt idx="31">
                  <c:v>8.6347917085358383E-2</c:v>
                </c:pt>
                <c:pt idx="32">
                  <c:v>-0.25637515703745073</c:v>
                </c:pt>
                <c:pt idx="33">
                  <c:v>-0.39419773936847974</c:v>
                </c:pt>
                <c:pt idx="34">
                  <c:v>-0.5533748002501091</c:v>
                </c:pt>
                <c:pt idx="35">
                  <c:v>-0.76094755812085457</c:v>
                </c:pt>
                <c:pt idx="36">
                  <c:v>-0.59903929473444184</c:v>
                </c:pt>
                <c:pt idx="37">
                  <c:v>-0.524448352875442</c:v>
                </c:pt>
                <c:pt idx="38">
                  <c:v>-0.50880598504236607</c:v>
                </c:pt>
                <c:pt idx="39">
                  <c:v>-0.62226844925632352</c:v>
                </c:pt>
                <c:pt idx="40">
                  <c:v>-0.44104837552674636</c:v>
                </c:pt>
                <c:pt idx="41">
                  <c:v>-0.36140958609563512</c:v>
                </c:pt>
                <c:pt idx="42">
                  <c:v>-0.27852617475059754</c:v>
                </c:pt>
                <c:pt idx="43">
                  <c:v>-0.44904027899883164</c:v>
                </c:pt>
                <c:pt idx="44">
                  <c:v>-0.30440250876616992</c:v>
                </c:pt>
                <c:pt idx="45">
                  <c:v>-0.19746613937065302</c:v>
                </c:pt>
                <c:pt idx="46">
                  <c:v>-0.31579557015292248</c:v>
                </c:pt>
                <c:pt idx="47">
                  <c:v>-0.20154845533296131</c:v>
                </c:pt>
                <c:pt idx="48">
                  <c:v>-0.30461011069476501</c:v>
                </c:pt>
                <c:pt idx="49">
                  <c:v>-0.26771057479409127</c:v>
                </c:pt>
                <c:pt idx="50">
                  <c:v>-0.12932511044613526</c:v>
                </c:pt>
                <c:pt idx="51">
                  <c:v>-0.13505463548615049</c:v>
                </c:pt>
                <c:pt idx="52">
                  <c:v>0.19484788188811428</c:v>
                </c:pt>
                <c:pt idx="53">
                  <c:v>-0.66673358315200248</c:v>
                </c:pt>
                <c:pt idx="54">
                  <c:v>-0.812301920024603</c:v>
                </c:pt>
                <c:pt idx="55">
                  <c:v>-0.51259037988996348</c:v>
                </c:pt>
                <c:pt idx="56">
                  <c:v>-0.42233922220638309</c:v>
                </c:pt>
                <c:pt idx="57">
                  <c:v>-0.43893135825294155</c:v>
                </c:pt>
                <c:pt idx="58">
                  <c:v>-0.24786405798574285</c:v>
                </c:pt>
                <c:pt idx="59">
                  <c:v>-0.18524208759929672</c:v>
                </c:pt>
                <c:pt idx="60">
                  <c:v>-0.24481026427860425</c:v>
                </c:pt>
                <c:pt idx="61">
                  <c:v>1.4210937401309853E-2</c:v>
                </c:pt>
                <c:pt idx="62">
                  <c:v>0.13977446640387534</c:v>
                </c:pt>
                <c:pt idx="63">
                  <c:v>-3.8062946391954226E-2</c:v>
                </c:pt>
                <c:pt idx="64">
                  <c:v>-0.17630563456950754</c:v>
                </c:pt>
                <c:pt idx="65">
                  <c:v>0.10289277760839061</c:v>
                </c:pt>
                <c:pt idx="66">
                  <c:v>0.18801251474846065</c:v>
                </c:pt>
                <c:pt idx="67">
                  <c:v>0.25329401036007815</c:v>
                </c:pt>
                <c:pt idx="68">
                  <c:v>0.16058374662835004</c:v>
                </c:pt>
                <c:pt idx="69">
                  <c:v>0.13909919889946598</c:v>
                </c:pt>
                <c:pt idx="70">
                  <c:v>0.11450739185867093</c:v>
                </c:pt>
                <c:pt idx="71">
                  <c:v>-9.4442300221281444E-2</c:v>
                </c:pt>
                <c:pt idx="72">
                  <c:v>0.20225156815112236</c:v>
                </c:pt>
                <c:pt idx="73">
                  <c:v>6.715731508688344E-3</c:v>
                </c:pt>
                <c:pt idx="74">
                  <c:v>-7.4861910843435159E-2</c:v>
                </c:pt>
                <c:pt idx="75">
                  <c:v>0.16881963880920395</c:v>
                </c:pt>
                <c:pt idx="76">
                  <c:v>0.30553867589560513</c:v>
                </c:pt>
                <c:pt idx="77">
                  <c:v>0.30717783624346412</c:v>
                </c:pt>
                <c:pt idx="78">
                  <c:v>0.10826231513048815</c:v>
                </c:pt>
                <c:pt idx="79">
                  <c:v>3.2191764157491781E-2</c:v>
                </c:pt>
                <c:pt idx="80">
                  <c:v>9.6025762018022709E-2</c:v>
                </c:pt>
                <c:pt idx="81">
                  <c:v>0.15024531415314218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DA1-4B85-99CF-DD5A4400C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05780480"/>
        <c:axId val="205782016"/>
      </c:barChart>
      <c:lineChart>
        <c:grouping val="standard"/>
        <c:varyColors val="0"/>
        <c:ser>
          <c:idx val="5"/>
          <c:order val="6"/>
          <c:tx>
            <c:strRef>
              <c:f>'איור 1 נתונים'!$G$3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317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</c:numCache>
            </c:numRef>
          </c:cat>
          <c:val>
            <c:numRef>
              <c:f>'איור 1 נתונים'!$G$16:$G$150</c:f>
              <c:numCache>
                <c:formatCode>0.0</c:formatCode>
                <c:ptCount val="135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1.1964107676969205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0.29382957884456218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-0.19550342130973952</c:v>
                </c:pt>
                <c:pt idx="24">
                  <c:v>-0.50737649173042687</c:v>
                </c:pt>
                <c:pt idx="25">
                  <c:v>-1.0147801760969744</c:v>
                </c:pt>
                <c:pt idx="26">
                  <c:v>-1.0058957607666841</c:v>
                </c:pt>
                <c:pt idx="27">
                  <c:v>-0.50245524622621884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-0.2910174895078721</c:v>
                </c:pt>
                <c:pt idx="31">
                  <c:v>-0.39296373943394913</c:v>
                </c:pt>
                <c:pt idx="32">
                  <c:v>-0.50000186060020768</c:v>
                </c:pt>
                <c:pt idx="33">
                  <c:v>-0.69208396844464559</c:v>
                </c:pt>
                <c:pt idx="34">
                  <c:v>-0.89716150057748134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-0.20181634712409524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-0.20181408563606507</c:v>
                </c:pt>
                <c:pt idx="54">
                  <c:v>-0.70240981015727844</c:v>
                </c:pt>
                <c:pt idx="55">
                  <c:v>-0.10302192982166725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0.50147980127965841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DA1-4B85-99CF-DD5A4400CAEA}"/>
            </c:ext>
          </c:extLst>
        </c:ser>
        <c:ser>
          <c:idx val="1"/>
          <c:order val="7"/>
          <c:tx>
            <c:strRef>
              <c:f>'איור 1 נתונים'!$I$3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</c:numCache>
            </c:numRef>
          </c:cat>
          <c:val>
            <c:numRef>
              <c:f>'איור 1 נתונים'!$I$16:$I$150</c:f>
              <c:numCache>
                <c:formatCode>0.0</c:formatCode>
                <c:ptCount val="13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DA1-4B85-99CF-DD5A4400CAEA}"/>
            </c:ext>
          </c:extLst>
        </c:ser>
        <c:ser>
          <c:idx val="8"/>
          <c:order val="8"/>
          <c:tx>
            <c:strRef>
              <c:f>'איור 1 נתונים'!$J$3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</c:numCache>
            </c:numRef>
          </c:cat>
          <c:val>
            <c:numRef>
              <c:f>'איור 1 נתונים'!$J$16:$J$150</c:f>
              <c:numCache>
                <c:formatCode>0.0</c:formatCode>
                <c:ptCount val="13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DA1-4B85-99CF-DD5A4400C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780480"/>
        <c:axId val="205782016"/>
      </c:lineChart>
      <c:dateAx>
        <c:axId val="205780480"/>
        <c:scaling>
          <c:orientation val="minMax"/>
          <c:min val="42185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205782016"/>
        <c:crosses val="autoZero"/>
        <c:auto val="1"/>
        <c:lblOffset val="100"/>
        <c:baseTimeUnit val="months"/>
      </c:dateAx>
      <c:valAx>
        <c:axId val="205782016"/>
        <c:scaling>
          <c:orientation val="minMax"/>
          <c:max val="3.5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1"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2.4564994882292732E-2"/>
              <c:y val="5.80895021351171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05780480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0.43697676480306907"/>
          <c:y val="0.20028106204592763"/>
          <c:w val="0.53026990868720736"/>
          <c:h val="0.1311898238425525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1800" dirty="0"/>
              <a:t>איור </a:t>
            </a:r>
            <a:r>
              <a:rPr lang="en-US" sz="1800" dirty="0" smtClean="0"/>
              <a:t>8</a:t>
            </a:r>
            <a:r>
              <a:rPr lang="he-IL" sz="1800" dirty="0" smtClean="0"/>
              <a:t>: </a:t>
            </a:r>
            <a:r>
              <a:rPr lang="he-IL" sz="1800" dirty="0"/>
              <a:t>הממוצע המשוקלל של המרווחים בין התשואות על אג"ח חברות צמודות מדד לבין התשואות על </a:t>
            </a:r>
            <a:r>
              <a:rPr lang="he-IL" sz="1800" dirty="0" err="1"/>
              <a:t>האג"ח</a:t>
            </a:r>
            <a:r>
              <a:rPr lang="he-IL" sz="1800" dirty="0"/>
              <a:t> הממשלתיות המקבילות, לפי דרוגים
</a:t>
            </a:r>
            <a:r>
              <a:rPr lang="he-IL" sz="1800" b="0" dirty="0"/>
              <a:t>ממוצע חודשי</a:t>
            </a:r>
            <a:r>
              <a:rPr lang="he-IL" sz="1800" b="0" dirty="0" smtClean="0"/>
              <a:t>, ינואר </a:t>
            </a:r>
            <a:r>
              <a:rPr lang="he-IL" sz="1800" b="0" dirty="0"/>
              <a:t>2016 עד </a:t>
            </a:r>
            <a:r>
              <a:rPr lang="he-IL" sz="1800" b="0" dirty="0" smtClean="0"/>
              <a:t>נובמבר </a:t>
            </a:r>
            <a:r>
              <a:rPr lang="he-IL" sz="1800" b="0" dirty="0"/>
              <a:t>2019</a:t>
            </a:r>
          </a:p>
        </c:rich>
      </c:tx>
      <c:layout>
        <c:manualLayout>
          <c:xMode val="edge"/>
          <c:yMode val="edge"/>
          <c:x val="0.1155567299054061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561377280237557E-2"/>
          <c:y val="0.18151873684617642"/>
          <c:w val="0.91635799525543904"/>
          <c:h val="0.55240604694259166"/>
        </c:manualLayout>
      </c:layout>
      <c:lineChart>
        <c:grouping val="standard"/>
        <c:varyColors val="0"/>
        <c:ser>
          <c:idx val="3"/>
          <c:order val="0"/>
          <c:tx>
            <c:strRef>
              <c:f>'איור 8 נתונים'!$B$3</c:f>
              <c:strCache>
                <c:ptCount val="1"/>
                <c:pt idx="0">
                  <c:v>סך המגזר העסקי ללא חברות פיננסיות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'איור 8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</c:numCache>
            </c:numRef>
          </c:cat>
          <c:val>
            <c:numRef>
              <c:f>'איור 8 נתונים'!$B$4:$B$301</c:f>
              <c:numCache>
                <c:formatCode>0.00</c:formatCode>
                <c:ptCount val="298"/>
                <c:pt idx="0">
                  <c:v>4.5466408414117643</c:v>
                </c:pt>
                <c:pt idx="1">
                  <c:v>4.4015110834285718</c:v>
                </c:pt>
                <c:pt idx="2">
                  <c:v>4.5920314223529406</c:v>
                </c:pt>
                <c:pt idx="3">
                  <c:v>4.4954496529499997</c:v>
                </c:pt>
                <c:pt idx="4">
                  <c:v>4.3892278992272722</c:v>
                </c:pt>
                <c:pt idx="5">
                  <c:v>4.3026856544500003</c:v>
                </c:pt>
                <c:pt idx="6">
                  <c:v>3.9635322288260868</c:v>
                </c:pt>
                <c:pt idx="7">
                  <c:v>3.7587014938125001</c:v>
                </c:pt>
                <c:pt idx="8">
                  <c:v>3.4464502537619044</c:v>
                </c:pt>
                <c:pt idx="9">
                  <c:v>3.3645535404545455</c:v>
                </c:pt>
                <c:pt idx="10">
                  <c:v>3.3471918468636361</c:v>
                </c:pt>
                <c:pt idx="11">
                  <c:v>3.0329256075454549</c:v>
                </c:pt>
                <c:pt idx="12">
                  <c:v>2.8751826066500006</c:v>
                </c:pt>
                <c:pt idx="13">
                  <c:v>2.9365193434090902</c:v>
                </c:pt>
                <c:pt idx="14">
                  <c:v>2.8545036446250003</c:v>
                </c:pt>
                <c:pt idx="15">
                  <c:v>3.2223610975714285</c:v>
                </c:pt>
                <c:pt idx="16">
                  <c:v>3.7843679942500001</c:v>
                </c:pt>
                <c:pt idx="17">
                  <c:v>3.9537837924285717</c:v>
                </c:pt>
                <c:pt idx="18">
                  <c:v>5.5510280067272735</c:v>
                </c:pt>
                <c:pt idx="19">
                  <c:v>6.1941408722105269</c:v>
                </c:pt>
                <c:pt idx="20">
                  <c:v>5.8014141223888895</c:v>
                </c:pt>
                <c:pt idx="21">
                  <c:v>6.0182540158181812</c:v>
                </c:pt>
                <c:pt idx="22">
                  <c:v>6.9631343498571443</c:v>
                </c:pt>
                <c:pt idx="23">
                  <c:v>6.091502505782608</c:v>
                </c:pt>
                <c:pt idx="24">
                  <c:v>6.1950469597894742</c:v>
                </c:pt>
                <c:pt idx="25">
                  <c:v>6.0921743945499989</c:v>
                </c:pt>
                <c:pt idx="26">
                  <c:v>5.5937168346315786</c:v>
                </c:pt>
                <c:pt idx="27">
                  <c:v>6.5328234006818198</c:v>
                </c:pt>
                <c:pt idx="28">
                  <c:v>7.5013289579499993</c:v>
                </c:pt>
                <c:pt idx="29">
                  <c:v>7.5780733883181801</c:v>
                </c:pt>
                <c:pt idx="30">
                  <c:v>7.769747579045454</c:v>
                </c:pt>
                <c:pt idx="31">
                  <c:v>8.5812596487999979</c:v>
                </c:pt>
                <c:pt idx="32">
                  <c:v>7.1261479627000002</c:v>
                </c:pt>
                <c:pt idx="33">
                  <c:v>6.3095885482857144</c:v>
                </c:pt>
                <c:pt idx="34">
                  <c:v>5.8249538163636352</c:v>
                </c:pt>
                <c:pt idx="35">
                  <c:v>5.4036695825000001</c:v>
                </c:pt>
                <c:pt idx="36">
                  <c:v>5.0111680404736827</c:v>
                </c:pt>
                <c:pt idx="37">
                  <c:v>5.3109930844444451</c:v>
                </c:pt>
                <c:pt idx="38">
                  <c:v>5.4044723179473682</c:v>
                </c:pt>
                <c:pt idx="39">
                  <c:v>5.1326857281500002</c:v>
                </c:pt>
                <c:pt idx="40">
                  <c:v>4.6904024260000012</c:v>
                </c:pt>
                <c:pt idx="41">
                  <c:v>4.5238740876363641</c:v>
                </c:pt>
                <c:pt idx="42">
                  <c:v>4.2076961624761902</c:v>
                </c:pt>
                <c:pt idx="43">
                  <c:v>4.0832451987500002</c:v>
                </c:pt>
                <c:pt idx="44">
                  <c:v>3.9325216525217392</c:v>
                </c:pt>
                <c:pt idx="45">
                  <c:v>3.7987639643</c:v>
                </c:pt>
                <c:pt idx="46">
                  <c:v>3.584316256391304</c:v>
                </c:pt>
                <c:pt idx="47">
                  <c:v>3.3139882239545457</c:v>
                </c:pt>
                <c:pt idx="48">
                  <c:v>3.2618741127000002</c:v>
                </c:pt>
                <c:pt idx="49">
                  <c:v>3.0686714454285715</c:v>
                </c:pt>
                <c:pt idx="50">
                  <c:v>3.0316366687222231</c:v>
                </c:pt>
                <c:pt idx="51">
                  <c:v>2.8493743680000003</c:v>
                </c:pt>
                <c:pt idx="52">
                  <c:v>2.8929388825999993</c:v>
                </c:pt>
                <c:pt idx="53">
                  <c:v>3.2571480557391306</c:v>
                </c:pt>
                <c:pt idx="54">
                  <c:v>3.1770209711500006</c:v>
                </c:pt>
                <c:pt idx="55">
                  <c:v>3.2133758374000001</c:v>
                </c:pt>
                <c:pt idx="56">
                  <c:v>3.3015526187777779</c:v>
                </c:pt>
                <c:pt idx="57">
                  <c:v>3.4554767276190468</c:v>
                </c:pt>
                <c:pt idx="58">
                  <c:v>4.4604174477391298</c:v>
                </c:pt>
                <c:pt idx="59">
                  <c:v>4.3209257730476178</c:v>
                </c:pt>
                <c:pt idx="60">
                  <c:v>4.1831963403500003</c:v>
                </c:pt>
                <c:pt idx="61">
                  <c:v>3.968933762666667</c:v>
                </c:pt>
                <c:pt idx="62">
                  <c:v>4.0469957124736844</c:v>
                </c:pt>
                <c:pt idx="63">
                  <c:v>4.2812021862500007</c:v>
                </c:pt>
                <c:pt idx="64">
                  <c:v>4.2547313530454547</c:v>
                </c:pt>
                <c:pt idx="65">
                  <c:v>4.099204212619048</c:v>
                </c:pt>
                <c:pt idx="66">
                  <c:v>4.044679398727272</c:v>
                </c:pt>
                <c:pt idx="67">
                  <c:v>4.1743043106000002</c:v>
                </c:pt>
                <c:pt idx="68">
                  <c:v>4.150764447368422</c:v>
                </c:pt>
                <c:pt idx="69">
                  <c:v>4.0845637023636376</c:v>
                </c:pt>
                <c:pt idx="70">
                  <c:v>4.1758268199565212</c:v>
                </c:pt>
                <c:pt idx="71">
                  <c:v>4.4625669759523801</c:v>
                </c:pt>
                <c:pt idx="72">
                  <c:v>4.5482783579047616</c:v>
                </c:pt>
                <c:pt idx="73">
                  <c:v>4.0291442830454542</c:v>
                </c:pt>
                <c:pt idx="74">
                  <c:v>3.9448897601052635</c:v>
                </c:pt>
                <c:pt idx="75">
                  <c:v>3.7843648295714276</c:v>
                </c:pt>
                <c:pt idx="76">
                  <c:v>3.5986227155714285</c:v>
                </c:pt>
                <c:pt idx="77">
                  <c:v>3.2071251216666665</c:v>
                </c:pt>
                <c:pt idx="78">
                  <c:v>3.0127021819545461</c:v>
                </c:pt>
                <c:pt idx="79">
                  <c:v>3.0417824975714285</c:v>
                </c:pt>
                <c:pt idx="80">
                  <c:v>2.9872202438461537</c:v>
                </c:pt>
                <c:pt idx="81">
                  <c:v>3.0577785700454552</c:v>
                </c:pt>
                <c:pt idx="82">
                  <c:v>2.8711056771904757</c:v>
                </c:pt>
                <c:pt idx="83">
                  <c:v>2.7837082954347827</c:v>
                </c:pt>
                <c:pt idx="84">
                  <c:v>2.6646384473999998</c:v>
                </c:pt>
                <c:pt idx="85">
                  <c:v>2.3665127783333331</c:v>
                </c:pt>
                <c:pt idx="86">
                  <c:v>2.4224169957058828</c:v>
                </c:pt>
                <c:pt idx="87">
                  <c:v>2.3243804060526321</c:v>
                </c:pt>
                <c:pt idx="88">
                  <c:v>2.2747371139523804</c:v>
                </c:pt>
                <c:pt idx="89">
                  <c:v>2.4235868950000001</c:v>
                </c:pt>
                <c:pt idx="90">
                  <c:v>2.4592460106818184</c:v>
                </c:pt>
                <c:pt idx="91">
                  <c:v>2.2248871770555554</c:v>
                </c:pt>
                <c:pt idx="92">
                  <c:v>2.1378738347368418</c:v>
                </c:pt>
                <c:pt idx="93">
                  <c:v>2.2091397973636364</c:v>
                </c:pt>
                <c:pt idx="94">
                  <c:v>2.2375701545238096</c:v>
                </c:pt>
                <c:pt idx="95">
                  <c:v>2.0673716368695652</c:v>
                </c:pt>
                <c:pt idx="96">
                  <c:v>2.2038436309999998</c:v>
                </c:pt>
                <c:pt idx="97">
                  <c:v>2.3053697470499999</c:v>
                </c:pt>
                <c:pt idx="98">
                  <c:v>2.3533707783157896</c:v>
                </c:pt>
                <c:pt idx="99">
                  <c:v>2.4527192389545451</c:v>
                </c:pt>
                <c:pt idx="100">
                  <c:v>2.5205007744000003</c:v>
                </c:pt>
                <c:pt idx="101">
                  <c:v>2.6121618009090914</c:v>
                </c:pt>
                <c:pt idx="102">
                  <c:v>2.5730302204856814</c:v>
                </c:pt>
                <c:pt idx="103">
                  <c:v>2.4270910836323076</c:v>
                </c:pt>
                <c:pt idx="104">
                  <c:v>2.4885242539817143</c:v>
                </c:pt>
                <c:pt idx="105">
                  <c:v>2.5520848108834766</c:v>
                </c:pt>
                <c:pt idx="106">
                  <c:v>2.9613821427148634</c:v>
                </c:pt>
                <c:pt idx="107">
                  <c:v>2.9936561550692176</c:v>
                </c:pt>
                <c:pt idx="108">
                  <c:v>2.7749267616471491</c:v>
                </c:pt>
                <c:pt idx="109">
                  <c:v>2.8777665763501998</c:v>
                </c:pt>
                <c:pt idx="110">
                  <c:v>2.7438050233541498</c:v>
                </c:pt>
                <c:pt idx="111">
                  <c:v>2.7596007884780001</c:v>
                </c:pt>
                <c:pt idx="112">
                  <c:v>2.6088670661886999</c:v>
                </c:pt>
                <c:pt idx="113">
                  <c:v>2.417553581389956</c:v>
                </c:pt>
                <c:pt idx="114">
                  <c:v>2.37779614849515</c:v>
                </c:pt>
                <c:pt idx="115">
                  <c:v>2.0991331248003688</c:v>
                </c:pt>
                <c:pt idx="116">
                  <c:v>2.0168416126256248</c:v>
                </c:pt>
                <c:pt idx="117">
                  <c:v>1.9811245821769232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6A-45D2-B32B-C844B5C63B9D}"/>
            </c:ext>
          </c:extLst>
        </c:ser>
        <c:ser>
          <c:idx val="4"/>
          <c:order val="1"/>
          <c:tx>
            <c:strRef>
              <c:f>'איור 8 נתונים'!$C$3</c:f>
              <c:strCache>
                <c:ptCount val="1"/>
                <c:pt idx="0">
                  <c:v>AA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8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</c:numCache>
            </c:numRef>
          </c:cat>
          <c:val>
            <c:numRef>
              <c:f>'איור 8 נתונים'!$C$4:$C$301</c:f>
              <c:numCache>
                <c:formatCode>0.00</c:formatCode>
                <c:ptCount val="298"/>
                <c:pt idx="0">
                  <c:v>1.2074782022631581</c:v>
                </c:pt>
                <c:pt idx="1">
                  <c:v>1.1832315439523808</c:v>
                </c:pt>
                <c:pt idx="2">
                  <c:v>1.2414763494705883</c:v>
                </c:pt>
                <c:pt idx="3">
                  <c:v>1.3135972408999999</c:v>
                </c:pt>
                <c:pt idx="4">
                  <c:v>1.3451430939090907</c:v>
                </c:pt>
                <c:pt idx="5">
                  <c:v>1.3715669127500001</c:v>
                </c:pt>
                <c:pt idx="6">
                  <c:v>1.3219027574782611</c:v>
                </c:pt>
                <c:pt idx="7">
                  <c:v>1.3200629965624997</c:v>
                </c:pt>
                <c:pt idx="8">
                  <c:v>1.2359133756190477</c:v>
                </c:pt>
                <c:pt idx="9">
                  <c:v>1.2251470152727275</c:v>
                </c:pt>
                <c:pt idx="10">
                  <c:v>1.2185279329999998</c:v>
                </c:pt>
                <c:pt idx="11">
                  <c:v>1.1642977255909093</c:v>
                </c:pt>
                <c:pt idx="12">
                  <c:v>1.1039054892500002</c:v>
                </c:pt>
                <c:pt idx="13">
                  <c:v>1.0552888954090909</c:v>
                </c:pt>
                <c:pt idx="14">
                  <c:v>1.09727727325</c:v>
                </c:pt>
                <c:pt idx="15">
                  <c:v>1.1409428788095237</c:v>
                </c:pt>
                <c:pt idx="16">
                  <c:v>1.1603793137</c:v>
                </c:pt>
                <c:pt idx="17">
                  <c:v>1.1205505669047617</c:v>
                </c:pt>
                <c:pt idx="18">
                  <c:v>1.4220203629090908</c:v>
                </c:pt>
                <c:pt idx="19">
                  <c:v>1.571269374526316</c:v>
                </c:pt>
                <c:pt idx="20">
                  <c:v>1.4511470519999998</c:v>
                </c:pt>
                <c:pt idx="21">
                  <c:v>1.570156316818182</c:v>
                </c:pt>
                <c:pt idx="22">
                  <c:v>1.6266859653809522</c:v>
                </c:pt>
                <c:pt idx="23">
                  <c:v>1.4737668254347829</c:v>
                </c:pt>
                <c:pt idx="24">
                  <c:v>1.5639665510526317</c:v>
                </c:pt>
                <c:pt idx="25">
                  <c:v>1.4632476879</c:v>
                </c:pt>
                <c:pt idx="26">
                  <c:v>1.3843135313157895</c:v>
                </c:pt>
                <c:pt idx="27">
                  <c:v>1.4917713172727274</c:v>
                </c:pt>
                <c:pt idx="28">
                  <c:v>1.6391521329000001</c:v>
                </c:pt>
                <c:pt idx="29">
                  <c:v>1.6391115151818183</c:v>
                </c:pt>
                <c:pt idx="30">
                  <c:v>1.6257456880909091</c:v>
                </c:pt>
                <c:pt idx="31">
                  <c:v>1.6488833406666668</c:v>
                </c:pt>
                <c:pt idx="32">
                  <c:v>1.4270485800999999</c:v>
                </c:pt>
                <c:pt idx="33">
                  <c:v>1.3003898216666667</c:v>
                </c:pt>
                <c:pt idx="34">
                  <c:v>1.2668908717272729</c:v>
                </c:pt>
                <c:pt idx="35">
                  <c:v>1.1915505027727276</c:v>
                </c:pt>
                <c:pt idx="36">
                  <c:v>1.1313249379473682</c:v>
                </c:pt>
                <c:pt idx="37">
                  <c:v>1.1479412696666667</c:v>
                </c:pt>
                <c:pt idx="38">
                  <c:v>1.0464183067894737</c:v>
                </c:pt>
                <c:pt idx="39">
                  <c:v>1.0187345564999999</c:v>
                </c:pt>
                <c:pt idx="40">
                  <c:v>1.1251183579523809</c:v>
                </c:pt>
                <c:pt idx="41">
                  <c:v>1.0502322383636367</c:v>
                </c:pt>
                <c:pt idx="42">
                  <c:v>1.0242222622380952</c:v>
                </c:pt>
                <c:pt idx="43">
                  <c:v>1.036932979875</c:v>
                </c:pt>
                <c:pt idx="44">
                  <c:v>0.98475276460869576</c:v>
                </c:pt>
                <c:pt idx="45">
                  <c:v>0.93734302184999996</c:v>
                </c:pt>
                <c:pt idx="46">
                  <c:v>1.0175545269565218</c:v>
                </c:pt>
                <c:pt idx="47">
                  <c:v>1.0169094620909094</c:v>
                </c:pt>
                <c:pt idx="48">
                  <c:v>1.0211869578500001</c:v>
                </c:pt>
                <c:pt idx="49">
                  <c:v>0.93605062600000011</c:v>
                </c:pt>
                <c:pt idx="50">
                  <c:v>1.0051514422222221</c:v>
                </c:pt>
                <c:pt idx="51">
                  <c:v>0.98757597094736838</c:v>
                </c:pt>
                <c:pt idx="52">
                  <c:v>1.1698036613</c:v>
                </c:pt>
                <c:pt idx="53">
                  <c:v>1.3619976838260868</c:v>
                </c:pt>
                <c:pt idx="54">
                  <c:v>1.2330086164499998</c:v>
                </c:pt>
                <c:pt idx="55">
                  <c:v>1.2288381947</c:v>
                </c:pt>
                <c:pt idx="56">
                  <c:v>1.2241626416111113</c:v>
                </c:pt>
                <c:pt idx="57">
                  <c:v>1.1381745002857142</c:v>
                </c:pt>
                <c:pt idx="58">
                  <c:v>1.2844214545652175</c:v>
                </c:pt>
                <c:pt idx="59">
                  <c:v>1.2534550427619049</c:v>
                </c:pt>
                <c:pt idx="60">
                  <c:v>1.3228838182499998</c:v>
                </c:pt>
                <c:pt idx="61">
                  <c:v>1.2458499183809524</c:v>
                </c:pt>
                <c:pt idx="62">
                  <c:v>1.328099006</c:v>
                </c:pt>
                <c:pt idx="63">
                  <c:v>1.3724501656000001</c:v>
                </c:pt>
                <c:pt idx="64">
                  <c:v>1.4560644212272729</c:v>
                </c:pt>
                <c:pt idx="65">
                  <c:v>1.3923596472380955</c:v>
                </c:pt>
                <c:pt idx="66">
                  <c:v>1.3539679961363633</c:v>
                </c:pt>
                <c:pt idx="67">
                  <c:v>1.5253858143999999</c:v>
                </c:pt>
                <c:pt idx="68">
                  <c:v>1.5160198780526315</c:v>
                </c:pt>
                <c:pt idx="69">
                  <c:v>1.4875899428636361</c:v>
                </c:pt>
                <c:pt idx="70">
                  <c:v>1.5233451630434784</c:v>
                </c:pt>
                <c:pt idx="71">
                  <c:v>1.5527367756190478</c:v>
                </c:pt>
                <c:pt idx="72">
                  <c:v>1.6383311954285713</c:v>
                </c:pt>
                <c:pt idx="73">
                  <c:v>1.5553545104545456</c:v>
                </c:pt>
                <c:pt idx="74">
                  <c:v>1.4926330439999997</c:v>
                </c:pt>
                <c:pt idx="75">
                  <c:v>1.4453791679523809</c:v>
                </c:pt>
                <c:pt idx="76">
                  <c:v>1.4116686607619051</c:v>
                </c:pt>
                <c:pt idx="77">
                  <c:v>1.3069517244285711</c:v>
                </c:pt>
                <c:pt idx="78">
                  <c:v>1.2772581556363638</c:v>
                </c:pt>
                <c:pt idx="79">
                  <c:v>1.3611935421904762</c:v>
                </c:pt>
                <c:pt idx="80">
                  <c:v>1.4010398751538464</c:v>
                </c:pt>
                <c:pt idx="81">
                  <c:v>1.4589821567272727</c:v>
                </c:pt>
                <c:pt idx="82">
                  <c:v>1.416403608142857</c:v>
                </c:pt>
                <c:pt idx="83">
                  <c:v>1.334835933521739</c:v>
                </c:pt>
                <c:pt idx="84">
                  <c:v>1.2510256544999998</c:v>
                </c:pt>
                <c:pt idx="85">
                  <c:v>1.2593819998095239</c:v>
                </c:pt>
                <c:pt idx="86">
                  <c:v>1.3302552267647059</c:v>
                </c:pt>
                <c:pt idx="87">
                  <c:v>1.2702069115789474</c:v>
                </c:pt>
                <c:pt idx="88">
                  <c:v>1.2330517518095239</c:v>
                </c:pt>
                <c:pt idx="89">
                  <c:v>1.2315842614999999</c:v>
                </c:pt>
                <c:pt idx="90">
                  <c:v>1.1995931938636366</c:v>
                </c:pt>
                <c:pt idx="91">
                  <c:v>1.1202151261666664</c:v>
                </c:pt>
                <c:pt idx="92">
                  <c:v>1.0676222871578946</c:v>
                </c:pt>
                <c:pt idx="93">
                  <c:v>1.131064191590909</c:v>
                </c:pt>
                <c:pt idx="94">
                  <c:v>1.1376924399047617</c:v>
                </c:pt>
                <c:pt idx="95">
                  <c:v>1.0907361523478258</c:v>
                </c:pt>
                <c:pt idx="96">
                  <c:v>1.2751941601000001</c:v>
                </c:pt>
                <c:pt idx="97">
                  <c:v>1.2526230820499999</c:v>
                </c:pt>
                <c:pt idx="98">
                  <c:v>1.230682023842105</c:v>
                </c:pt>
                <c:pt idx="99">
                  <c:v>1.2826058572727272</c:v>
                </c:pt>
                <c:pt idx="100">
                  <c:v>1.3010984401000001</c:v>
                </c:pt>
                <c:pt idx="101">
                  <c:v>1.3184012495454547</c:v>
                </c:pt>
                <c:pt idx="102">
                  <c:v>1.1860196680803639</c:v>
                </c:pt>
                <c:pt idx="103">
                  <c:v>1.1014738117446925</c:v>
                </c:pt>
                <c:pt idx="104">
                  <c:v>1.1511286567264765</c:v>
                </c:pt>
                <c:pt idx="105">
                  <c:v>1.2178074891894286</c:v>
                </c:pt>
                <c:pt idx="106">
                  <c:v>1.4963869866093638</c:v>
                </c:pt>
                <c:pt idx="107">
                  <c:v>1.4586515254705654</c:v>
                </c:pt>
                <c:pt idx="108">
                  <c:v>1.3423291045415502</c:v>
                </c:pt>
                <c:pt idx="109">
                  <c:v>1.2132567334094497</c:v>
                </c:pt>
                <c:pt idx="110">
                  <c:v>1.19685484275925</c:v>
                </c:pt>
                <c:pt idx="111">
                  <c:v>1.2664505294165</c:v>
                </c:pt>
                <c:pt idx="112">
                  <c:v>1.1549013738024998</c:v>
                </c:pt>
                <c:pt idx="113">
                  <c:v>1.0383406088828264</c:v>
                </c:pt>
                <c:pt idx="114">
                  <c:v>1.1468899472920502</c:v>
                </c:pt>
                <c:pt idx="115">
                  <c:v>1.0741667120858949</c:v>
                </c:pt>
                <c:pt idx="116">
                  <c:v>1.0643949617072499</c:v>
                </c:pt>
                <c:pt idx="117">
                  <c:v>1.0480284954198462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6A-45D2-B32B-C844B5C63B9D}"/>
            </c:ext>
          </c:extLst>
        </c:ser>
        <c:ser>
          <c:idx val="5"/>
          <c:order val="2"/>
          <c:tx>
            <c:strRef>
              <c:f>'איור 8 נתונים'!$D$3</c:f>
              <c:strCache>
                <c:ptCount val="1"/>
                <c:pt idx="0">
                  <c:v>A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'איור 8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  <c:pt idx="107">
                  <c:v>43496</c:v>
                </c:pt>
                <c:pt idx="108">
                  <c:v>43524</c:v>
                </c:pt>
                <c:pt idx="109">
                  <c:v>43555</c:v>
                </c:pt>
                <c:pt idx="110">
                  <c:v>43585</c:v>
                </c:pt>
                <c:pt idx="111">
                  <c:v>43616</c:v>
                </c:pt>
                <c:pt idx="112">
                  <c:v>43646</c:v>
                </c:pt>
                <c:pt idx="113">
                  <c:v>43677</c:v>
                </c:pt>
                <c:pt idx="114">
                  <c:v>43708</c:v>
                </c:pt>
                <c:pt idx="115">
                  <c:v>43738</c:v>
                </c:pt>
                <c:pt idx="116">
                  <c:v>43769</c:v>
                </c:pt>
                <c:pt idx="117">
                  <c:v>43799</c:v>
                </c:pt>
              </c:numCache>
            </c:numRef>
          </c:cat>
          <c:val>
            <c:numRef>
              <c:f>'איור 8 נתונים'!$D$4:$D$301</c:f>
              <c:numCache>
                <c:formatCode>0.00</c:formatCode>
                <c:ptCount val="298"/>
                <c:pt idx="0">
                  <c:v>2.558317290631579</c:v>
                </c:pt>
                <c:pt idx="1">
                  <c:v>2.4595910153333338</c:v>
                </c:pt>
                <c:pt idx="2">
                  <c:v>2.6179814164705881</c:v>
                </c:pt>
                <c:pt idx="3">
                  <c:v>2.9319380582999996</c:v>
                </c:pt>
                <c:pt idx="4">
                  <c:v>2.9779681786818184</c:v>
                </c:pt>
                <c:pt idx="5">
                  <c:v>2.8811649608500001</c:v>
                </c:pt>
                <c:pt idx="6">
                  <c:v>2.6358661532608694</c:v>
                </c:pt>
                <c:pt idx="7">
                  <c:v>2.5033312696875001</c:v>
                </c:pt>
                <c:pt idx="8">
                  <c:v>2.3192908545714284</c:v>
                </c:pt>
                <c:pt idx="9">
                  <c:v>2.2868133229090906</c:v>
                </c:pt>
                <c:pt idx="10">
                  <c:v>2.2696390917272731</c:v>
                </c:pt>
                <c:pt idx="11">
                  <c:v>2.1503785136818183</c:v>
                </c:pt>
                <c:pt idx="12">
                  <c:v>2.0182914050499998</c:v>
                </c:pt>
                <c:pt idx="13">
                  <c:v>1.9405616314545449</c:v>
                </c:pt>
                <c:pt idx="14">
                  <c:v>1.8842521124375002</c:v>
                </c:pt>
                <c:pt idx="15">
                  <c:v>2.1623585742380955</c:v>
                </c:pt>
                <c:pt idx="16">
                  <c:v>2.5952054843499996</c:v>
                </c:pt>
                <c:pt idx="17">
                  <c:v>2.6252198914285709</c:v>
                </c:pt>
                <c:pt idx="18">
                  <c:v>3.903768183318181</c:v>
                </c:pt>
                <c:pt idx="19">
                  <c:v>3.8624890239999994</c:v>
                </c:pt>
                <c:pt idx="20">
                  <c:v>3.5057317775555554</c:v>
                </c:pt>
                <c:pt idx="21">
                  <c:v>3.7021324982272721</c:v>
                </c:pt>
                <c:pt idx="22">
                  <c:v>4.4311228201904758</c:v>
                </c:pt>
                <c:pt idx="23">
                  <c:v>3.7776240963043475</c:v>
                </c:pt>
                <c:pt idx="24">
                  <c:v>3.890578901</c:v>
                </c:pt>
                <c:pt idx="25">
                  <c:v>3.7845468586999993</c:v>
                </c:pt>
                <c:pt idx="26">
                  <c:v>3.5675996532631586</c:v>
                </c:pt>
                <c:pt idx="27">
                  <c:v>3.8385372038636358</c:v>
                </c:pt>
                <c:pt idx="28">
                  <c:v>4.3783325656000001</c:v>
                </c:pt>
                <c:pt idx="29">
                  <c:v>4.535686831409091</c:v>
                </c:pt>
                <c:pt idx="30">
                  <c:v>4.4949371434999996</c:v>
                </c:pt>
                <c:pt idx="31">
                  <c:v>4.5385309420666671</c:v>
                </c:pt>
                <c:pt idx="32">
                  <c:v>3.4618932927499992</c:v>
                </c:pt>
                <c:pt idx="33">
                  <c:v>2.9447478984285715</c:v>
                </c:pt>
                <c:pt idx="34">
                  <c:v>2.744874816681818</c:v>
                </c:pt>
                <c:pt idx="35">
                  <c:v>2.5398415220454549</c:v>
                </c:pt>
                <c:pt idx="36">
                  <c:v>2.3639509870526316</c:v>
                </c:pt>
                <c:pt idx="37">
                  <c:v>2.4660987007222221</c:v>
                </c:pt>
                <c:pt idx="38">
                  <c:v>2.3463015661052631</c:v>
                </c:pt>
                <c:pt idx="39">
                  <c:v>2.2183616399000003</c:v>
                </c:pt>
                <c:pt idx="40">
                  <c:v>2.1690388687619047</c:v>
                </c:pt>
                <c:pt idx="41">
                  <c:v>1.9860801601363633</c:v>
                </c:pt>
                <c:pt idx="42">
                  <c:v>1.9269906350952386</c:v>
                </c:pt>
                <c:pt idx="43">
                  <c:v>1.8631998403749999</c:v>
                </c:pt>
                <c:pt idx="44">
                  <c:v>1.7487372842173914</c:v>
                </c:pt>
                <c:pt idx="45">
                  <c:v>1.7111857037499998</c:v>
                </c:pt>
                <c:pt idx="46">
                  <c:v>1.814249977826087</c:v>
                </c:pt>
                <c:pt idx="47">
                  <c:v>1.7774270875454548</c:v>
                </c:pt>
                <c:pt idx="48">
                  <c:v>1.74819722545</c:v>
                </c:pt>
                <c:pt idx="49">
                  <c:v>1.6032351584285711</c:v>
                </c:pt>
                <c:pt idx="50">
                  <c:v>1.6151189782222222</c:v>
                </c:pt>
                <c:pt idx="51">
                  <c:v>1.5454625888421054</c:v>
                </c:pt>
                <c:pt idx="52">
                  <c:v>1.7166947864999997</c:v>
                </c:pt>
                <c:pt idx="53">
                  <c:v>1.9204571115217388</c:v>
                </c:pt>
                <c:pt idx="54">
                  <c:v>1.8255214516999998</c:v>
                </c:pt>
                <c:pt idx="55">
                  <c:v>2.0247834724000002</c:v>
                </c:pt>
                <c:pt idx="56">
                  <c:v>2.0798165114444447</c:v>
                </c:pt>
                <c:pt idx="57">
                  <c:v>2.0739206727619046</c:v>
                </c:pt>
                <c:pt idx="58">
                  <c:v>2.9262239871739131</c:v>
                </c:pt>
                <c:pt idx="59">
                  <c:v>2.885968442761905</c:v>
                </c:pt>
                <c:pt idx="60">
                  <c:v>2.8389282809999998</c:v>
                </c:pt>
                <c:pt idx="61">
                  <c:v>2.110630156285715</c:v>
                </c:pt>
                <c:pt idx="62">
                  <c:v>2.0668168624736842</c:v>
                </c:pt>
                <c:pt idx="63">
                  <c:v>2.3094321883999998</c:v>
                </c:pt>
                <c:pt idx="64">
                  <c:v>2.4124077916818183</c:v>
                </c:pt>
                <c:pt idx="65">
                  <c:v>2.281621755952381</c:v>
                </c:pt>
                <c:pt idx="66">
                  <c:v>2.1427534774090913</c:v>
                </c:pt>
                <c:pt idx="67">
                  <c:v>2.3522472205333336</c:v>
                </c:pt>
                <c:pt idx="68">
                  <c:v>2.3138463786842105</c:v>
                </c:pt>
                <c:pt idx="69">
                  <c:v>2.0872299642272725</c:v>
                </c:pt>
                <c:pt idx="70">
                  <c:v>2.0857135169130432</c:v>
                </c:pt>
                <c:pt idx="71">
                  <c:v>2.0950341087142852</c:v>
                </c:pt>
                <c:pt idx="72">
                  <c:v>2.3563030924761912</c:v>
                </c:pt>
                <c:pt idx="73">
                  <c:v>2.191150729863637</c:v>
                </c:pt>
                <c:pt idx="74">
                  <c:v>2.0623001864210528</c:v>
                </c:pt>
                <c:pt idx="75">
                  <c:v>1.9473381971904762</c:v>
                </c:pt>
                <c:pt idx="76">
                  <c:v>1.9454906883809524</c:v>
                </c:pt>
                <c:pt idx="77">
                  <c:v>1.8187326511428568</c:v>
                </c:pt>
                <c:pt idx="78">
                  <c:v>1.7927584986818177</c:v>
                </c:pt>
                <c:pt idx="79">
                  <c:v>1.9019452087142856</c:v>
                </c:pt>
                <c:pt idx="80">
                  <c:v>1.944621748307692</c:v>
                </c:pt>
                <c:pt idx="81">
                  <c:v>2.0026950939090904</c:v>
                </c:pt>
                <c:pt idx="82">
                  <c:v>1.9019207047142861</c:v>
                </c:pt>
                <c:pt idx="83">
                  <c:v>1.8368596005217388</c:v>
                </c:pt>
                <c:pt idx="84">
                  <c:v>1.7478892272000004</c:v>
                </c:pt>
                <c:pt idx="85">
                  <c:v>1.6818948190476193</c:v>
                </c:pt>
                <c:pt idx="86">
                  <c:v>1.6739666049999999</c:v>
                </c:pt>
                <c:pt idx="87">
                  <c:v>1.6225898449999998</c:v>
                </c:pt>
                <c:pt idx="88">
                  <c:v>1.5934383984285718</c:v>
                </c:pt>
                <c:pt idx="89">
                  <c:v>1.7094807627727271</c:v>
                </c:pt>
                <c:pt idx="90">
                  <c:v>1.7411421506363631</c:v>
                </c:pt>
                <c:pt idx="91">
                  <c:v>1.5584554274444447</c:v>
                </c:pt>
                <c:pt idx="92">
                  <c:v>1.474583972263158</c:v>
                </c:pt>
                <c:pt idx="93">
                  <c:v>1.5889903188636361</c:v>
                </c:pt>
                <c:pt idx="94">
                  <c:v>1.6426850323333333</c:v>
                </c:pt>
                <c:pt idx="95">
                  <c:v>1.5419587345217394</c:v>
                </c:pt>
                <c:pt idx="96">
                  <c:v>1.8373156841500002</c:v>
                </c:pt>
                <c:pt idx="97">
                  <c:v>1.9206863836500001</c:v>
                </c:pt>
                <c:pt idx="98">
                  <c:v>1.8921344866315786</c:v>
                </c:pt>
                <c:pt idx="99">
                  <c:v>1.8701309626818186</c:v>
                </c:pt>
                <c:pt idx="100">
                  <c:v>1.9035367096000002</c:v>
                </c:pt>
                <c:pt idx="101">
                  <c:v>1.9564290125454546</c:v>
                </c:pt>
                <c:pt idx="102">
                  <c:v>1.9186498963691818</c:v>
                </c:pt>
                <c:pt idx="103">
                  <c:v>1.7121442729487693</c:v>
                </c:pt>
                <c:pt idx="104">
                  <c:v>1.7956793994991429</c:v>
                </c:pt>
                <c:pt idx="105">
                  <c:v>1.8600258726588095</c:v>
                </c:pt>
                <c:pt idx="106">
                  <c:v>2.4422944907705908</c:v>
                </c:pt>
                <c:pt idx="107">
                  <c:v>2.497873126840565</c:v>
                </c:pt>
                <c:pt idx="108">
                  <c:v>2.2128221839591999</c:v>
                </c:pt>
                <c:pt idx="109">
                  <c:v>1.9789263971311499</c:v>
                </c:pt>
                <c:pt idx="110">
                  <c:v>1.9000827465482999</c:v>
                </c:pt>
                <c:pt idx="111">
                  <c:v>1.9547921243670499</c:v>
                </c:pt>
                <c:pt idx="112">
                  <c:v>1.9052708655389001</c:v>
                </c:pt>
                <c:pt idx="113">
                  <c:v>1.8215232963330432</c:v>
                </c:pt>
                <c:pt idx="114">
                  <c:v>2.2488402909056502</c:v>
                </c:pt>
                <c:pt idx="115">
                  <c:v>2.2017630034063682</c:v>
                </c:pt>
                <c:pt idx="116">
                  <c:v>2.0237665725768124</c:v>
                </c:pt>
                <c:pt idx="117">
                  <c:v>1.9144772878940002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6A-45D2-B32B-C844B5C63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367872"/>
        <c:axId val="236369408"/>
      </c:lineChart>
      <c:dateAx>
        <c:axId val="236367872"/>
        <c:scaling>
          <c:orientation val="minMax"/>
          <c:min val="42400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he-IL"/>
          </a:p>
        </c:txPr>
        <c:crossAx val="236369408"/>
        <c:crosses val="autoZero"/>
        <c:auto val="1"/>
        <c:lblOffset val="100"/>
        <c:baseTimeUnit val="months"/>
      </c:dateAx>
      <c:valAx>
        <c:axId val="236369408"/>
        <c:scaling>
          <c:orientation val="minMax"/>
          <c:max val="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נקודות</a:t>
                </a:r>
                <a:endParaRPr lang="en-US" sz="1400"/>
              </a:p>
              <a:p>
                <a:pPr>
                  <a:defRPr sz="1400"/>
                </a:pPr>
                <a:r>
                  <a:rPr lang="he-IL" sz="1400"/>
                  <a:t> אחוז</a:t>
                </a:r>
              </a:p>
            </c:rich>
          </c:tx>
          <c:layout>
            <c:manualLayout>
              <c:xMode val="edge"/>
              <c:yMode val="edge"/>
              <c:x val="3.6294130130883552E-3"/>
              <c:y val="7.9407993115266362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e-IL"/>
          </a:p>
        </c:txPr>
        <c:crossAx val="236367872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6.4936445444319466E-2"/>
          <c:y val="0.86143188976377949"/>
          <c:w val="0.79325695810231311"/>
          <c:h val="4.751498392718434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b="1" i="0" baseline="0">
                <a:effectLst/>
              </a:rPr>
              <a:t>איור 9: מחירי הדירות
</a:t>
            </a:r>
            <a:r>
              <a:rPr lang="he-IL" sz="2000" b="0" i="0" baseline="0">
                <a:effectLst/>
              </a:rPr>
              <a:t>ינואר 2014 עד אוגוסט 2019</a:t>
            </a:r>
            <a:endParaRPr lang="he-IL" sz="2000" b="0">
              <a:effectLst/>
            </a:endParaRPr>
          </a:p>
        </c:rich>
      </c:tx>
      <c:layout>
        <c:manualLayout>
          <c:xMode val="edge"/>
          <c:yMode val="edge"/>
          <c:x val="0.35006389302008395"/>
          <c:y val="5.4883498307106218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1958146487294469"/>
          <c:w val="0.92210424988163531"/>
          <c:h val="0.74616542887296033"/>
        </c:manualLayout>
      </c:layout>
      <c:lineChart>
        <c:grouping val="standard"/>
        <c:varyColors val="0"/>
        <c:ser>
          <c:idx val="1"/>
          <c:order val="0"/>
          <c:tx>
            <c:strRef>
              <c:f>'איור 9 נתונים'!$B$3</c:f>
              <c:strCache>
                <c:ptCount val="1"/>
                <c:pt idx="0">
                  <c:v>מדד מחירי הדירות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9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</c:numCache>
            </c:numRef>
          </c:cat>
          <c:val>
            <c:numRef>
              <c:f>'איור 9 נתונים'!$B$4:$B$300</c:f>
              <c:numCache>
                <c:formatCode>0.0</c:formatCode>
                <c:ptCount val="297"/>
                <c:pt idx="0">
                  <c:v>100</c:v>
                </c:pt>
                <c:pt idx="1">
                  <c:v>100.61493411420204</c:v>
                </c:pt>
                <c:pt idx="2">
                  <c:v>101.49341142020498</c:v>
                </c:pt>
                <c:pt idx="3">
                  <c:v>101.93265007320645</c:v>
                </c:pt>
                <c:pt idx="4">
                  <c:v>101.78623718887262</c:v>
                </c:pt>
                <c:pt idx="5">
                  <c:v>101.84480234260614</c:v>
                </c:pt>
                <c:pt idx="6">
                  <c:v>101.14202049780381</c:v>
                </c:pt>
                <c:pt idx="7">
                  <c:v>101.08345534407027</c:v>
                </c:pt>
                <c:pt idx="8">
                  <c:v>101.87408491947291</c:v>
                </c:pt>
                <c:pt idx="9">
                  <c:v>102.28404099560761</c:v>
                </c:pt>
                <c:pt idx="10">
                  <c:v>102.57686676427525</c:v>
                </c:pt>
                <c:pt idx="11">
                  <c:v>103.22108345534407</c:v>
                </c:pt>
                <c:pt idx="12">
                  <c:v>103.89458272327965</c:v>
                </c:pt>
                <c:pt idx="13">
                  <c:v>104.9194729136164</c:v>
                </c:pt>
                <c:pt idx="14">
                  <c:v>105.59297218155197</c:v>
                </c:pt>
                <c:pt idx="15">
                  <c:v>105.85651537335285</c:v>
                </c:pt>
                <c:pt idx="16">
                  <c:v>106.73499267935578</c:v>
                </c:pt>
                <c:pt idx="17">
                  <c:v>107.84773060029282</c:v>
                </c:pt>
                <c:pt idx="18">
                  <c:v>108.1112737920937</c:v>
                </c:pt>
                <c:pt idx="19">
                  <c:v>108.05270863836017</c:v>
                </c:pt>
                <c:pt idx="20">
                  <c:v>108.72620790629576</c:v>
                </c:pt>
                <c:pt idx="21">
                  <c:v>109.63396778916545</c:v>
                </c:pt>
                <c:pt idx="22">
                  <c:v>110.54172767203514</c:v>
                </c:pt>
                <c:pt idx="23">
                  <c:v>111.39092240117131</c:v>
                </c:pt>
                <c:pt idx="24">
                  <c:v>111.68374816983895</c:v>
                </c:pt>
                <c:pt idx="25">
                  <c:v>112.44509516837482</c:v>
                </c:pt>
                <c:pt idx="26">
                  <c:v>113.9385065885798</c:v>
                </c:pt>
                <c:pt idx="27">
                  <c:v>114.2606149341142</c:v>
                </c:pt>
                <c:pt idx="28">
                  <c:v>114.52415812591508</c:v>
                </c:pt>
                <c:pt idx="29">
                  <c:v>115.19765739385066</c:v>
                </c:pt>
                <c:pt idx="30">
                  <c:v>115.98828696925329</c:v>
                </c:pt>
                <c:pt idx="31">
                  <c:v>117.10102489019033</c:v>
                </c:pt>
                <c:pt idx="32">
                  <c:v>118.36017569546119</c:v>
                </c:pt>
                <c:pt idx="33">
                  <c:v>118.41874084919473</c:v>
                </c:pt>
                <c:pt idx="34">
                  <c:v>117.9502196193265</c:v>
                </c:pt>
                <c:pt idx="35">
                  <c:v>117.74524158125915</c:v>
                </c:pt>
                <c:pt idx="36">
                  <c:v>117.9502196193265</c:v>
                </c:pt>
                <c:pt idx="37">
                  <c:v>118.56515373352855</c:v>
                </c:pt>
                <c:pt idx="38">
                  <c:v>119.12152269399706</c:v>
                </c:pt>
                <c:pt idx="39">
                  <c:v>119.38506588579796</c:v>
                </c:pt>
                <c:pt idx="40">
                  <c:v>119.91215226939971</c:v>
                </c:pt>
                <c:pt idx="41">
                  <c:v>120.87847730600294</c:v>
                </c:pt>
                <c:pt idx="42">
                  <c:v>121.31771595900439</c:v>
                </c:pt>
                <c:pt idx="43">
                  <c:v>121.78623718887262</c:v>
                </c:pt>
                <c:pt idx="44">
                  <c:v>121.40556368960469</c:v>
                </c:pt>
                <c:pt idx="45">
                  <c:v>121.37628111273793</c:v>
                </c:pt>
                <c:pt idx="46">
                  <c:v>120.61493411420204</c:v>
                </c:pt>
                <c:pt idx="47">
                  <c:v>119.41434846266472</c:v>
                </c:pt>
                <c:pt idx="48">
                  <c:v>118.97510980966325</c:v>
                </c:pt>
                <c:pt idx="49">
                  <c:v>118.85797950219619</c:v>
                </c:pt>
                <c:pt idx="50">
                  <c:v>119.03367496339678</c:v>
                </c:pt>
                <c:pt idx="51">
                  <c:v>118.94582723279649</c:v>
                </c:pt>
                <c:pt idx="52">
                  <c:v>119.82430453879941</c:v>
                </c:pt>
                <c:pt idx="53">
                  <c:v>120.20497803806735</c:v>
                </c:pt>
                <c:pt idx="54">
                  <c:v>119.50219619326501</c:v>
                </c:pt>
                <c:pt idx="55">
                  <c:v>119.29721815519765</c:v>
                </c:pt>
                <c:pt idx="56">
                  <c:v>119.06295754026354</c:v>
                </c:pt>
                <c:pt idx="57">
                  <c:v>118.82869692532942</c:v>
                </c:pt>
                <c:pt idx="58">
                  <c:v>118.74084919472914</c:v>
                </c:pt>
                <c:pt idx="59">
                  <c:v>118.50658857979502</c:v>
                </c:pt>
                <c:pt idx="60">
                  <c:v>119.56076134699853</c:v>
                </c:pt>
                <c:pt idx="61">
                  <c:v>119.94143484626647</c:v>
                </c:pt>
                <c:pt idx="62">
                  <c:v>120.29282576866764</c:v>
                </c:pt>
                <c:pt idx="63">
                  <c:v>120.9077598828697</c:v>
                </c:pt>
                <c:pt idx="64">
                  <c:v>121.25915080527086</c:v>
                </c:pt>
                <c:pt idx="65">
                  <c:v>121.14202049780381</c:v>
                </c:pt>
                <c:pt idx="66">
                  <c:v>121.37628111273793</c:v>
                </c:pt>
                <c:pt idx="67">
                  <c:v>121.61054172767203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7A-4042-8637-2F935D3B2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818176"/>
        <c:axId val="214824064"/>
      </c:lineChart>
      <c:dateAx>
        <c:axId val="214818176"/>
        <c:scaling>
          <c:orientation val="minMax"/>
          <c:max val="43708"/>
          <c:min val="41670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214824064"/>
        <c:crosses val="autoZero"/>
        <c:auto val="0"/>
        <c:lblOffset val="100"/>
        <c:baseTimeUnit val="months"/>
      </c:dateAx>
      <c:valAx>
        <c:axId val="214824064"/>
        <c:scaling>
          <c:orientation val="minMax"/>
          <c:min val="95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14818176"/>
        <c:crosses val="autoZero"/>
        <c:crossBetween val="between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2000" dirty="0"/>
              <a:t>איור 10: המשכנתאות החדשות והריבית המשוקללת
</a:t>
            </a:r>
            <a:r>
              <a:rPr lang="he-IL" sz="2000" b="0" dirty="0"/>
              <a:t>ינואר 2011 עד </a:t>
            </a:r>
            <a:r>
              <a:rPr lang="he-IL" sz="2000" b="0" dirty="0" smtClean="0"/>
              <a:t>אוקטובר </a:t>
            </a:r>
            <a:r>
              <a:rPr lang="he-IL" sz="2000" b="0" dirty="0"/>
              <a:t>2019</a:t>
            </a:r>
          </a:p>
        </c:rich>
      </c:tx>
      <c:layout>
        <c:manualLayout>
          <c:xMode val="edge"/>
          <c:yMode val="edge"/>
          <c:x val="0.29637261785229868"/>
          <c:y val="1.545347190345601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3353263577478824"/>
          <c:w val="0.90841359595151272"/>
          <c:h val="0.71228401382562601"/>
        </c:manualLayout>
      </c:layout>
      <c:lineChart>
        <c:grouping val="standard"/>
        <c:varyColors val="0"/>
        <c:ser>
          <c:idx val="1"/>
          <c:order val="1"/>
          <c:tx>
            <c:strRef>
              <c:f>'איור 10 נתונים'!$C$3</c:f>
              <c:strCache>
                <c:ptCount val="1"/>
                <c:pt idx="0">
                  <c:v>היקף המשכנתאות שניתנו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</c:numCache>
            </c:numRef>
          </c:cat>
          <c:val>
            <c:numRef>
              <c:f>'איור 10 נתונים'!$C$4:$C$301</c:f>
              <c:numCache>
                <c:formatCode>0.0</c:formatCode>
                <c:ptCount val="298"/>
                <c:pt idx="0">
                  <c:v>3.9562452400000003</c:v>
                </c:pt>
                <c:pt idx="1">
                  <c:v>3.9574352899999998</c:v>
                </c:pt>
                <c:pt idx="2">
                  <c:v>4.6632777799999996</c:v>
                </c:pt>
                <c:pt idx="3">
                  <c:v>3.54428784</c:v>
                </c:pt>
                <c:pt idx="4">
                  <c:v>4.7518669099999995</c:v>
                </c:pt>
                <c:pt idx="5">
                  <c:v>4.0416253000000006</c:v>
                </c:pt>
                <c:pt idx="6">
                  <c:v>4.0967960000000003</c:v>
                </c:pt>
                <c:pt idx="7">
                  <c:v>3.9471620300000003</c:v>
                </c:pt>
                <c:pt idx="8">
                  <c:v>3.0295279299999995</c:v>
                </c:pt>
                <c:pt idx="9">
                  <c:v>2.3651783499999999</c:v>
                </c:pt>
                <c:pt idx="10">
                  <c:v>2.8742023400000005</c:v>
                </c:pt>
                <c:pt idx="11">
                  <c:v>3.2104510200000003</c:v>
                </c:pt>
                <c:pt idx="12">
                  <c:v>3.0328524699999999</c:v>
                </c:pt>
                <c:pt idx="13">
                  <c:v>2.9926048199999999</c:v>
                </c:pt>
                <c:pt idx="14">
                  <c:v>3.4238144300000006</c:v>
                </c:pt>
                <c:pt idx="15">
                  <c:v>3.0255789499999999</c:v>
                </c:pt>
                <c:pt idx="16">
                  <c:v>4.1022091999999999</c:v>
                </c:pt>
                <c:pt idx="17">
                  <c:v>3.9416690099999996</c:v>
                </c:pt>
                <c:pt idx="18">
                  <c:v>4.9263201100000007</c:v>
                </c:pt>
                <c:pt idx="19">
                  <c:v>5.8168515000000003</c:v>
                </c:pt>
                <c:pt idx="20">
                  <c:v>3.2350887300000002</c:v>
                </c:pt>
                <c:pt idx="21">
                  <c:v>3.3794065299999998</c:v>
                </c:pt>
                <c:pt idx="22">
                  <c:v>4.1009474399999997</c:v>
                </c:pt>
                <c:pt idx="23">
                  <c:v>4.6642243700000003</c:v>
                </c:pt>
                <c:pt idx="24">
                  <c:v>3.9710647399999996</c:v>
                </c:pt>
                <c:pt idx="25">
                  <c:v>3.8933778500000003</c:v>
                </c:pt>
                <c:pt idx="26">
                  <c:v>4.0002638299999997</c:v>
                </c:pt>
                <c:pt idx="27">
                  <c:v>3.8306177999999997</c:v>
                </c:pt>
                <c:pt idx="28">
                  <c:v>5.6447446799999996</c:v>
                </c:pt>
                <c:pt idx="29">
                  <c:v>4.1932257000000002</c:v>
                </c:pt>
                <c:pt idx="30">
                  <c:v>5.0024841099999993</c:v>
                </c:pt>
                <c:pt idx="31">
                  <c:v>4.7862249799999992</c:v>
                </c:pt>
                <c:pt idx="32">
                  <c:v>3.53342811</c:v>
                </c:pt>
                <c:pt idx="33">
                  <c:v>4.4037868100000006</c:v>
                </c:pt>
                <c:pt idx="34">
                  <c:v>3.7035052500000001</c:v>
                </c:pt>
                <c:pt idx="35">
                  <c:v>4.74311215</c:v>
                </c:pt>
                <c:pt idx="36">
                  <c:v>3.77176</c:v>
                </c:pt>
                <c:pt idx="37">
                  <c:v>4.2622549999999997</c:v>
                </c:pt>
                <c:pt idx="38">
                  <c:v>4.4740330000000004</c:v>
                </c:pt>
                <c:pt idx="39">
                  <c:v>3.9829010300000003</c:v>
                </c:pt>
                <c:pt idx="40">
                  <c:v>4.4557524399999995</c:v>
                </c:pt>
                <c:pt idx="41">
                  <c:v>4.5825095999999998</c:v>
                </c:pt>
                <c:pt idx="42">
                  <c:v>4.9907348799999998</c:v>
                </c:pt>
                <c:pt idx="43">
                  <c:v>4.1072634799999994</c:v>
                </c:pt>
                <c:pt idx="44">
                  <c:v>3.9213499199999999</c:v>
                </c:pt>
                <c:pt idx="45">
                  <c:v>3.51401531</c:v>
                </c:pt>
                <c:pt idx="46">
                  <c:v>4.0280949699999997</c:v>
                </c:pt>
                <c:pt idx="47">
                  <c:v>5.5036913200000006</c:v>
                </c:pt>
                <c:pt idx="48">
                  <c:v>4.571677890000001</c:v>
                </c:pt>
                <c:pt idx="49">
                  <c:v>4.6209415400000005</c:v>
                </c:pt>
                <c:pt idx="50">
                  <c:v>5.5981576799999999</c:v>
                </c:pt>
                <c:pt idx="51">
                  <c:v>4.7060184400000002</c:v>
                </c:pt>
                <c:pt idx="52">
                  <c:v>5.7584918900000002</c:v>
                </c:pt>
                <c:pt idx="53">
                  <c:v>6.9896088499999998</c:v>
                </c:pt>
                <c:pt idx="54">
                  <c:v>6.5898200899999999</c:v>
                </c:pt>
                <c:pt idx="55">
                  <c:v>6.23909439</c:v>
                </c:pt>
                <c:pt idx="56">
                  <c:v>4.1938159400000004</c:v>
                </c:pt>
                <c:pt idx="57">
                  <c:v>4.6149682400000005</c:v>
                </c:pt>
                <c:pt idx="58">
                  <c:v>5.22549595</c:v>
                </c:pt>
                <c:pt idx="59">
                  <c:v>5.6346708599999999</c:v>
                </c:pt>
                <c:pt idx="60">
                  <c:v>4.7492880800000004</c:v>
                </c:pt>
                <c:pt idx="61">
                  <c:v>4.8876663100000002</c:v>
                </c:pt>
                <c:pt idx="62">
                  <c:v>5.2701480400000005</c:v>
                </c:pt>
                <c:pt idx="63">
                  <c:v>4.6824242800000002</c:v>
                </c:pt>
                <c:pt idx="64">
                  <c:v>5.3413933600000005</c:v>
                </c:pt>
                <c:pt idx="65">
                  <c:v>5.7440906400000005</c:v>
                </c:pt>
                <c:pt idx="66">
                  <c:v>5.5893163199999991</c:v>
                </c:pt>
                <c:pt idx="67">
                  <c:v>5.5073684499999995</c:v>
                </c:pt>
                <c:pt idx="68">
                  <c:v>4.9248751500000001</c:v>
                </c:pt>
                <c:pt idx="69">
                  <c:v>2.7974972299999998</c:v>
                </c:pt>
                <c:pt idx="70">
                  <c:v>4.6764523200000001</c:v>
                </c:pt>
                <c:pt idx="71">
                  <c:v>4.6966379799999993</c:v>
                </c:pt>
                <c:pt idx="72">
                  <c:v>4.4222533799999999</c:v>
                </c:pt>
                <c:pt idx="73">
                  <c:v>4.1207331099999998</c:v>
                </c:pt>
                <c:pt idx="74">
                  <c:v>4.46374373</c:v>
                </c:pt>
                <c:pt idx="75">
                  <c:v>3.6552763400000003</c:v>
                </c:pt>
                <c:pt idx="76">
                  <c:v>4.5554330300000005</c:v>
                </c:pt>
                <c:pt idx="77">
                  <c:v>4.9182573300000003</c:v>
                </c:pt>
                <c:pt idx="78">
                  <c:v>5.1149029199999996</c:v>
                </c:pt>
                <c:pt idx="79">
                  <c:v>4.671322130000001</c:v>
                </c:pt>
                <c:pt idx="80">
                  <c:v>3.9509382500000001</c:v>
                </c:pt>
                <c:pt idx="81">
                  <c:v>3.8199384199999997</c:v>
                </c:pt>
                <c:pt idx="82">
                  <c:v>4.5505927300000009</c:v>
                </c:pt>
                <c:pt idx="83">
                  <c:v>5.07086287</c:v>
                </c:pt>
                <c:pt idx="84">
                  <c:v>4.5878185999999994</c:v>
                </c:pt>
                <c:pt idx="85">
                  <c:v>4.3146867999999996</c:v>
                </c:pt>
                <c:pt idx="86">
                  <c:v>5.1919826699999998</c:v>
                </c:pt>
                <c:pt idx="87">
                  <c:v>4.1465283700000004</c:v>
                </c:pt>
                <c:pt idx="88">
                  <c:v>5.4140614799999991</c:v>
                </c:pt>
                <c:pt idx="89">
                  <c:v>5.221965</c:v>
                </c:pt>
                <c:pt idx="90">
                  <c:v>5.8325888200000007</c:v>
                </c:pt>
                <c:pt idx="91">
                  <c:v>5.6766457700000004</c:v>
                </c:pt>
                <c:pt idx="92">
                  <c:v>3.26756731</c:v>
                </c:pt>
                <c:pt idx="93">
                  <c:v>5.0250956500000008</c:v>
                </c:pt>
                <c:pt idx="94">
                  <c:v>5.0603859199999999</c:v>
                </c:pt>
                <c:pt idx="95">
                  <c:v>5.8341014000000007</c:v>
                </c:pt>
                <c:pt idx="96">
                  <c:v>5.2147386499999993</c:v>
                </c:pt>
                <c:pt idx="97">
                  <c:v>4.9700354899999999</c:v>
                </c:pt>
                <c:pt idx="98">
                  <c:v>5.280802529999999</c:v>
                </c:pt>
                <c:pt idx="99">
                  <c:v>4.9822900900000002</c:v>
                </c:pt>
                <c:pt idx="100">
                  <c:v>5.7677813000000002</c:v>
                </c:pt>
                <c:pt idx="101">
                  <c:v>5.955023670000001</c:v>
                </c:pt>
                <c:pt idx="102">
                  <c:v>6.6684140299999992</c:v>
                </c:pt>
                <c:pt idx="103">
                  <c:v>5.9698095700000007</c:v>
                </c:pt>
                <c:pt idx="104">
                  <c:v>5.6592031600000006</c:v>
                </c:pt>
                <c:pt idx="105">
                  <c:v>4.3897125900000002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82-4548-BD0A-2C17C4C2EA24}"/>
            </c:ext>
          </c:extLst>
        </c:ser>
        <c:ser>
          <c:idx val="2"/>
          <c:order val="2"/>
          <c:tx>
            <c:strRef>
              <c:f>'איור 10 נתונים'!$D$3</c:f>
              <c:strCache>
                <c:ptCount val="1"/>
                <c:pt idx="0">
                  <c:v>היקף המשכנתאות שניתנו מנוכה עונתיות</c:v>
                </c:pt>
              </c:strCache>
            </c:strRef>
          </c:tx>
          <c:spPr>
            <a:ln w="38100">
              <a:solidFill>
                <a:srgbClr val="ED7D31"/>
              </a:solidFill>
            </a:ln>
          </c:spPr>
          <c:marker>
            <c:symbol val="none"/>
          </c:marker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</c:numCache>
            </c:numRef>
          </c:cat>
          <c:val>
            <c:numRef>
              <c:f>'איור 10 נתונים'!$D$4:$D$301</c:f>
              <c:numCache>
                <c:formatCode>0.0</c:formatCode>
                <c:ptCount val="298"/>
                <c:pt idx="0">
                  <c:v>4.4857715000000002</c:v>
                </c:pt>
                <c:pt idx="1">
                  <c:v>4.5257544999999997</c:v>
                </c:pt>
                <c:pt idx="2">
                  <c:v>4.5546305</c:v>
                </c:pt>
                <c:pt idx="3">
                  <c:v>4.0777382500000003</c:v>
                </c:pt>
                <c:pt idx="4">
                  <c:v>4.1544119999999998</c:v>
                </c:pt>
                <c:pt idx="5">
                  <c:v>3.5839592499999999</c:v>
                </c:pt>
                <c:pt idx="6">
                  <c:v>3.6219480000000002</c:v>
                </c:pt>
                <c:pt idx="7">
                  <c:v>3.2795580000000002</c:v>
                </c:pt>
                <c:pt idx="8">
                  <c:v>3.0239815000000001</c:v>
                </c:pt>
                <c:pt idx="9">
                  <c:v>3.2754810000000001</c:v>
                </c:pt>
                <c:pt idx="10">
                  <c:v>3.059377</c:v>
                </c:pt>
                <c:pt idx="11">
                  <c:v>3.0891302500000002</c:v>
                </c:pt>
                <c:pt idx="12">
                  <c:v>3.2429902500000001</c:v>
                </c:pt>
                <c:pt idx="13">
                  <c:v>3.2308992499999998</c:v>
                </c:pt>
                <c:pt idx="14">
                  <c:v>3.3088929999999999</c:v>
                </c:pt>
                <c:pt idx="15">
                  <c:v>3.4583534999999999</c:v>
                </c:pt>
                <c:pt idx="16">
                  <c:v>3.587348</c:v>
                </c:pt>
                <c:pt idx="17">
                  <c:v>3.6870064999999999</c:v>
                </c:pt>
                <c:pt idx="18">
                  <c:v>4.0738535000000002</c:v>
                </c:pt>
                <c:pt idx="19">
                  <c:v>5.0752224999999997</c:v>
                </c:pt>
                <c:pt idx="20">
                  <c:v>4.211347</c:v>
                </c:pt>
                <c:pt idx="21">
                  <c:v>3.6348915000000002</c:v>
                </c:pt>
                <c:pt idx="22">
                  <c:v>4.4017154999999999</c:v>
                </c:pt>
                <c:pt idx="23">
                  <c:v>4.4689860000000001</c:v>
                </c:pt>
                <c:pt idx="24">
                  <c:v>4.1982169999999996</c:v>
                </c:pt>
                <c:pt idx="25">
                  <c:v>4.2810309999999996</c:v>
                </c:pt>
                <c:pt idx="26">
                  <c:v>3.8333409999999999</c:v>
                </c:pt>
                <c:pt idx="27">
                  <c:v>4.2887649999999997</c:v>
                </c:pt>
                <c:pt idx="28">
                  <c:v>5.0745364999999998</c:v>
                </c:pt>
                <c:pt idx="29">
                  <c:v>4.01525775</c:v>
                </c:pt>
                <c:pt idx="30">
                  <c:v>4.0728475</c:v>
                </c:pt>
                <c:pt idx="31">
                  <c:v>4.373443</c:v>
                </c:pt>
                <c:pt idx="32">
                  <c:v>4.8764415000000003</c:v>
                </c:pt>
                <c:pt idx="33">
                  <c:v>4.3579639999999999</c:v>
                </c:pt>
                <c:pt idx="34">
                  <c:v>4.1097607500000004</c:v>
                </c:pt>
                <c:pt idx="35">
                  <c:v>4.2846925000000002</c:v>
                </c:pt>
                <c:pt idx="36">
                  <c:v>4.0329412500000004</c:v>
                </c:pt>
                <c:pt idx="37">
                  <c:v>4.651624</c:v>
                </c:pt>
                <c:pt idx="38">
                  <c:v>4.4942254999999998</c:v>
                </c:pt>
                <c:pt idx="39">
                  <c:v>4.2496875000000003</c:v>
                </c:pt>
                <c:pt idx="40">
                  <c:v>4.1877977499999997</c:v>
                </c:pt>
                <c:pt idx="41">
                  <c:v>4.1108799999999999</c:v>
                </c:pt>
                <c:pt idx="42">
                  <c:v>4.1343097499999999</c:v>
                </c:pt>
                <c:pt idx="43">
                  <c:v>3.8826339999999999</c:v>
                </c:pt>
                <c:pt idx="44">
                  <c:v>4.1652137500000004</c:v>
                </c:pt>
                <c:pt idx="45">
                  <c:v>4.4756499999999999</c:v>
                </c:pt>
                <c:pt idx="46">
                  <c:v>4.5092154999999998</c:v>
                </c:pt>
                <c:pt idx="47">
                  <c:v>4.8787089999999997</c:v>
                </c:pt>
                <c:pt idx="48">
                  <c:v>5.0076755000000004</c:v>
                </c:pt>
                <c:pt idx="49">
                  <c:v>5.0316460000000003</c:v>
                </c:pt>
                <c:pt idx="50">
                  <c:v>5.0654180000000002</c:v>
                </c:pt>
                <c:pt idx="51">
                  <c:v>5.3393889999999997</c:v>
                </c:pt>
                <c:pt idx="52">
                  <c:v>5.6521854999999999</c:v>
                </c:pt>
                <c:pt idx="53">
                  <c:v>5.9723410000000001</c:v>
                </c:pt>
                <c:pt idx="54">
                  <c:v>5.576111</c:v>
                </c:pt>
                <c:pt idx="55">
                  <c:v>5.8053900000000001</c:v>
                </c:pt>
                <c:pt idx="56">
                  <c:v>5.3385515000000003</c:v>
                </c:pt>
                <c:pt idx="57">
                  <c:v>5.2176165000000001</c:v>
                </c:pt>
                <c:pt idx="58">
                  <c:v>5.4504915</c:v>
                </c:pt>
                <c:pt idx="59">
                  <c:v>5.0431749999999997</c:v>
                </c:pt>
                <c:pt idx="60">
                  <c:v>5.3057660000000002</c:v>
                </c:pt>
                <c:pt idx="61">
                  <c:v>5.0166399999999998</c:v>
                </c:pt>
                <c:pt idx="62">
                  <c:v>5.0704225000000003</c:v>
                </c:pt>
                <c:pt idx="63">
                  <c:v>5.2378204999999998</c:v>
                </c:pt>
                <c:pt idx="64">
                  <c:v>4.9089605000000001</c:v>
                </c:pt>
                <c:pt idx="65">
                  <c:v>5.0597954999999999</c:v>
                </c:pt>
                <c:pt idx="66">
                  <c:v>5.0329990000000002</c:v>
                </c:pt>
                <c:pt idx="67">
                  <c:v>4.7877190000000001</c:v>
                </c:pt>
                <c:pt idx="68">
                  <c:v>4.9546289999999997</c:v>
                </c:pt>
                <c:pt idx="69">
                  <c:v>4.0608605000000004</c:v>
                </c:pt>
                <c:pt idx="70">
                  <c:v>4.7661274999999996</c:v>
                </c:pt>
                <c:pt idx="71">
                  <c:v>4.3960224999999999</c:v>
                </c:pt>
                <c:pt idx="72">
                  <c:v>4.5440025000000004</c:v>
                </c:pt>
                <c:pt idx="73">
                  <c:v>4.4946225000000002</c:v>
                </c:pt>
                <c:pt idx="74">
                  <c:v>4.2737259999999999</c:v>
                </c:pt>
                <c:pt idx="75">
                  <c:v>4.3064074999999997</c:v>
                </c:pt>
                <c:pt idx="76">
                  <c:v>4.1472802499999997</c:v>
                </c:pt>
                <c:pt idx="77">
                  <c:v>4.3207075000000001</c:v>
                </c:pt>
                <c:pt idx="78">
                  <c:v>4.5100075000000004</c:v>
                </c:pt>
                <c:pt idx="79">
                  <c:v>4.1312622499999998</c:v>
                </c:pt>
                <c:pt idx="80">
                  <c:v>4.7121775000000001</c:v>
                </c:pt>
                <c:pt idx="81">
                  <c:v>4.6155080000000002</c:v>
                </c:pt>
                <c:pt idx="82">
                  <c:v>4.6550244999999997</c:v>
                </c:pt>
                <c:pt idx="83">
                  <c:v>4.8398165000000004</c:v>
                </c:pt>
                <c:pt idx="84">
                  <c:v>4.6213344999999997</c:v>
                </c:pt>
                <c:pt idx="85">
                  <c:v>4.7024065000000004</c:v>
                </c:pt>
                <c:pt idx="86">
                  <c:v>4.8832624999999998</c:v>
                </c:pt>
                <c:pt idx="87">
                  <c:v>4.8905440000000002</c:v>
                </c:pt>
                <c:pt idx="88">
                  <c:v>5.0216954999999999</c:v>
                </c:pt>
                <c:pt idx="89">
                  <c:v>4.8060394999999998</c:v>
                </c:pt>
                <c:pt idx="90">
                  <c:v>4.8918439999999999</c:v>
                </c:pt>
                <c:pt idx="91">
                  <c:v>5.1103354999999997</c:v>
                </c:pt>
                <c:pt idx="92">
                  <c:v>4.6560265000000003</c:v>
                </c:pt>
                <c:pt idx="93">
                  <c:v>5.0669795000000004</c:v>
                </c:pt>
                <c:pt idx="94">
                  <c:v>5.1525705000000004</c:v>
                </c:pt>
                <c:pt idx="95">
                  <c:v>5.3990014999999998</c:v>
                </c:pt>
                <c:pt idx="96">
                  <c:v>5.343286</c:v>
                </c:pt>
                <c:pt idx="97">
                  <c:v>5.4093749999999998</c:v>
                </c:pt>
                <c:pt idx="98">
                  <c:v>5.4791315000000003</c:v>
                </c:pt>
                <c:pt idx="99">
                  <c:v>5.2868475000000004</c:v>
                </c:pt>
                <c:pt idx="100">
                  <c:v>5.4450364999999996</c:v>
                </c:pt>
                <c:pt idx="101">
                  <c:v>5.6226209999999996</c:v>
                </c:pt>
                <c:pt idx="102">
                  <c:v>5.519336</c:v>
                </c:pt>
                <c:pt idx="103">
                  <c:v>5.5478525000000003</c:v>
                </c:pt>
                <c:pt idx="104">
                  <c:v>5.6467464999999999</c:v>
                </c:pt>
                <c:pt idx="105">
                  <c:v>6.0331555000000003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82-4548-BD0A-2C17C4C2E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041728"/>
        <c:axId val="216043520"/>
      </c:lineChart>
      <c:lineChart>
        <c:grouping val="standard"/>
        <c:varyColors val="0"/>
        <c:ser>
          <c:idx val="0"/>
          <c:order val="0"/>
          <c:tx>
            <c:strRef>
              <c:f>'איור 10 נתונים'!$B$3</c:f>
              <c:strCache>
                <c:ptCount val="1"/>
                <c:pt idx="0">
                  <c:v>הריבית הריאלית המשוקללת (ציר ימני)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  <c:pt idx="104">
                  <c:v>43738</c:v>
                </c:pt>
                <c:pt idx="105">
                  <c:v>43769</c:v>
                </c:pt>
              </c:numCache>
            </c:numRef>
          </c:cat>
          <c:val>
            <c:numRef>
              <c:f>'איור 10 נתונים'!$B$4:$B$301</c:f>
              <c:numCache>
                <c:formatCode>0.0</c:formatCode>
                <c:ptCount val="298"/>
                <c:pt idx="0">
                  <c:v>1.6869573242884539</c:v>
                </c:pt>
                <c:pt idx="1">
                  <c:v>1.8271990836150664</c:v>
                </c:pt>
                <c:pt idx="2">
                  <c:v>1.9817459662598569</c:v>
                </c:pt>
                <c:pt idx="3">
                  <c:v>2.2984717950610012</c:v>
                </c:pt>
                <c:pt idx="4">
                  <c:v>2.4235771198247558</c:v>
                </c:pt>
                <c:pt idx="5">
                  <c:v>2.7311288021251516</c:v>
                </c:pt>
                <c:pt idx="6">
                  <c:v>2.8735359859285432</c:v>
                </c:pt>
                <c:pt idx="7">
                  <c:v>2.9336195665062959</c:v>
                </c:pt>
                <c:pt idx="8">
                  <c:v>2.9450370381352902</c:v>
                </c:pt>
                <c:pt idx="9">
                  <c:v>2.9160651062920797</c:v>
                </c:pt>
                <c:pt idx="10">
                  <c:v>2.8941863986945071</c:v>
                </c:pt>
                <c:pt idx="11">
                  <c:v>2.7074997943743293</c:v>
                </c:pt>
                <c:pt idx="12">
                  <c:v>2.643418607599346</c:v>
                </c:pt>
                <c:pt idx="13">
                  <c:v>2.5320943753714351</c:v>
                </c:pt>
                <c:pt idx="14">
                  <c:v>2.4694298396773955</c:v>
                </c:pt>
                <c:pt idx="15">
                  <c:v>2.3863078547739343</c:v>
                </c:pt>
                <c:pt idx="16">
                  <c:v>2.307070105904232</c:v>
                </c:pt>
                <c:pt idx="17">
                  <c:v>2.2579716190792496</c:v>
                </c:pt>
                <c:pt idx="18">
                  <c:v>2.1402897810693808</c:v>
                </c:pt>
                <c:pt idx="19">
                  <c:v>2.0415788482697765</c:v>
                </c:pt>
                <c:pt idx="20">
                  <c:v>2.0664741139115126</c:v>
                </c:pt>
                <c:pt idx="21">
                  <c:v>2.0778760037316419</c:v>
                </c:pt>
                <c:pt idx="22">
                  <c:v>1.9834572710044762</c:v>
                </c:pt>
                <c:pt idx="23">
                  <c:v>1.9349528882502456</c:v>
                </c:pt>
                <c:pt idx="24">
                  <c:v>1.8076775591647132</c:v>
                </c:pt>
                <c:pt idx="25">
                  <c:v>1.790106419805648</c:v>
                </c:pt>
                <c:pt idx="26">
                  <c:v>1.7925291605045102</c:v>
                </c:pt>
                <c:pt idx="27">
                  <c:v>1.7446137560463706</c:v>
                </c:pt>
                <c:pt idx="28">
                  <c:v>1.5703931661102968</c:v>
                </c:pt>
                <c:pt idx="29">
                  <c:v>1.4917636347183427</c:v>
                </c:pt>
                <c:pt idx="30">
                  <c:v>1.5034545401181569</c:v>
                </c:pt>
                <c:pt idx="31">
                  <c:v>1.4815511175980209</c:v>
                </c:pt>
                <c:pt idx="32">
                  <c:v>1.5747597102466055</c:v>
                </c:pt>
                <c:pt idx="33">
                  <c:v>1.5781373180717031</c:v>
                </c:pt>
                <c:pt idx="34">
                  <c:v>1.6316212735489155</c:v>
                </c:pt>
                <c:pt idx="35">
                  <c:v>1.5746564916922599</c:v>
                </c:pt>
                <c:pt idx="36">
                  <c:v>1.517622154806556</c:v>
                </c:pt>
                <c:pt idx="37">
                  <c:v>1.5260659215823851</c:v>
                </c:pt>
                <c:pt idx="38">
                  <c:v>1.38597234308775</c:v>
                </c:pt>
                <c:pt idx="39">
                  <c:v>1.3573271252554782</c:v>
                </c:pt>
                <c:pt idx="40">
                  <c:v>1.3655204963318497</c:v>
                </c:pt>
                <c:pt idx="41">
                  <c:v>1.2961728246392414</c:v>
                </c:pt>
                <c:pt idx="42">
                  <c:v>1.2710451136550884</c:v>
                </c:pt>
                <c:pt idx="43">
                  <c:v>1.1784534037415075</c:v>
                </c:pt>
                <c:pt idx="44">
                  <c:v>1.1829909842783848</c:v>
                </c:pt>
                <c:pt idx="45">
                  <c:v>1.1019214856378365</c:v>
                </c:pt>
                <c:pt idx="46">
                  <c:v>0.99785576024916955</c:v>
                </c:pt>
                <c:pt idx="47">
                  <c:v>0.9946593200844176</c:v>
                </c:pt>
                <c:pt idx="48">
                  <c:v>0.98574986652939212</c:v>
                </c:pt>
                <c:pt idx="49">
                  <c:v>0.97483038956209644</c:v>
                </c:pt>
                <c:pt idx="50">
                  <c:v>0.84610143343300181</c:v>
                </c:pt>
                <c:pt idx="51">
                  <c:v>0.79008219562143511</c:v>
                </c:pt>
                <c:pt idx="52">
                  <c:v>0.71368007339228279</c:v>
                </c:pt>
                <c:pt idx="53">
                  <c:v>0.80122820685498231</c:v>
                </c:pt>
                <c:pt idx="54">
                  <c:v>0.98250474869703441</c:v>
                </c:pt>
                <c:pt idx="55">
                  <c:v>1.053871692745707</c:v>
                </c:pt>
                <c:pt idx="56">
                  <c:v>1.1079207466931478</c:v>
                </c:pt>
                <c:pt idx="57">
                  <c:v>1.1105547284896375</c:v>
                </c:pt>
                <c:pt idx="58">
                  <c:v>1.1399623065381914</c:v>
                </c:pt>
                <c:pt idx="59">
                  <c:v>1.1684828355278689</c:v>
                </c:pt>
                <c:pt idx="60">
                  <c:v>1.2727673442192247</c:v>
                </c:pt>
                <c:pt idx="61">
                  <c:v>1.2360320022274993</c:v>
                </c:pt>
                <c:pt idx="62">
                  <c:v>1.1769434828198893</c:v>
                </c:pt>
                <c:pt idx="63">
                  <c:v>1.2466085133376035</c:v>
                </c:pt>
                <c:pt idx="64">
                  <c:v>1.2665977406729505</c:v>
                </c:pt>
                <c:pt idx="65">
                  <c:v>1.3250563698465569</c:v>
                </c:pt>
                <c:pt idx="66">
                  <c:v>1.4177341892830659</c:v>
                </c:pt>
                <c:pt idx="67">
                  <c:v>1.5029677304402231</c:v>
                </c:pt>
                <c:pt idx="68">
                  <c:v>1.7223499278820797</c:v>
                </c:pt>
                <c:pt idx="69">
                  <c:v>1.8211120261225906</c:v>
                </c:pt>
                <c:pt idx="70">
                  <c:v>1.9116198617702627</c:v>
                </c:pt>
                <c:pt idx="71">
                  <c:v>2.0287054125198591</c:v>
                </c:pt>
                <c:pt idx="72">
                  <c:v>2.0275591209226822</c:v>
                </c:pt>
                <c:pt idx="73">
                  <c:v>2.1194224596726667</c:v>
                </c:pt>
                <c:pt idx="74">
                  <c:v>2.0768473983597344</c:v>
                </c:pt>
                <c:pt idx="75">
                  <c:v>2.0674082391329089</c:v>
                </c:pt>
                <c:pt idx="76">
                  <c:v>1.9794286540631112</c:v>
                </c:pt>
                <c:pt idx="77">
                  <c:v>1.9130856160020473</c:v>
                </c:pt>
                <c:pt idx="78">
                  <c:v>1.8613632716457973</c:v>
                </c:pt>
                <c:pt idx="79">
                  <c:v>1.756937847872684</c:v>
                </c:pt>
                <c:pt idx="80">
                  <c:v>1.7953582733114279</c:v>
                </c:pt>
                <c:pt idx="81">
                  <c:v>1.7679037656248167</c:v>
                </c:pt>
                <c:pt idx="82">
                  <c:v>1.7625938548068134</c:v>
                </c:pt>
                <c:pt idx="83">
                  <c:v>1.5743077783177974</c:v>
                </c:pt>
                <c:pt idx="84">
                  <c:v>1.5828387003914501</c:v>
                </c:pt>
                <c:pt idx="85">
                  <c:v>1.6114422267611801</c:v>
                </c:pt>
                <c:pt idx="86">
                  <c:v>1.5907432143219229</c:v>
                </c:pt>
                <c:pt idx="87">
                  <c:v>1.5584799235072653</c:v>
                </c:pt>
                <c:pt idx="88">
                  <c:v>1.5886881745955237</c:v>
                </c:pt>
                <c:pt idx="89">
                  <c:v>1.6114457463357466</c:v>
                </c:pt>
                <c:pt idx="90">
                  <c:v>1.6040793950263332</c:v>
                </c:pt>
                <c:pt idx="91">
                  <c:v>1.6711010404242685</c:v>
                </c:pt>
                <c:pt idx="92">
                  <c:v>1.7201811110927661</c:v>
                </c:pt>
                <c:pt idx="93">
                  <c:v>1.8129981491905309</c:v>
                </c:pt>
                <c:pt idx="94">
                  <c:v>1.8002896295730482</c:v>
                </c:pt>
                <c:pt idx="95">
                  <c:v>1.8852544683267076</c:v>
                </c:pt>
                <c:pt idx="96">
                  <c:v>1.8940350668278698</c:v>
                </c:pt>
                <c:pt idx="97">
                  <c:v>1.8248055363507538</c:v>
                </c:pt>
                <c:pt idx="98">
                  <c:v>1.7346929244017384</c:v>
                </c:pt>
                <c:pt idx="99">
                  <c:v>1.6915528996206783</c:v>
                </c:pt>
                <c:pt idx="100">
                  <c:v>1.626465613808953</c:v>
                </c:pt>
                <c:pt idx="101">
                  <c:v>1.5559051276021645</c:v>
                </c:pt>
                <c:pt idx="102">
                  <c:v>1.4273719481274725</c:v>
                </c:pt>
                <c:pt idx="103">
                  <c:v>1.3311096957083135</c:v>
                </c:pt>
                <c:pt idx="104">
                  <c:v>1.2544254809894635</c:v>
                </c:pt>
                <c:pt idx="105">
                  <c:v>1.2472047302811977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82-4548-BD0A-2C17C4C2E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055808"/>
        <c:axId val="216045440"/>
      </c:lineChart>
      <c:dateAx>
        <c:axId val="216041728"/>
        <c:scaling>
          <c:orientation val="minMax"/>
          <c:min val="40574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 anchor="ctr" anchorCtr="0"/>
          <a:lstStyle/>
          <a:p>
            <a:pPr>
              <a:defRPr b="0"/>
            </a:pPr>
            <a:endParaRPr lang="he-IL"/>
          </a:p>
        </c:txPr>
        <c:crossAx val="216043520"/>
        <c:crosses val="autoZero"/>
        <c:auto val="0"/>
        <c:lblOffset val="100"/>
        <c:baseTimeUnit val="months"/>
        <c:majorUnit val="4"/>
        <c:majorTimeUnit val="months"/>
      </c:dateAx>
      <c:valAx>
        <c:axId val="21604352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מיליארדי </a:t>
                </a:r>
                <a:endParaRPr lang="en-US" b="0"/>
              </a:p>
              <a:p>
                <a:pPr>
                  <a:defRPr b="0"/>
                </a:pPr>
                <a:r>
                  <a:rPr lang="he-IL" b="0"/>
                  <a:t>ש"ח</a:t>
                </a:r>
              </a:p>
            </c:rich>
          </c:tx>
          <c:layout>
            <c:manualLayout>
              <c:xMode val="edge"/>
              <c:yMode val="edge"/>
              <c:x val="0"/>
              <c:y val="4.12441494140586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16041728"/>
        <c:crosses val="autoZero"/>
        <c:crossBetween val="between"/>
      </c:valAx>
      <c:valAx>
        <c:axId val="216045440"/>
        <c:scaling>
          <c:orientation val="minMax"/>
          <c:max val="6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>
                    <a:solidFill>
                      <a:srgbClr val="70AD47"/>
                    </a:solidFill>
                  </a:defRPr>
                </a:pPr>
                <a:r>
                  <a:rPr lang="en-US">
                    <a:solidFill>
                      <a:srgbClr val="70AD47"/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631192074145094"/>
              <c:y val="5.71883447304513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70AD47"/>
                </a:solidFill>
              </a:defRPr>
            </a:pPr>
            <a:endParaRPr lang="he-IL"/>
          </a:p>
        </c:txPr>
        <c:crossAx val="216055808"/>
        <c:crosses val="max"/>
        <c:crossBetween val="between"/>
      </c:valAx>
      <c:dateAx>
        <c:axId val="21605580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16045440"/>
        <c:crosses val="autoZero"/>
        <c:auto val="1"/>
        <c:lblOffset val="100"/>
        <c:baseTimeUnit val="months"/>
      </c:date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1.7536230789943201E-2"/>
          <c:y val="0.94364668541992791"/>
          <c:w val="0.95553851070629592"/>
          <c:h val="5.2367265750973953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e-IL" sz="1800" b="0" i="0" baseline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נתוני מחצית שנה במונחים שנתיים</a:t>
            </a:r>
            <a:endParaRPr lang="he-IL">
              <a:solidFill>
                <a:schemeClr val="tx1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defRPr>
                <a:solidFill>
                  <a:schemeClr val="tx1"/>
                </a:solidFill>
              </a:defRPr>
            </a:pPr>
            <a:r>
              <a:rPr lang="he-IL" sz="1800" b="0" i="0" baseline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2013-2019</a:t>
            </a:r>
            <a:endParaRPr lang="he-IL">
              <a:solidFill>
                <a:schemeClr val="tx1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4773704"/>
        <c:axId val="964774360"/>
      </c:barChart>
      <c:catAx>
        <c:axId val="964773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964774360"/>
        <c:crosses val="autoZero"/>
        <c:auto val="1"/>
        <c:lblAlgn val="ctr"/>
        <c:lblOffset val="100"/>
        <c:noMultiLvlLbl val="0"/>
      </c:catAx>
      <c:valAx>
        <c:axId val="96477436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96477370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rtl="1">
              <a:defRPr sz="2200"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he-IL" sz="1800" b="1" i="0" baseline="0" dirty="0">
                <a:effectLst/>
              </a:rPr>
              <a:t>איור 11: שיעורי צמיחת התוצר בישראל
</a:t>
            </a:r>
            <a:r>
              <a:rPr lang="he-IL" sz="1800" b="0" i="0" baseline="0" dirty="0">
                <a:effectLst/>
              </a:rPr>
              <a:t>רבעוני במונחים שנתיים, 2013 עד </a:t>
            </a:r>
            <a:r>
              <a:rPr lang="he-IL" sz="1800" b="0" i="0" baseline="0" dirty="0" smtClean="0">
                <a:effectLst/>
              </a:rPr>
              <a:t>2019</a:t>
            </a:r>
            <a:endParaRPr lang="he-IL" sz="2000" b="0" dirty="0">
              <a:effectLst/>
            </a:endParaRPr>
          </a:p>
        </c:rich>
      </c:tx>
      <c:layout>
        <c:manualLayout>
          <c:xMode val="edge"/>
          <c:yMode val="edge"/>
          <c:x val="0.34926307701813636"/>
          <c:y val="1.25391849529780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9453971357607143E-2"/>
          <c:y val="9.6874586387643416E-2"/>
          <c:w val="0.9260265285631244"/>
          <c:h val="0.7066263796899485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'איור 11 נתונים'!$C$3</c:f>
              <c:strCache>
                <c:ptCount val="1"/>
                <c:pt idx="0">
                  <c:v>שיעור צמיחת התוצר בישראל</c:v>
                </c:pt>
              </c:strCache>
            </c:strRef>
          </c:tx>
          <c:spPr>
            <a:solidFill>
              <a:srgbClr val="4472C4"/>
            </a:solidFill>
            <a:ln w="22790">
              <a:noFill/>
            </a:ln>
          </c:spPr>
          <c:invertIfNegative val="0"/>
          <c:dLbls>
            <c:numFmt formatCode="#,##0.0" sourceLinked="0"/>
            <c:spPr>
              <a:noFill/>
              <a:ln w="2279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'איור 11 נתונים'!$A$4:$A$30</c:f>
              <c:strCache>
                <c:ptCount val="27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  <c:pt idx="22">
                  <c:v>2018Q3</c:v>
                </c:pt>
                <c:pt idx="23">
                  <c:v>2018Q4</c:v>
                </c:pt>
                <c:pt idx="24">
                  <c:v>2019Q1</c:v>
                </c:pt>
                <c:pt idx="25">
                  <c:v>2019Q2</c:v>
                </c:pt>
                <c:pt idx="26">
                  <c:v>2019Q3</c:v>
                </c:pt>
              </c:strCache>
            </c:strRef>
          </c:cat>
          <c:val>
            <c:numRef>
              <c:f>'איור 11 נתונים'!$C$4:$C$30</c:f>
              <c:numCache>
                <c:formatCode>0.0</c:formatCode>
                <c:ptCount val="27"/>
                <c:pt idx="0">
                  <c:v>4.6581976123956759</c:v>
                </c:pt>
                <c:pt idx="1">
                  <c:v>7.2165505630751081</c:v>
                </c:pt>
                <c:pt idx="2">
                  <c:v>4.0801320248361916</c:v>
                </c:pt>
                <c:pt idx="3">
                  <c:v>2.4103868887856095</c:v>
                </c:pt>
                <c:pt idx="4">
                  <c:v>4.4480920445540306</c:v>
                </c:pt>
                <c:pt idx="5">
                  <c:v>4.1953628557660272</c:v>
                </c:pt>
                <c:pt idx="6">
                  <c:v>1.7588405871277635</c:v>
                </c:pt>
                <c:pt idx="7">
                  <c:v>6.3014784979075644</c:v>
                </c:pt>
                <c:pt idx="8">
                  <c:v>1.1621241118330294</c:v>
                </c:pt>
                <c:pt idx="9">
                  <c:v>0.44249338714994479</c:v>
                </c:pt>
                <c:pt idx="10">
                  <c:v>0.7697735417911078</c:v>
                </c:pt>
                <c:pt idx="11">
                  <c:v>3.5660570969055394</c:v>
                </c:pt>
                <c:pt idx="12">
                  <c:v>3.8093581261561482</c:v>
                </c:pt>
                <c:pt idx="13">
                  <c:v>6.62557215296109</c:v>
                </c:pt>
                <c:pt idx="14">
                  <c:v>4.8918031986822319</c:v>
                </c:pt>
                <c:pt idx="15">
                  <c:v>3.7777601357919632</c:v>
                </c:pt>
                <c:pt idx="16">
                  <c:v>0.68507722957300565</c:v>
                </c:pt>
                <c:pt idx="17">
                  <c:v>4.3805002103289858</c:v>
                </c:pt>
                <c:pt idx="18">
                  <c:v>4.9888137231924201</c:v>
                </c:pt>
                <c:pt idx="19">
                  <c:v>4.468353785824819</c:v>
                </c:pt>
                <c:pt idx="20">
                  <c:v>4.3055913227185716</c:v>
                </c:pt>
                <c:pt idx="21">
                  <c:v>1.3255269387419943</c:v>
                </c:pt>
                <c:pt idx="22">
                  <c:v>2.931379362921871</c:v>
                </c:pt>
                <c:pt idx="23">
                  <c:v>3.9645714603070425</c:v>
                </c:pt>
                <c:pt idx="24">
                  <c:v>4.4931396610299101</c:v>
                </c:pt>
                <c:pt idx="25">
                  <c:v>0.82203715933915067</c:v>
                </c:pt>
                <c:pt idx="26">
                  <c:v>4.0909867892599427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D0-4ED8-A004-B0A286DD4D2F}"/>
            </c:ext>
          </c:extLst>
        </c:ser>
        <c:ser>
          <c:idx val="0"/>
          <c:order val="1"/>
          <c:spPr>
            <a:pattFill prst="wdDnDiag">
              <a:fgClr>
                <a:srgbClr val="ED7D3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Pt>
            <c:idx val="20"/>
            <c:invertIfNegative val="0"/>
            <c:bubble3D val="0"/>
            <c:spPr>
              <a:pattFill prst="wdDnDiag">
                <a:fgClr>
                  <a:srgbClr val="ED7D3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2-6DD0-4ED8-A004-B0A286DD4D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'איור 11 נתונים'!$A$4:$A$32</c:f>
              <c:strCache>
                <c:ptCount val="29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  <c:pt idx="22">
                  <c:v>2018Q3</c:v>
                </c:pt>
                <c:pt idx="23">
                  <c:v>2018Q4</c:v>
                </c:pt>
                <c:pt idx="24">
                  <c:v>2019Q1</c:v>
                </c:pt>
                <c:pt idx="25">
                  <c:v>2019Q2</c:v>
                </c:pt>
                <c:pt idx="26">
                  <c:v>2019Q3</c:v>
                </c:pt>
                <c:pt idx="27">
                  <c:v>2019F</c:v>
                </c:pt>
                <c:pt idx="28">
                  <c:v>2020F</c:v>
                </c:pt>
              </c:strCache>
            </c:strRef>
          </c:cat>
          <c:val>
            <c:numRef>
              <c:f>'איור 11 נתונים'!$E$4:$E$32</c:f>
              <c:numCache>
                <c:formatCode>General</c:formatCode>
                <c:ptCount val="29"/>
                <c:pt idx="27" formatCode="0.0">
                  <c:v>3.0999999046325684</c:v>
                </c:pt>
                <c:pt idx="28" formatCode="0.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D0-4ED8-A004-B0A286DD4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28152064"/>
        <c:axId val="228153600"/>
      </c:barChart>
      <c:catAx>
        <c:axId val="228152064"/>
        <c:scaling>
          <c:orientation val="minMax"/>
        </c:scaling>
        <c:delete val="0"/>
        <c:axPos val="b"/>
        <c:numFmt formatCode="mm\-yy" sourceLinked="0"/>
        <c:majorTickMark val="out"/>
        <c:minorTickMark val="none"/>
        <c:tickLblPos val="low"/>
        <c:spPr>
          <a:ln w="2849">
            <a:solidFill>
              <a:schemeClr val="tx1"/>
            </a:solidFill>
            <a:prstDash val="solid"/>
          </a:ln>
        </c:spPr>
        <c:txPr>
          <a:bodyPr rot="2700000" vert="horz" anchor="ctr" anchorCtr="0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David" panose="020E0502060401010101" pitchFamily="34" charset="-79"/>
              </a:defRPr>
            </a:pPr>
            <a:endParaRPr lang="he-IL"/>
          </a:p>
        </c:txPr>
        <c:crossAx val="228153600"/>
        <c:crosses val="autoZero"/>
        <c:auto val="0"/>
        <c:lblAlgn val="ctr"/>
        <c:lblOffset val="120"/>
        <c:tickLblSkip val="1"/>
        <c:tickMarkSkip val="1"/>
        <c:noMultiLvlLbl val="0"/>
      </c:catAx>
      <c:valAx>
        <c:axId val="228153600"/>
        <c:scaling>
          <c:orientation val="minMax"/>
          <c:max val="1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%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3.5832649439946768E-2"/>
              <c:y val="2.9408647228543295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David" panose="020E0502060401010101" pitchFamily="34" charset="-79"/>
              </a:defRPr>
            </a:pPr>
            <a:endParaRPr lang="he-IL"/>
          </a:p>
        </c:txPr>
        <c:crossAx val="228152064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413" b="1" i="0" u="none" strike="noStrike" baseline="0">
          <a:solidFill>
            <a:schemeClr val="tx1"/>
          </a:solidFill>
          <a:latin typeface="Times New Roman (Hebrew)"/>
          <a:ea typeface="Times New Roman (Hebrew)"/>
          <a:cs typeface="Times New Roman (Hebrew)"/>
        </a:defRPr>
      </a:pPr>
      <a:endParaRPr lang="he-IL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1800" dirty="0"/>
              <a:t>איור </a:t>
            </a:r>
            <a:r>
              <a:rPr lang="he-IL" sz="1800" dirty="0" smtClean="0"/>
              <a:t>13: </a:t>
            </a:r>
            <a:r>
              <a:rPr lang="he-IL" sz="1800" dirty="0"/>
              <a:t>סקר החברות ומדד הסנטימנט מסקר המגמות, מחושב במונחים של מאזן הנטו 
</a:t>
            </a:r>
            <a:r>
              <a:rPr lang="he-IL" sz="1800" b="0" dirty="0"/>
              <a:t>ינואר 2013 עד </a:t>
            </a:r>
            <a:r>
              <a:rPr lang="he-IL" sz="1800" b="0" dirty="0" smtClean="0"/>
              <a:t>אוקטובר </a:t>
            </a:r>
            <a:r>
              <a:rPr lang="he-IL" sz="1800" b="0" dirty="0"/>
              <a:t>2019</a:t>
            </a:r>
            <a:endParaRPr lang="he-IL" sz="2000" b="0" dirty="0"/>
          </a:p>
        </c:rich>
      </c:tx>
      <c:layout>
        <c:manualLayout>
          <c:xMode val="edge"/>
          <c:yMode val="edge"/>
          <c:x val="0.12725063729449926"/>
          <c:y val="5.491802313948425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7980311185933974E-2"/>
          <c:y val="0.15193250720223359"/>
          <c:w val="0.93776150464413421"/>
          <c:h val="0.67413438791003133"/>
        </c:manualLayout>
      </c:layout>
      <c:lineChart>
        <c:grouping val="standard"/>
        <c:varyColors val="0"/>
        <c:ser>
          <c:idx val="1"/>
          <c:order val="1"/>
          <c:tx>
            <c:strRef>
              <c:f>'איור 36 נתונים'!$C$3</c:f>
              <c:strCache>
                <c:ptCount val="1"/>
                <c:pt idx="0">
                  <c:v>מאזן נטו של סקר חברות, רבעוני, מנוכה עונתיות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36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</c:numCache>
            </c:numRef>
          </c:cat>
          <c:val>
            <c:numRef>
              <c:f>'איור 36 נתונים'!$C$4:$C$300</c:f>
              <c:numCache>
                <c:formatCode>0.00</c:formatCode>
                <c:ptCount val="297"/>
                <c:pt idx="0">
                  <c:v>2.119330883026123</c:v>
                </c:pt>
                <c:pt idx="1">
                  <c:v>2.119330883026123</c:v>
                </c:pt>
                <c:pt idx="2">
                  <c:v>2.119330883026123</c:v>
                </c:pt>
                <c:pt idx="3">
                  <c:v>10.716368675231934</c:v>
                </c:pt>
                <c:pt idx="4">
                  <c:v>10.716368675231934</c:v>
                </c:pt>
                <c:pt idx="5">
                  <c:v>10.716368675231934</c:v>
                </c:pt>
                <c:pt idx="6">
                  <c:v>7.0880088806152344</c:v>
                </c:pt>
                <c:pt idx="7">
                  <c:v>7.0880088806152344</c:v>
                </c:pt>
                <c:pt idx="8">
                  <c:v>7.0880088806152344</c:v>
                </c:pt>
                <c:pt idx="9">
                  <c:v>4.723637580871582</c:v>
                </c:pt>
                <c:pt idx="10">
                  <c:v>4.723637580871582</c:v>
                </c:pt>
                <c:pt idx="11">
                  <c:v>4.723637580871582</c:v>
                </c:pt>
                <c:pt idx="12">
                  <c:v>6.8943963050842285</c:v>
                </c:pt>
                <c:pt idx="13">
                  <c:v>6.8943963050842285</c:v>
                </c:pt>
                <c:pt idx="14">
                  <c:v>6.8943963050842285</c:v>
                </c:pt>
                <c:pt idx="15">
                  <c:v>-5.5257344245910645</c:v>
                </c:pt>
                <c:pt idx="16">
                  <c:v>-5.5257344245910645</c:v>
                </c:pt>
                <c:pt idx="17">
                  <c:v>-5.5257344245910645</c:v>
                </c:pt>
                <c:pt idx="18">
                  <c:v>-14.82817268371582</c:v>
                </c:pt>
                <c:pt idx="19">
                  <c:v>-14.82817268371582</c:v>
                </c:pt>
                <c:pt idx="20">
                  <c:v>-14.82817268371582</c:v>
                </c:pt>
                <c:pt idx="21">
                  <c:v>3.6337220668792725</c:v>
                </c:pt>
                <c:pt idx="22">
                  <c:v>3.6337220668792725</c:v>
                </c:pt>
                <c:pt idx="23">
                  <c:v>3.6337220668792725</c:v>
                </c:pt>
                <c:pt idx="24">
                  <c:v>-1.5100959539413452</c:v>
                </c:pt>
                <c:pt idx="25">
                  <c:v>-1.5100959539413452</c:v>
                </c:pt>
                <c:pt idx="26">
                  <c:v>-1.5100959539413452</c:v>
                </c:pt>
                <c:pt idx="27">
                  <c:v>0.9285016655921936</c:v>
                </c:pt>
                <c:pt idx="28">
                  <c:v>0.9285016655921936</c:v>
                </c:pt>
                <c:pt idx="29">
                  <c:v>0.9285016655921936</c:v>
                </c:pt>
                <c:pt idx="30">
                  <c:v>-2.3675634860992432</c:v>
                </c:pt>
                <c:pt idx="31">
                  <c:v>-2.3675634860992432</c:v>
                </c:pt>
                <c:pt idx="32">
                  <c:v>-2.3675634860992432</c:v>
                </c:pt>
                <c:pt idx="33">
                  <c:v>4.9820427894592285</c:v>
                </c:pt>
                <c:pt idx="34">
                  <c:v>4.9820427894592285</c:v>
                </c:pt>
                <c:pt idx="35">
                  <c:v>4.9820427894592285</c:v>
                </c:pt>
                <c:pt idx="36">
                  <c:v>-4.2663769721984863</c:v>
                </c:pt>
                <c:pt idx="37">
                  <c:v>-4.2663769721984863</c:v>
                </c:pt>
                <c:pt idx="38">
                  <c:v>-4.2663769721984863</c:v>
                </c:pt>
                <c:pt idx="39">
                  <c:v>10.403376579284668</c:v>
                </c:pt>
                <c:pt idx="40">
                  <c:v>10.403376579284668</c:v>
                </c:pt>
                <c:pt idx="41">
                  <c:v>10.403376579284668</c:v>
                </c:pt>
                <c:pt idx="42">
                  <c:v>18.32194709777832</c:v>
                </c:pt>
                <c:pt idx="43">
                  <c:v>18.32194709777832</c:v>
                </c:pt>
                <c:pt idx="44">
                  <c:v>18.32194709777832</c:v>
                </c:pt>
                <c:pt idx="45">
                  <c:v>7.9160676002502441</c:v>
                </c:pt>
                <c:pt idx="46">
                  <c:v>7.9160676002502441</c:v>
                </c:pt>
                <c:pt idx="47">
                  <c:v>7.9160676002502441</c:v>
                </c:pt>
                <c:pt idx="48">
                  <c:v>19.077030181884766</c:v>
                </c:pt>
                <c:pt idx="49">
                  <c:v>19.077030181884766</c:v>
                </c:pt>
                <c:pt idx="50">
                  <c:v>19.077030181884766</c:v>
                </c:pt>
                <c:pt idx="51">
                  <c:v>10.44685173034668</c:v>
                </c:pt>
                <c:pt idx="52">
                  <c:v>10.44685173034668</c:v>
                </c:pt>
                <c:pt idx="53">
                  <c:v>10.44685173034668</c:v>
                </c:pt>
                <c:pt idx="54">
                  <c:v>13.408897399902344</c:v>
                </c:pt>
                <c:pt idx="55">
                  <c:v>13.408897399902344</c:v>
                </c:pt>
                <c:pt idx="56">
                  <c:v>13.408897399902344</c:v>
                </c:pt>
                <c:pt idx="57">
                  <c:v>8.7260417938232422</c:v>
                </c:pt>
                <c:pt idx="58">
                  <c:v>8.7260417938232422</c:v>
                </c:pt>
                <c:pt idx="59">
                  <c:v>8.7260417938232422</c:v>
                </c:pt>
                <c:pt idx="60">
                  <c:v>17.104333877563477</c:v>
                </c:pt>
                <c:pt idx="61">
                  <c:v>17.104333877563477</c:v>
                </c:pt>
                <c:pt idx="62">
                  <c:v>17.104333877563477</c:v>
                </c:pt>
                <c:pt idx="63">
                  <c:v>12.39628791809082</c:v>
                </c:pt>
                <c:pt idx="64">
                  <c:v>12.39628791809082</c:v>
                </c:pt>
                <c:pt idx="65">
                  <c:v>12.39628791809082</c:v>
                </c:pt>
                <c:pt idx="66">
                  <c:v>14.168813705444336</c:v>
                </c:pt>
                <c:pt idx="67">
                  <c:v>14.168813705444336</c:v>
                </c:pt>
                <c:pt idx="68">
                  <c:v>14.168813705444336</c:v>
                </c:pt>
                <c:pt idx="69">
                  <c:v>10.631897926330566</c:v>
                </c:pt>
                <c:pt idx="70">
                  <c:v>10.631897926330566</c:v>
                </c:pt>
                <c:pt idx="71">
                  <c:v>10.631897926330566</c:v>
                </c:pt>
                <c:pt idx="72">
                  <c:v>-0.26822307705879211</c:v>
                </c:pt>
                <c:pt idx="73">
                  <c:v>-0.26822307705879211</c:v>
                </c:pt>
                <c:pt idx="74">
                  <c:v>-0.26822307705879211</c:v>
                </c:pt>
                <c:pt idx="75">
                  <c:v>5.2941799163818359</c:v>
                </c:pt>
                <c:pt idx="76">
                  <c:v>5.2941799163818359</c:v>
                </c:pt>
                <c:pt idx="77">
                  <c:v>5.2941799163818359</c:v>
                </c:pt>
                <c:pt idx="78">
                  <c:v>6.5957303047180176</c:v>
                </c:pt>
                <c:pt idx="79">
                  <c:v>6.5957303047180176</c:v>
                </c:pt>
                <c:pt idx="80">
                  <c:v>6.5957303047180176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37-42AE-9D2A-91D889AC5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213888"/>
        <c:axId val="232240256"/>
      </c:lineChart>
      <c:lineChart>
        <c:grouping val="standard"/>
        <c:varyColors val="0"/>
        <c:ser>
          <c:idx val="2"/>
          <c:order val="0"/>
          <c:tx>
            <c:strRef>
              <c:f>'איור 36 נתונים'!$B$3</c:f>
              <c:strCache>
                <c:ptCount val="1"/>
                <c:pt idx="0">
                  <c:v>מדד הסנטימנט מתוך סקר המגמות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ysDash"/>
            </a:ln>
          </c:spPr>
          <c:marker>
            <c:symbol val="none"/>
          </c:marker>
          <c:cat>
            <c:numRef>
              <c:f>'איור 36 נתונים'!$A$4:$A$300</c:f>
              <c:numCache>
                <c:formatCode>m/d/yyyy</c:formatCode>
                <c:ptCount val="29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</c:numCache>
            </c:numRef>
          </c:cat>
          <c:val>
            <c:numRef>
              <c:f>'איור 36 נתונים'!$B$4:$B$300</c:f>
              <c:numCache>
                <c:formatCode>0.00</c:formatCode>
                <c:ptCount val="297"/>
                <c:pt idx="0">
                  <c:v>4.1258822628498448</c:v>
                </c:pt>
                <c:pt idx="1">
                  <c:v>4.3249327825639172</c:v>
                </c:pt>
                <c:pt idx="2">
                  <c:v>5.1309497290320305</c:v>
                </c:pt>
                <c:pt idx="3">
                  <c:v>4.3592186450632342</c:v>
                </c:pt>
                <c:pt idx="4">
                  <c:v>3.3366816338381122</c:v>
                </c:pt>
                <c:pt idx="5">
                  <c:v>2.5303060447052106</c:v>
                </c:pt>
                <c:pt idx="6">
                  <c:v>1.3517325292913496</c:v>
                </c:pt>
                <c:pt idx="7">
                  <c:v>3.3529743286417446</c:v>
                </c:pt>
                <c:pt idx="8">
                  <c:v>2.5476237872344321</c:v>
                </c:pt>
                <c:pt idx="9">
                  <c:v>4.3141468907355929</c:v>
                </c:pt>
                <c:pt idx="10">
                  <c:v>4.5974131665377449</c:v>
                </c:pt>
                <c:pt idx="11">
                  <c:v>2.398149717020015</c:v>
                </c:pt>
                <c:pt idx="12">
                  <c:v>4.1611502805640521</c:v>
                </c:pt>
                <c:pt idx="13">
                  <c:v>3.1854049888516256</c:v>
                </c:pt>
                <c:pt idx="14">
                  <c:v>2.1951326164831864</c:v>
                </c:pt>
                <c:pt idx="15">
                  <c:v>2.0306146024069882</c:v>
                </c:pt>
                <c:pt idx="16">
                  <c:v>2.6991637359099263</c:v>
                </c:pt>
                <c:pt idx="17">
                  <c:v>5.3016768088210986</c:v>
                </c:pt>
                <c:pt idx="18">
                  <c:v>-0.77496371060612468</c:v>
                </c:pt>
                <c:pt idx="19">
                  <c:v>-8.5089704566658995</c:v>
                </c:pt>
                <c:pt idx="20">
                  <c:v>-4.9306888860387144</c:v>
                </c:pt>
                <c:pt idx="21">
                  <c:v>-0.48234942375248169</c:v>
                </c:pt>
                <c:pt idx="22">
                  <c:v>-1.2556781055434119</c:v>
                </c:pt>
                <c:pt idx="23">
                  <c:v>3.181405064278664E-2</c:v>
                </c:pt>
                <c:pt idx="24">
                  <c:v>0.88576869295438065</c:v>
                </c:pt>
                <c:pt idx="25">
                  <c:v>2.3855707918433611</c:v>
                </c:pt>
                <c:pt idx="26">
                  <c:v>1.5014606444683665</c:v>
                </c:pt>
                <c:pt idx="27">
                  <c:v>1.3720059882993185</c:v>
                </c:pt>
                <c:pt idx="28">
                  <c:v>2.9884819739876001</c:v>
                </c:pt>
                <c:pt idx="29">
                  <c:v>3.0723541382011277</c:v>
                </c:pt>
                <c:pt idx="30">
                  <c:v>3.494347017891708</c:v>
                </c:pt>
                <c:pt idx="31">
                  <c:v>3.3761348795083856</c:v>
                </c:pt>
                <c:pt idx="32">
                  <c:v>3.5674894049037675</c:v>
                </c:pt>
                <c:pt idx="33">
                  <c:v>-0.47951891875963604</c:v>
                </c:pt>
                <c:pt idx="34">
                  <c:v>1.493064847355785</c:v>
                </c:pt>
                <c:pt idx="35">
                  <c:v>1.2688112557958764</c:v>
                </c:pt>
                <c:pt idx="36">
                  <c:v>2.1952917601656186</c:v>
                </c:pt>
                <c:pt idx="37">
                  <c:v>1.7435990056247963</c:v>
                </c:pt>
                <c:pt idx="38">
                  <c:v>3.3325451549835794</c:v>
                </c:pt>
                <c:pt idx="39">
                  <c:v>3.8187103257070865</c:v>
                </c:pt>
                <c:pt idx="40">
                  <c:v>3.3780132578971944</c:v>
                </c:pt>
                <c:pt idx="41">
                  <c:v>2.8343102370484541</c:v>
                </c:pt>
                <c:pt idx="42">
                  <c:v>3.0781595061814437</c:v>
                </c:pt>
                <c:pt idx="43">
                  <c:v>1.6007072677318712</c:v>
                </c:pt>
                <c:pt idx="44">
                  <c:v>2.63440145558127</c:v>
                </c:pt>
                <c:pt idx="45">
                  <c:v>2.7534727898431477</c:v>
                </c:pt>
                <c:pt idx="46">
                  <c:v>0.20387868798512621</c:v>
                </c:pt>
                <c:pt idx="47">
                  <c:v>4.0668001821249744</c:v>
                </c:pt>
                <c:pt idx="48">
                  <c:v>3.7489645676018313</c:v>
                </c:pt>
                <c:pt idx="49">
                  <c:v>4.1630350094110202</c:v>
                </c:pt>
                <c:pt idx="50">
                  <c:v>4.1507012107062424</c:v>
                </c:pt>
                <c:pt idx="51">
                  <c:v>4.4830434949795883</c:v>
                </c:pt>
                <c:pt idx="52">
                  <c:v>3.7937788940893613</c:v>
                </c:pt>
                <c:pt idx="53">
                  <c:v>4.7830993715707981</c:v>
                </c:pt>
                <c:pt idx="54">
                  <c:v>4.8319588176784611</c:v>
                </c:pt>
                <c:pt idx="55">
                  <c:v>3.7922952657491571</c:v>
                </c:pt>
                <c:pt idx="56">
                  <c:v>3.4605889947260327</c:v>
                </c:pt>
                <c:pt idx="57">
                  <c:v>5.1282812085807539</c:v>
                </c:pt>
                <c:pt idx="58">
                  <c:v>5.6569566594639298</c:v>
                </c:pt>
                <c:pt idx="59">
                  <c:v>4.8574094342821228</c:v>
                </c:pt>
                <c:pt idx="60">
                  <c:v>3.7119994912939713</c:v>
                </c:pt>
                <c:pt idx="61">
                  <c:v>4.0186373072918391</c:v>
                </c:pt>
                <c:pt idx="62">
                  <c:v>3.490468700294036</c:v>
                </c:pt>
                <c:pt idx="63">
                  <c:v>3.9597038162866971</c:v>
                </c:pt>
                <c:pt idx="64">
                  <c:v>3.7050594788413882</c:v>
                </c:pt>
                <c:pt idx="65">
                  <c:v>4.1488808646471753</c:v>
                </c:pt>
                <c:pt idx="66">
                  <c:v>3.7680156758285843</c:v>
                </c:pt>
                <c:pt idx="67">
                  <c:v>3.6336390282334152</c:v>
                </c:pt>
                <c:pt idx="68">
                  <c:v>3.522579087018185</c:v>
                </c:pt>
                <c:pt idx="69">
                  <c:v>3.671766290445877</c:v>
                </c:pt>
                <c:pt idx="70">
                  <c:v>5.7008639885633539</c:v>
                </c:pt>
                <c:pt idx="71">
                  <c:v>4.5397902014188585</c:v>
                </c:pt>
                <c:pt idx="72">
                  <c:v>4.3084095769246655</c:v>
                </c:pt>
                <c:pt idx="73">
                  <c:v>4.1218313156582642</c:v>
                </c:pt>
                <c:pt idx="74">
                  <c:v>4.4131865095367928</c:v>
                </c:pt>
                <c:pt idx="75">
                  <c:v>4.2395361201262638</c:v>
                </c:pt>
                <c:pt idx="76">
                  <c:v>4.3323398266207569</c:v>
                </c:pt>
                <c:pt idx="77">
                  <c:v>3.924250707538457</c:v>
                </c:pt>
                <c:pt idx="78">
                  <c:v>4.3650765738667108</c:v>
                </c:pt>
                <c:pt idx="79">
                  <c:v>4.7662171129479125</c:v>
                </c:pt>
                <c:pt idx="80">
                  <c:v>4.8363979900589715</c:v>
                </c:pt>
                <c:pt idx="81">
                  <c:v>4.1914644263903345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37-42AE-9D2A-91D889AC5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9940832"/>
        <c:axId val="779941160"/>
      </c:lineChart>
      <c:dateAx>
        <c:axId val="232213888"/>
        <c:scaling>
          <c:orientation val="minMax"/>
          <c:min val="41305"/>
        </c:scaling>
        <c:delete val="0"/>
        <c:axPos val="b"/>
        <c:numFmt formatCode="mm/yy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32240256"/>
        <c:crosses val="autoZero"/>
        <c:auto val="0"/>
        <c:lblOffset val="100"/>
        <c:baseTimeUnit val="months"/>
        <c:majorUnit val="6"/>
        <c:majorTimeUnit val="months"/>
        <c:minorUnit val="6"/>
        <c:minorTimeUnit val="months"/>
      </c:dateAx>
      <c:valAx>
        <c:axId val="2322402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C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32213888"/>
        <c:crosses val="autoZero"/>
        <c:crossBetween val="between"/>
      </c:valAx>
      <c:valAx>
        <c:axId val="779941160"/>
        <c:scaling>
          <c:orientation val="minMax"/>
          <c:max val="8"/>
          <c:min val="-10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4472C4"/>
                </a:solidFill>
              </a:defRPr>
            </a:pPr>
            <a:endParaRPr lang="he-IL"/>
          </a:p>
        </c:txPr>
        <c:crossAx val="779940832"/>
        <c:crosses val="max"/>
        <c:crossBetween val="between"/>
      </c:valAx>
      <c:dateAx>
        <c:axId val="77994083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779941160"/>
        <c:crosses val="autoZero"/>
        <c:auto val="1"/>
        <c:lblOffset val="100"/>
        <c:baseTimeUnit val="months"/>
        <c:majorUnit val="1"/>
        <c:minorUnit val="1"/>
      </c:dateAx>
      <c:spPr>
        <a:noFill/>
        <a:ln w="12700">
          <a:noFill/>
          <a:prstDash val="solid"/>
        </a:ln>
      </c:spPr>
    </c:plotArea>
    <c:legend>
      <c:legendPos val="b"/>
      <c:layout/>
      <c:overlay val="0"/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19050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/>
            </a:pPr>
            <a:r>
              <a:rPr lang="he-IL" sz="1700" b="1" i="0" baseline="0" dirty="0">
                <a:effectLst/>
              </a:rPr>
              <a:t>איור </a:t>
            </a:r>
            <a:r>
              <a:rPr lang="he-IL" sz="1700" b="1" i="0" baseline="0" dirty="0" smtClean="0">
                <a:effectLst/>
              </a:rPr>
              <a:t>14: </a:t>
            </a:r>
            <a:r>
              <a:rPr lang="he-IL" sz="1700" b="1" i="0" baseline="0" dirty="0">
                <a:effectLst/>
              </a:rPr>
              <a:t>יצוא הסחורות והשירותים
</a:t>
            </a:r>
            <a:r>
              <a:rPr lang="he-IL" sz="1700" b="0" i="0" baseline="0" dirty="0">
                <a:effectLst/>
              </a:rPr>
              <a:t>מיליוני דולרים, מנוכה עונתיות, ינואר 2014 עד </a:t>
            </a:r>
            <a:r>
              <a:rPr lang="he-IL" sz="1700" b="0" i="0" baseline="0" dirty="0" smtClean="0">
                <a:effectLst/>
              </a:rPr>
              <a:t>אוקטובר </a:t>
            </a:r>
            <a:r>
              <a:rPr lang="he-IL" sz="1700" b="0" i="0" baseline="0" dirty="0">
                <a:effectLst/>
              </a:rPr>
              <a:t>2019</a:t>
            </a:r>
            <a:endParaRPr lang="he-IL" sz="1700" b="0" dirty="0">
              <a:effectLst/>
            </a:endParaRPr>
          </a:p>
        </c:rich>
      </c:tx>
      <c:layout>
        <c:manualLayout>
          <c:xMode val="edge"/>
          <c:yMode val="edge"/>
          <c:x val="0.26569188918499281"/>
          <c:y val="1.74464963180050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1958146487294469"/>
          <c:w val="0.92210424988163531"/>
          <c:h val="0.69235379437336952"/>
        </c:manualLayout>
      </c:layout>
      <c:lineChart>
        <c:grouping val="standard"/>
        <c:varyColors val="0"/>
        <c:ser>
          <c:idx val="0"/>
          <c:order val="0"/>
          <c:tx>
            <c:strRef>
              <c:f>'איור 13 נתונים'!$B$3</c:f>
              <c:strCache>
                <c:ptCount val="1"/>
                <c:pt idx="0">
                  <c:v>יצוא השירותים (ללא הזנק)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13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</c:numCache>
            </c:numRef>
          </c:cat>
          <c:val>
            <c:numRef>
              <c:f>'איור 13 נתונים'!$B$4:$B$300</c:f>
              <c:numCache>
                <c:formatCode>#,##0</c:formatCode>
                <c:ptCount val="297"/>
                <c:pt idx="0">
                  <c:v>2865</c:v>
                </c:pt>
                <c:pt idx="1">
                  <c:v>2903</c:v>
                </c:pt>
                <c:pt idx="2">
                  <c:v>2906</c:v>
                </c:pt>
                <c:pt idx="3">
                  <c:v>3056</c:v>
                </c:pt>
                <c:pt idx="4">
                  <c:v>3045</c:v>
                </c:pt>
                <c:pt idx="5">
                  <c:v>2961</c:v>
                </c:pt>
                <c:pt idx="6">
                  <c:v>2802</c:v>
                </c:pt>
                <c:pt idx="7">
                  <c:v>2906</c:v>
                </c:pt>
                <c:pt idx="8">
                  <c:v>3031</c:v>
                </c:pt>
                <c:pt idx="9">
                  <c:v>3022</c:v>
                </c:pt>
                <c:pt idx="10">
                  <c:v>3136</c:v>
                </c:pt>
                <c:pt idx="11">
                  <c:v>3120</c:v>
                </c:pt>
                <c:pt idx="12">
                  <c:v>2869</c:v>
                </c:pt>
                <c:pt idx="13">
                  <c:v>3072</c:v>
                </c:pt>
                <c:pt idx="14">
                  <c:v>2941</c:v>
                </c:pt>
                <c:pt idx="15">
                  <c:v>2882</c:v>
                </c:pt>
                <c:pt idx="16">
                  <c:v>3000</c:v>
                </c:pt>
                <c:pt idx="17">
                  <c:v>2936</c:v>
                </c:pt>
                <c:pt idx="18">
                  <c:v>3010</c:v>
                </c:pt>
                <c:pt idx="19">
                  <c:v>3160</c:v>
                </c:pt>
                <c:pt idx="20">
                  <c:v>2956</c:v>
                </c:pt>
                <c:pt idx="21">
                  <c:v>3011</c:v>
                </c:pt>
                <c:pt idx="22">
                  <c:v>2950</c:v>
                </c:pt>
                <c:pt idx="23">
                  <c:v>3103</c:v>
                </c:pt>
                <c:pt idx="24">
                  <c:v>2994</c:v>
                </c:pt>
                <c:pt idx="25">
                  <c:v>2958</c:v>
                </c:pt>
                <c:pt idx="26">
                  <c:v>3012</c:v>
                </c:pt>
                <c:pt idx="27">
                  <c:v>3007</c:v>
                </c:pt>
                <c:pt idx="28">
                  <c:v>3066</c:v>
                </c:pt>
                <c:pt idx="29">
                  <c:v>3200</c:v>
                </c:pt>
                <c:pt idx="30">
                  <c:v>3048</c:v>
                </c:pt>
                <c:pt idx="31">
                  <c:v>3127</c:v>
                </c:pt>
                <c:pt idx="32">
                  <c:v>3159</c:v>
                </c:pt>
                <c:pt idx="33">
                  <c:v>3203</c:v>
                </c:pt>
                <c:pt idx="34">
                  <c:v>3240</c:v>
                </c:pt>
                <c:pt idx="35">
                  <c:v>3355</c:v>
                </c:pt>
                <c:pt idx="36">
                  <c:v>3329</c:v>
                </c:pt>
                <c:pt idx="37">
                  <c:v>3202</c:v>
                </c:pt>
                <c:pt idx="38">
                  <c:v>3364</c:v>
                </c:pt>
                <c:pt idx="39">
                  <c:v>3490</c:v>
                </c:pt>
                <c:pt idx="40">
                  <c:v>3417</c:v>
                </c:pt>
                <c:pt idx="41">
                  <c:v>3495</c:v>
                </c:pt>
                <c:pt idx="42">
                  <c:v>3632</c:v>
                </c:pt>
                <c:pt idx="43">
                  <c:v>3571</c:v>
                </c:pt>
                <c:pt idx="44">
                  <c:v>3679</c:v>
                </c:pt>
                <c:pt idx="45">
                  <c:v>3650</c:v>
                </c:pt>
                <c:pt idx="46">
                  <c:v>3855</c:v>
                </c:pt>
                <c:pt idx="47">
                  <c:v>3797</c:v>
                </c:pt>
                <c:pt idx="48">
                  <c:v>4084</c:v>
                </c:pt>
                <c:pt idx="49">
                  <c:v>3960</c:v>
                </c:pt>
                <c:pt idx="50">
                  <c:v>3896</c:v>
                </c:pt>
                <c:pt idx="51">
                  <c:v>3989</c:v>
                </c:pt>
                <c:pt idx="52">
                  <c:v>3891</c:v>
                </c:pt>
                <c:pt idx="53">
                  <c:v>3778</c:v>
                </c:pt>
                <c:pt idx="54">
                  <c:v>4131</c:v>
                </c:pt>
                <c:pt idx="55">
                  <c:v>4081</c:v>
                </c:pt>
                <c:pt idx="56">
                  <c:v>3988</c:v>
                </c:pt>
                <c:pt idx="57">
                  <c:v>3990</c:v>
                </c:pt>
                <c:pt idx="58">
                  <c:v>4011</c:v>
                </c:pt>
                <c:pt idx="59">
                  <c:v>4027</c:v>
                </c:pt>
                <c:pt idx="60">
                  <c:v>4135</c:v>
                </c:pt>
                <c:pt idx="61">
                  <c:v>4227</c:v>
                </c:pt>
                <c:pt idx="62">
                  <c:v>4263</c:v>
                </c:pt>
                <c:pt idx="63">
                  <c:v>4263</c:v>
                </c:pt>
                <c:pt idx="64">
                  <c:v>4300</c:v>
                </c:pt>
                <c:pt idx="65">
                  <c:v>4398</c:v>
                </c:pt>
                <c:pt idx="66">
                  <c:v>4243</c:v>
                </c:pt>
                <c:pt idx="67">
                  <c:v>4371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24-4158-AF90-09D3BF7328C6}"/>
            </c:ext>
          </c:extLst>
        </c:ser>
        <c:ser>
          <c:idx val="1"/>
          <c:order val="1"/>
          <c:tx>
            <c:strRef>
              <c:f>'איור 13 נתונים'!$C$3</c:f>
              <c:strCache>
                <c:ptCount val="1"/>
                <c:pt idx="0">
                  <c:v>יצוא הסחורות (ללא או"מ ויהלומים)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13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</c:numCache>
            </c:numRef>
          </c:cat>
          <c:val>
            <c:numRef>
              <c:f>'איור 13 נתונים'!$C$4:$C$300</c:f>
              <c:numCache>
                <c:formatCode>#,##0</c:formatCode>
                <c:ptCount val="297"/>
                <c:pt idx="0">
                  <c:v>4161.5</c:v>
                </c:pt>
                <c:pt idx="1">
                  <c:v>4454.8999999999996</c:v>
                </c:pt>
                <c:pt idx="2">
                  <c:v>3885.4</c:v>
                </c:pt>
                <c:pt idx="3">
                  <c:v>3867.4</c:v>
                </c:pt>
                <c:pt idx="4">
                  <c:v>3930.2</c:v>
                </c:pt>
                <c:pt idx="5">
                  <c:v>4031.1</c:v>
                </c:pt>
                <c:pt idx="6">
                  <c:v>4063.1</c:v>
                </c:pt>
                <c:pt idx="7">
                  <c:v>3692.8</c:v>
                </c:pt>
                <c:pt idx="8">
                  <c:v>4088.6</c:v>
                </c:pt>
                <c:pt idx="9">
                  <c:v>4033.2</c:v>
                </c:pt>
                <c:pt idx="10">
                  <c:v>3876.1</c:v>
                </c:pt>
                <c:pt idx="11">
                  <c:v>3870.8</c:v>
                </c:pt>
                <c:pt idx="12">
                  <c:v>3759.9</c:v>
                </c:pt>
                <c:pt idx="13">
                  <c:v>4298.5</c:v>
                </c:pt>
                <c:pt idx="14">
                  <c:v>3775.8</c:v>
                </c:pt>
                <c:pt idx="15">
                  <c:v>3679</c:v>
                </c:pt>
                <c:pt idx="16">
                  <c:v>3961.2</c:v>
                </c:pt>
                <c:pt idx="17">
                  <c:v>3788.9</c:v>
                </c:pt>
                <c:pt idx="18">
                  <c:v>3882.7</c:v>
                </c:pt>
                <c:pt idx="19">
                  <c:v>3687.8</c:v>
                </c:pt>
                <c:pt idx="20">
                  <c:v>3720.1</c:v>
                </c:pt>
                <c:pt idx="21">
                  <c:v>3843.4</c:v>
                </c:pt>
                <c:pt idx="22">
                  <c:v>3999.7</c:v>
                </c:pt>
                <c:pt idx="23">
                  <c:v>3828.8</c:v>
                </c:pt>
                <c:pt idx="24">
                  <c:v>3772.9</c:v>
                </c:pt>
                <c:pt idx="25">
                  <c:v>3654.8</c:v>
                </c:pt>
                <c:pt idx="26">
                  <c:v>3410.4</c:v>
                </c:pt>
                <c:pt idx="27">
                  <c:v>3683</c:v>
                </c:pt>
                <c:pt idx="28">
                  <c:v>3695.1</c:v>
                </c:pt>
                <c:pt idx="29">
                  <c:v>3883</c:v>
                </c:pt>
                <c:pt idx="30">
                  <c:v>3879.3</c:v>
                </c:pt>
                <c:pt idx="31">
                  <c:v>3428.3</c:v>
                </c:pt>
                <c:pt idx="32">
                  <c:v>3931.1</c:v>
                </c:pt>
                <c:pt idx="33">
                  <c:v>3737.4</c:v>
                </c:pt>
                <c:pt idx="34">
                  <c:v>3911.4</c:v>
                </c:pt>
                <c:pt idx="35">
                  <c:v>3985.9</c:v>
                </c:pt>
                <c:pt idx="36">
                  <c:v>3886</c:v>
                </c:pt>
                <c:pt idx="37">
                  <c:v>3550.8</c:v>
                </c:pt>
                <c:pt idx="38">
                  <c:v>3837.7</c:v>
                </c:pt>
                <c:pt idx="39">
                  <c:v>3863.7</c:v>
                </c:pt>
                <c:pt idx="40">
                  <c:v>4073.5</c:v>
                </c:pt>
                <c:pt idx="41">
                  <c:v>3695.5</c:v>
                </c:pt>
                <c:pt idx="42">
                  <c:v>3699.5</c:v>
                </c:pt>
                <c:pt idx="43">
                  <c:v>3818.9</c:v>
                </c:pt>
                <c:pt idx="44">
                  <c:v>3733.8</c:v>
                </c:pt>
                <c:pt idx="45">
                  <c:v>3782.7</c:v>
                </c:pt>
                <c:pt idx="46">
                  <c:v>4033.5</c:v>
                </c:pt>
                <c:pt idx="47">
                  <c:v>3895.7</c:v>
                </c:pt>
                <c:pt idx="48">
                  <c:v>4192.5</c:v>
                </c:pt>
                <c:pt idx="49">
                  <c:v>4031.6</c:v>
                </c:pt>
                <c:pt idx="50">
                  <c:v>4030.3</c:v>
                </c:pt>
                <c:pt idx="51">
                  <c:v>4061.1</c:v>
                </c:pt>
                <c:pt idx="52">
                  <c:v>3785</c:v>
                </c:pt>
                <c:pt idx="53">
                  <c:v>4017.1</c:v>
                </c:pt>
                <c:pt idx="54">
                  <c:v>3867</c:v>
                </c:pt>
                <c:pt idx="55">
                  <c:v>4016.2</c:v>
                </c:pt>
                <c:pt idx="56">
                  <c:v>3804.9</c:v>
                </c:pt>
                <c:pt idx="57">
                  <c:v>3882.5</c:v>
                </c:pt>
                <c:pt idx="58">
                  <c:v>3712.7</c:v>
                </c:pt>
                <c:pt idx="59">
                  <c:v>3762.2</c:v>
                </c:pt>
                <c:pt idx="60">
                  <c:v>3800.3</c:v>
                </c:pt>
                <c:pt idx="61">
                  <c:v>4216.2</c:v>
                </c:pt>
                <c:pt idx="62">
                  <c:v>4263.8</c:v>
                </c:pt>
                <c:pt idx="63">
                  <c:v>3808</c:v>
                </c:pt>
                <c:pt idx="64">
                  <c:v>3655.8</c:v>
                </c:pt>
                <c:pt idx="65">
                  <c:v>3940.5</c:v>
                </c:pt>
                <c:pt idx="66">
                  <c:v>3918.2</c:v>
                </c:pt>
                <c:pt idx="67">
                  <c:v>4038</c:v>
                </c:pt>
                <c:pt idx="68">
                  <c:v>3686</c:v>
                </c:pt>
                <c:pt idx="69">
                  <c:v>3948.3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24-4158-AF90-09D3BF732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258944"/>
        <c:axId val="228260480"/>
      </c:lineChart>
      <c:dateAx>
        <c:axId val="228258944"/>
        <c:scaling>
          <c:orientation val="minMax"/>
          <c:min val="41670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228260480"/>
        <c:crossesAt val="0"/>
        <c:auto val="0"/>
        <c:lblOffset val="100"/>
        <c:baseTimeUnit val="months"/>
        <c:majorUnit val="4"/>
        <c:majorTimeUnit val="months"/>
      </c:dateAx>
      <c:valAx>
        <c:axId val="228260480"/>
        <c:scaling>
          <c:orientation val="minMax"/>
          <c:min val="25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2825894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6.8670778568786298E-2"/>
          <c:y val="0.93567457811502375"/>
          <c:w val="0.83463993175349716"/>
          <c:h val="5.1571096874379191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איור </a:t>
            </a:r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</a:t>
            </a:r>
            <a:r>
              <a:rPr lang="he-IL" sz="1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: יצוא</a:t>
            </a:r>
            <a:r>
              <a:rPr lang="he-IL" sz="1800" b="1" baseline="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800" b="1" baseline="0" dirty="0">
                <a:latin typeface="David" panose="020E0502060401010101" pitchFamily="34" charset="-79"/>
                <a:cs typeface="David" panose="020E0502060401010101" pitchFamily="34" charset="-79"/>
              </a:rPr>
              <a:t>שירותי הייטק </a:t>
            </a:r>
            <a:r>
              <a:rPr lang="he-IL" sz="1800" b="1" baseline="0" dirty="0" smtClean="0">
                <a:latin typeface="David" panose="020E0502060401010101" pitchFamily="34" charset="-79"/>
                <a:cs typeface="David" panose="020E0502060401010101" pitchFamily="34" charset="-79"/>
              </a:rPr>
              <a:t>מישראל ומדד </a:t>
            </a:r>
            <a:r>
              <a:rPr lang="he-IL" sz="1800" b="1" baseline="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הנאסד"ק</a:t>
            </a:r>
            <a:endParaRPr lang="he-IL" sz="1800" b="1" baseline="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defRPr sz="1800"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he-IL" sz="1800" baseline="0" dirty="0">
                <a:latin typeface="David" panose="020E0502060401010101" pitchFamily="34" charset="-79"/>
                <a:cs typeface="David" panose="020E0502060401010101" pitchFamily="34" charset="-79"/>
              </a:rPr>
              <a:t>(מדד חודשי, </a:t>
            </a:r>
            <a:r>
              <a:rPr lang="en-US" sz="1800" baseline="0" dirty="0">
                <a:latin typeface="David" panose="020E0502060401010101" pitchFamily="34" charset="-79"/>
                <a:cs typeface="David" panose="020E0502060401010101" pitchFamily="34" charset="-79"/>
              </a:rPr>
              <a:t>2013M1=100</a:t>
            </a:r>
            <a:r>
              <a:rPr lang="he-IL" sz="1800" baseline="0" dirty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</c:rich>
      </c:tx>
      <c:layout>
        <c:manualLayout>
          <c:xMode val="edge"/>
          <c:yMode val="edge"/>
          <c:x val="0.23579394717627766"/>
          <c:y val="6.01434539769977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3.6179062793558418E-2"/>
          <c:y val="0.12386596439318094"/>
          <c:w val="0.94122201799702432"/>
          <c:h val="0.661540676391279"/>
        </c:manualLayout>
      </c:layout>
      <c:lineChart>
        <c:grouping val="standard"/>
        <c:varyColors val="0"/>
        <c:ser>
          <c:idx val="0"/>
          <c:order val="0"/>
          <c:tx>
            <c:strRef>
              <c:f>data!$G$2</c:f>
              <c:strCache>
                <c:ptCount val="1"/>
                <c:pt idx="0">
                  <c:v>tech_pulse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data!$C$3:$C$84</c:f>
              <c:numCache>
                <c:formatCode>m/d/yyyy</c:formatCode>
                <c:ptCount val="82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</c:numCache>
            </c:numRef>
          </c:cat>
          <c:val>
            <c:numRef>
              <c:f>data!$G$3:$G$84</c:f>
              <c:numCache>
                <c:formatCode>0.0</c:formatCode>
                <c:ptCount val="8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B0-4FA7-8616-BF7B9A23B6AE}"/>
            </c:ext>
          </c:extLst>
        </c:ser>
        <c:ser>
          <c:idx val="2"/>
          <c:order val="1"/>
          <c:tx>
            <c:strRef>
              <c:f>data!$H$2</c:f>
              <c:strCache>
                <c:ptCount val="1"/>
                <c:pt idx="0">
                  <c:v>Nasdaq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data!$C$3:$C$84</c:f>
              <c:numCache>
                <c:formatCode>m/d/yyyy</c:formatCode>
                <c:ptCount val="82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</c:numCache>
            </c:numRef>
          </c:cat>
          <c:val>
            <c:numRef>
              <c:f>data!$H$3:$H$84</c:f>
              <c:numCache>
                <c:formatCode>0.0</c:formatCode>
                <c:ptCount val="82"/>
                <c:pt idx="0">
                  <c:v>100</c:v>
                </c:pt>
                <c:pt idx="1">
                  <c:v>100.41253325432162</c:v>
                </c:pt>
                <c:pt idx="2">
                  <c:v>102.1346971861814</c:v>
                </c:pt>
                <c:pt idx="3">
                  <c:v>102.98374807338894</c:v>
                </c:pt>
                <c:pt idx="4">
                  <c:v>108.92567101046383</c:v>
                </c:pt>
                <c:pt idx="5">
                  <c:v>107.32235294977357</c:v>
                </c:pt>
                <c:pt idx="6">
                  <c:v>110.82003325023412</c:v>
                </c:pt>
                <c:pt idx="7">
                  <c:v>113.46649033257385</c:v>
                </c:pt>
                <c:pt idx="8">
                  <c:v>116.46490156054158</c:v>
                </c:pt>
                <c:pt idx="9">
                  <c:v>120.28024987473557</c:v>
                </c:pt>
                <c:pt idx="10">
                  <c:v>124.20785622668119</c:v>
                </c:pt>
                <c:pt idx="11">
                  <c:v>128.38465890861619</c:v>
                </c:pt>
                <c:pt idx="12">
                  <c:v>129.99703174880457</c:v>
                </c:pt>
                <c:pt idx="13">
                  <c:v>132.08175615418088</c:v>
                </c:pt>
                <c:pt idx="14">
                  <c:v>133.76850285307057</c:v>
                </c:pt>
                <c:pt idx="15">
                  <c:v>129.87130734588237</c:v>
                </c:pt>
                <c:pt idx="16">
                  <c:v>132.30685662546381</c:v>
                </c:pt>
                <c:pt idx="17">
                  <c:v>138.55478180743881</c:v>
                </c:pt>
                <c:pt idx="18">
                  <c:v>143.47382064448922</c:v>
                </c:pt>
                <c:pt idx="19">
                  <c:v>145.39811451673179</c:v>
                </c:pt>
                <c:pt idx="20">
                  <c:v>148.71909347590221</c:v>
                </c:pt>
                <c:pt idx="21">
                  <c:v>144.85860433824311</c:v>
                </c:pt>
                <c:pt idx="22">
                  <c:v>154.22881841331838</c:v>
                </c:pt>
                <c:pt idx="23">
                  <c:v>155.67863339348713</c:v>
                </c:pt>
                <c:pt idx="24">
                  <c:v>152.8240178498726</c:v>
                </c:pt>
                <c:pt idx="25">
                  <c:v>158.69952997713935</c:v>
                </c:pt>
                <c:pt idx="26">
                  <c:v>160.36962256359345</c:v>
                </c:pt>
                <c:pt idx="27">
                  <c:v>161.45656227098709</c:v>
                </c:pt>
                <c:pt idx="28">
                  <c:v>163.55674092282342</c:v>
                </c:pt>
                <c:pt idx="29">
                  <c:v>163.75027102730598</c:v>
                </c:pt>
                <c:pt idx="30">
                  <c:v>165.45395642292169</c:v>
                </c:pt>
                <c:pt idx="31">
                  <c:v>161.58159071817767</c:v>
                </c:pt>
                <c:pt idx="32">
                  <c:v>155.70925544567964</c:v>
                </c:pt>
                <c:pt idx="33">
                  <c:v>162.42782306375787</c:v>
                </c:pt>
                <c:pt idx="34">
                  <c:v>170.01784430495948</c:v>
                </c:pt>
                <c:pt idx="35">
                  <c:v>169.09684575147188</c:v>
                </c:pt>
                <c:pt idx="36">
                  <c:v>155.62580760626142</c:v>
                </c:pt>
                <c:pt idx="37">
                  <c:v>150.88472589435531</c:v>
                </c:pt>
                <c:pt idx="38">
                  <c:v>159.92947643313585</c:v>
                </c:pt>
                <c:pt idx="39">
                  <c:v>164.11112881931814</c:v>
                </c:pt>
                <c:pt idx="40">
                  <c:v>160.01407222489399</c:v>
                </c:pt>
                <c:pt idx="41">
                  <c:v>161.75149407460128</c:v>
                </c:pt>
                <c:pt idx="42">
                  <c:v>167.80119485159793</c:v>
                </c:pt>
                <c:pt idx="43">
                  <c:v>174.85856212701506</c:v>
                </c:pt>
                <c:pt idx="44">
                  <c:v>175.86721303831314</c:v>
                </c:pt>
                <c:pt idx="45">
                  <c:v>177.03647086416132</c:v>
                </c:pt>
                <c:pt idx="46">
                  <c:v>175.08052207815172</c:v>
                </c:pt>
                <c:pt idx="47">
                  <c:v>178.53508974001184</c:v>
                </c:pt>
                <c:pt idx="48">
                  <c:v>184.76366474281312</c:v>
                </c:pt>
                <c:pt idx="49">
                  <c:v>192.23298202342693</c:v>
                </c:pt>
                <c:pt idx="50">
                  <c:v>196.80000840593502</c:v>
                </c:pt>
                <c:pt idx="51">
                  <c:v>199.05202770914789</c:v>
                </c:pt>
                <c:pt idx="52">
                  <c:v>207.80291647208918</c:v>
                </c:pt>
                <c:pt idx="53">
                  <c:v>210.71139851481794</c:v>
                </c:pt>
                <c:pt idx="54">
                  <c:v>212.50725185872389</c:v>
                </c:pt>
                <c:pt idx="55">
                  <c:v>214.63752704052797</c:v>
                </c:pt>
                <c:pt idx="56">
                  <c:v>217.57943029759778</c:v>
                </c:pt>
                <c:pt idx="57">
                  <c:v>222.45927441047345</c:v>
                </c:pt>
                <c:pt idx="58">
                  <c:v>231.21744232092902</c:v>
                </c:pt>
                <c:pt idx="59">
                  <c:v>233.7670456957575</c:v>
                </c:pt>
                <c:pt idx="60">
                  <c:v>248.10785295568937</c:v>
                </c:pt>
                <c:pt idx="61">
                  <c:v>244.96411743820767</c:v>
                </c:pt>
                <c:pt idx="62">
                  <c:v>250.09621587990046</c:v>
                </c:pt>
                <c:pt idx="63">
                  <c:v>241.40057959193348</c:v>
                </c:pt>
                <c:pt idx="64">
                  <c:v>251.23058497040591</c:v>
                </c:pt>
                <c:pt idx="65">
                  <c:v>261.59519665273149</c:v>
                </c:pt>
                <c:pt idx="66">
                  <c:v>266.60174559616627</c:v>
                </c:pt>
                <c:pt idx="67">
                  <c:v>272.31863461715898</c:v>
                </c:pt>
                <c:pt idx="68">
                  <c:v>275.05487427797806</c:v>
                </c:pt>
                <c:pt idx="69">
                  <c:v>262.03284992752538</c:v>
                </c:pt>
                <c:pt idx="70">
                  <c:v>250.46686450368279</c:v>
                </c:pt>
                <c:pt idx="71">
                  <c:v>237.42106808912223</c:v>
                </c:pt>
                <c:pt idx="72">
                  <c:v>241.8728377525363</c:v>
                </c:pt>
                <c:pt idx="73">
                  <c:v>256.53290714957899</c:v>
                </c:pt>
                <c:pt idx="74">
                  <c:v>265.05070385482924</c:v>
                </c:pt>
                <c:pt idx="75">
                  <c:v>279.89982413198669</c:v>
                </c:pt>
                <c:pt idx="76">
                  <c:v>273.33778882083777</c:v>
                </c:pt>
                <c:pt idx="77">
                  <c:v>274.22070182959806</c:v>
                </c:pt>
                <c:pt idx="78">
                  <c:v>288.56833633617146</c:v>
                </c:pt>
                <c:pt idx="79">
                  <c:v>278.40815532314718</c:v>
                </c:pt>
                <c:pt idx="80">
                  <c:v>285.50386499015576</c:v>
                </c:pt>
                <c:pt idx="81">
                  <c:v>287.17517136170011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B0-4FA7-8616-BF7B9A23B6AE}"/>
            </c:ext>
          </c:extLst>
        </c:ser>
        <c:ser>
          <c:idx val="1"/>
          <c:order val="2"/>
          <c:tx>
            <c:strRef>
              <c:f>data!$I$2</c:f>
              <c:strCache>
                <c:ptCount val="1"/>
                <c:pt idx="0">
                  <c:v>יצוא שירותי הייטק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data!$C$3:$C$84</c:f>
              <c:numCache>
                <c:formatCode>m/d/yyyy</c:formatCode>
                <c:ptCount val="82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</c:numCache>
            </c:numRef>
          </c:cat>
          <c:val>
            <c:numRef>
              <c:f>data!$I$3:$I$82</c:f>
              <c:numCache>
                <c:formatCode>0.0</c:formatCode>
                <c:ptCount val="80"/>
                <c:pt idx="0">
                  <c:v>100</c:v>
                </c:pt>
                <c:pt idx="1">
                  <c:v>108.19996234230841</c:v>
                </c:pt>
                <c:pt idx="2">
                  <c:v>106.0817171907362</c:v>
                </c:pt>
                <c:pt idx="3">
                  <c:v>108.5671248352476</c:v>
                </c:pt>
                <c:pt idx="4">
                  <c:v>109.82865750329503</c:v>
                </c:pt>
                <c:pt idx="5">
                  <c:v>111.35379401242703</c:v>
                </c:pt>
                <c:pt idx="6">
                  <c:v>107.87045754095274</c:v>
                </c:pt>
                <c:pt idx="7">
                  <c:v>114.30992280173227</c:v>
                </c:pt>
                <c:pt idx="8">
                  <c:v>114.14987761250235</c:v>
                </c:pt>
                <c:pt idx="9">
                  <c:v>115.23253624552815</c:v>
                </c:pt>
                <c:pt idx="10">
                  <c:v>114.35699491621163</c:v>
                </c:pt>
                <c:pt idx="11">
                  <c:v>115.10073432498585</c:v>
                </c:pt>
                <c:pt idx="12">
                  <c:v>120.88118998305401</c:v>
                </c:pt>
                <c:pt idx="13">
                  <c:v>125.2118245151572</c:v>
                </c:pt>
                <c:pt idx="14">
                  <c:v>129.54245904726037</c:v>
                </c:pt>
                <c:pt idx="15">
                  <c:v>131.80192054227072</c:v>
                </c:pt>
                <c:pt idx="16">
                  <c:v>138.67444925626057</c:v>
                </c:pt>
                <c:pt idx="17">
                  <c:v>132.93165128977591</c:v>
                </c:pt>
                <c:pt idx="18">
                  <c:v>130.57804556580678</c:v>
                </c:pt>
                <c:pt idx="19">
                  <c:v>146.86499717567307</c:v>
                </c:pt>
                <c:pt idx="20">
                  <c:v>147.71229523630194</c:v>
                </c:pt>
                <c:pt idx="21">
                  <c:v>141.87535304085853</c:v>
                </c:pt>
                <c:pt idx="22">
                  <c:v>153.92581434758043</c:v>
                </c:pt>
                <c:pt idx="23">
                  <c:v>149.31274712860096</c:v>
                </c:pt>
                <c:pt idx="24">
                  <c:v>130.10732442101295</c:v>
                </c:pt>
                <c:pt idx="25">
                  <c:v>144.13481453586888</c:v>
                </c:pt>
                <c:pt idx="26">
                  <c:v>138.10958388250793</c:v>
                </c:pt>
                <c:pt idx="27">
                  <c:v>133.684805121446</c:v>
                </c:pt>
                <c:pt idx="28">
                  <c:v>143.00508378836372</c:v>
                </c:pt>
                <c:pt idx="29">
                  <c:v>134.72039163999241</c:v>
                </c:pt>
                <c:pt idx="30">
                  <c:v>140.74562229335336</c:v>
                </c:pt>
                <c:pt idx="31">
                  <c:v>146.39427603087924</c:v>
                </c:pt>
                <c:pt idx="32">
                  <c:v>137.54471850875535</c:v>
                </c:pt>
                <c:pt idx="33">
                  <c:v>143.47580493315755</c:v>
                </c:pt>
                <c:pt idx="34">
                  <c:v>143.19337224628126</c:v>
                </c:pt>
                <c:pt idx="35">
                  <c:v>153.64338166070416</c:v>
                </c:pt>
                <c:pt idx="36">
                  <c:v>145.2645452833741</c:v>
                </c:pt>
                <c:pt idx="37">
                  <c:v>142.06364149877609</c:v>
                </c:pt>
                <c:pt idx="38">
                  <c:v>146.01769911504422</c:v>
                </c:pt>
                <c:pt idx="39">
                  <c:v>146.58256448879681</c:v>
                </c:pt>
                <c:pt idx="40">
                  <c:v>147.05328563359063</c:v>
                </c:pt>
                <c:pt idx="41">
                  <c:v>156.56185275842589</c:v>
                </c:pt>
                <c:pt idx="42">
                  <c:v>150.72491056298247</c:v>
                </c:pt>
                <c:pt idx="43">
                  <c:v>154.30239126341553</c:v>
                </c:pt>
                <c:pt idx="44">
                  <c:v>155.05554509508565</c:v>
                </c:pt>
                <c:pt idx="45">
                  <c:v>157.87987196384859</c:v>
                </c:pt>
                <c:pt idx="46">
                  <c:v>156.65599698738464</c:v>
                </c:pt>
                <c:pt idx="47">
                  <c:v>161.26906420636411</c:v>
                </c:pt>
                <c:pt idx="48">
                  <c:v>163.05780455658063</c:v>
                </c:pt>
                <c:pt idx="49">
                  <c:v>154.01995857653924</c:v>
                </c:pt>
                <c:pt idx="50">
                  <c:v>165.78798719638485</c:v>
                </c:pt>
                <c:pt idx="51">
                  <c:v>174.73168894746752</c:v>
                </c:pt>
                <c:pt idx="52">
                  <c:v>164.94068913575597</c:v>
                </c:pt>
                <c:pt idx="53">
                  <c:v>170.58934287328188</c:v>
                </c:pt>
                <c:pt idx="54">
                  <c:v>178.02673696102431</c:v>
                </c:pt>
                <c:pt idx="55">
                  <c:v>173.88439088683864</c:v>
                </c:pt>
                <c:pt idx="56">
                  <c:v>182.16908303520995</c:v>
                </c:pt>
                <c:pt idx="57">
                  <c:v>179.06232347957069</c:v>
                </c:pt>
                <c:pt idx="58">
                  <c:v>197.2321596686123</c:v>
                </c:pt>
                <c:pt idx="59">
                  <c:v>191.48936170212764</c:v>
                </c:pt>
                <c:pt idx="60">
                  <c:v>215.59028431557141</c:v>
                </c:pt>
                <c:pt idx="61">
                  <c:v>203.53982300884951</c:v>
                </c:pt>
                <c:pt idx="62">
                  <c:v>198.36189041611743</c:v>
                </c:pt>
                <c:pt idx="63">
                  <c:v>206.27000564865367</c:v>
                </c:pt>
                <c:pt idx="64">
                  <c:v>197.42044812652978</c:v>
                </c:pt>
                <c:pt idx="65">
                  <c:v>194.78440971568435</c:v>
                </c:pt>
                <c:pt idx="66">
                  <c:v>222.55695725851996</c:v>
                </c:pt>
                <c:pt idx="67">
                  <c:v>210.12991903596301</c:v>
                </c:pt>
                <c:pt idx="68">
                  <c:v>209.28262097533411</c:v>
                </c:pt>
                <c:pt idx="69">
                  <c:v>206.64658256448868</c:v>
                </c:pt>
                <c:pt idx="70">
                  <c:v>206.5524383355299</c:v>
                </c:pt>
                <c:pt idx="71">
                  <c:v>210.03577480700417</c:v>
                </c:pt>
                <c:pt idx="72">
                  <c:v>219.26190924496311</c:v>
                </c:pt>
                <c:pt idx="73">
                  <c:v>227.07588024854059</c:v>
                </c:pt>
                <c:pt idx="74">
                  <c:v>224.91056298248898</c:v>
                </c:pt>
                <c:pt idx="75">
                  <c:v>226.32272641687044</c:v>
                </c:pt>
                <c:pt idx="76">
                  <c:v>231.68894746752002</c:v>
                </c:pt>
                <c:pt idx="77">
                  <c:v>237.05516851816961</c:v>
                </c:pt>
                <c:pt idx="78">
                  <c:v>228.58218791188079</c:v>
                </c:pt>
                <c:pt idx="79">
                  <c:v>241.95066842402537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B0-4FA7-8616-BF7B9A23B6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4386296"/>
        <c:axId val="754387936"/>
      </c:lineChart>
      <c:dateAx>
        <c:axId val="754386296"/>
        <c:scaling>
          <c:orientation val="minMax"/>
          <c:max val="43739"/>
          <c:min val="41275"/>
        </c:scaling>
        <c:delete val="0"/>
        <c:axPos val="b"/>
        <c:numFmt formatCode="mm/yy" sourceLinked="0"/>
        <c:majorTickMark val="out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754387936"/>
        <c:crosses val="autoZero"/>
        <c:auto val="1"/>
        <c:lblOffset val="100"/>
        <c:baseTimeUnit val="months"/>
      </c:dateAx>
      <c:valAx>
        <c:axId val="754387936"/>
        <c:scaling>
          <c:orientation val="minMax"/>
          <c:max val="300"/>
          <c:min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754386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4666198258004338"/>
          <c:y val="0.89816908171837895"/>
          <c:w val="0.49714658980355969"/>
          <c:h val="6.28496019003211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e-IL" sz="1800" b="1" dirty="0">
                <a:effectLst/>
              </a:rPr>
              <a:t>איור </a:t>
            </a:r>
            <a:r>
              <a:rPr lang="he-IL" sz="1800" b="1" dirty="0" smtClean="0">
                <a:effectLst/>
              </a:rPr>
              <a:t>16: </a:t>
            </a:r>
            <a:r>
              <a:rPr lang="he-IL" sz="1800" b="1" dirty="0">
                <a:effectLst/>
              </a:rPr>
              <a:t>אחוז החברות המדווחות על מגבלה חמורה של שחיקת רווחיות היצוא
</a:t>
            </a:r>
            <a:r>
              <a:rPr lang="he-IL" sz="1800" b="0" dirty="0">
                <a:effectLst/>
              </a:rPr>
              <a:t>נתונים חודשיים, מקוריים, ינואר 2015 עד אוקטובר 2019</a:t>
            </a:r>
            <a:endParaRPr lang="he-IL" b="0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7469659721550024E-2"/>
          <c:y val="0.14540144429238999"/>
          <c:w val="0.95029689506133896"/>
          <c:h val="0.66612677195107128"/>
        </c:manualLayout>
      </c:layout>
      <c:lineChart>
        <c:grouping val="standard"/>
        <c:varyColors val="0"/>
        <c:ser>
          <c:idx val="2"/>
          <c:order val="0"/>
          <c:tx>
            <c:v>תעשיה</c:v>
          </c:tx>
          <c:spPr>
            <a:ln w="38100" cap="flat" cmpd="sng" algn="ctr">
              <a:solidFill>
                <a:srgbClr val="5B9BD5"/>
              </a:solidFill>
              <a:prstDash val="dash"/>
            </a:ln>
            <a:effectLst/>
          </c:spPr>
          <c:marker>
            <c:symbol val="none"/>
          </c:marker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0-5C05-439F-BFB0-6D0A544255A8}"/>
              </c:ext>
            </c:extLst>
          </c:dPt>
          <c:trendline>
            <c:name>תעשייה - ממוצע נע 6 חודשים</c:name>
            <c:spPr>
              <a:ln w="38100">
                <a:solidFill>
                  <a:srgbClr val="1F497D"/>
                </a:solidFill>
                <a:prstDash val="solid"/>
              </a:ln>
            </c:spPr>
            <c:trendlineType val="movingAvg"/>
            <c:period val="6"/>
            <c:dispRSqr val="0"/>
            <c:dispEq val="0"/>
          </c:trendline>
          <c:cat>
            <c:numRef>
              <c:f>'איור 35 נתונים'!$A$4:$A$61</c:f>
              <c:numCache>
                <c:formatCode>m/d/yyyy</c:formatCode>
                <c:ptCount val="58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</c:numCache>
            </c:numRef>
          </c:cat>
          <c:val>
            <c:numRef>
              <c:f>'איור 35 נתונים'!$B$4:$B$61</c:f>
              <c:numCache>
                <c:formatCode>General</c:formatCode>
                <c:ptCount val="58"/>
                <c:pt idx="0">
                  <c:v>16.36</c:v>
                </c:pt>
                <c:pt idx="1">
                  <c:v>10.55</c:v>
                </c:pt>
                <c:pt idx="2">
                  <c:v>10.79</c:v>
                </c:pt>
                <c:pt idx="3">
                  <c:v>7.9</c:v>
                </c:pt>
                <c:pt idx="4">
                  <c:v>16.239999999999998</c:v>
                </c:pt>
                <c:pt idx="5">
                  <c:v>18.920000000000002</c:v>
                </c:pt>
                <c:pt idx="6">
                  <c:v>17.57</c:v>
                </c:pt>
                <c:pt idx="7">
                  <c:v>14.42</c:v>
                </c:pt>
                <c:pt idx="8">
                  <c:v>17.440000000000001</c:v>
                </c:pt>
                <c:pt idx="9">
                  <c:v>15.2</c:v>
                </c:pt>
                <c:pt idx="10">
                  <c:v>12.88</c:v>
                </c:pt>
                <c:pt idx="11">
                  <c:v>23.59</c:v>
                </c:pt>
                <c:pt idx="12">
                  <c:v>17.399999999999999</c:v>
                </c:pt>
                <c:pt idx="13">
                  <c:v>15.4</c:v>
                </c:pt>
                <c:pt idx="14">
                  <c:v>18.5</c:v>
                </c:pt>
                <c:pt idx="15">
                  <c:v>16.399999999999999</c:v>
                </c:pt>
                <c:pt idx="16">
                  <c:v>13.7</c:v>
                </c:pt>
                <c:pt idx="17">
                  <c:v>12.4</c:v>
                </c:pt>
                <c:pt idx="18">
                  <c:v>13.08</c:v>
                </c:pt>
                <c:pt idx="19">
                  <c:v>14.08</c:v>
                </c:pt>
                <c:pt idx="20">
                  <c:v>15.97</c:v>
                </c:pt>
                <c:pt idx="21">
                  <c:v>12.51</c:v>
                </c:pt>
                <c:pt idx="22">
                  <c:v>14.06</c:v>
                </c:pt>
                <c:pt idx="23">
                  <c:v>19.16</c:v>
                </c:pt>
                <c:pt idx="24">
                  <c:v>16.77</c:v>
                </c:pt>
                <c:pt idx="25">
                  <c:v>18.45</c:v>
                </c:pt>
                <c:pt idx="26">
                  <c:v>24.28</c:v>
                </c:pt>
                <c:pt idx="27">
                  <c:v>22.21</c:v>
                </c:pt>
                <c:pt idx="28">
                  <c:v>25.01</c:v>
                </c:pt>
                <c:pt idx="29">
                  <c:v>31.29</c:v>
                </c:pt>
                <c:pt idx="30">
                  <c:v>23.72</c:v>
                </c:pt>
                <c:pt idx="31">
                  <c:v>26.08</c:v>
                </c:pt>
                <c:pt idx="32">
                  <c:v>23.66</c:v>
                </c:pt>
                <c:pt idx="33">
                  <c:v>24.45</c:v>
                </c:pt>
                <c:pt idx="34">
                  <c:v>23.43</c:v>
                </c:pt>
                <c:pt idx="35">
                  <c:v>22.01</c:v>
                </c:pt>
                <c:pt idx="36">
                  <c:v>26.87</c:v>
                </c:pt>
                <c:pt idx="37">
                  <c:v>25.65</c:v>
                </c:pt>
                <c:pt idx="38">
                  <c:v>26.89</c:v>
                </c:pt>
                <c:pt idx="39">
                  <c:v>25.53</c:v>
                </c:pt>
                <c:pt idx="40">
                  <c:v>25.25</c:v>
                </c:pt>
                <c:pt idx="41">
                  <c:v>19.36</c:v>
                </c:pt>
                <c:pt idx="42">
                  <c:v>22.2</c:v>
                </c:pt>
                <c:pt idx="43">
                  <c:v>17.66</c:v>
                </c:pt>
                <c:pt idx="44">
                  <c:v>16.420000000000002</c:v>
                </c:pt>
                <c:pt idx="45">
                  <c:v>14.87</c:v>
                </c:pt>
                <c:pt idx="46">
                  <c:v>14.6</c:v>
                </c:pt>
                <c:pt idx="47">
                  <c:v>14.52</c:v>
                </c:pt>
                <c:pt idx="48">
                  <c:v>18.809999999999999</c:v>
                </c:pt>
                <c:pt idx="49">
                  <c:v>15.26</c:v>
                </c:pt>
                <c:pt idx="50">
                  <c:v>17.989999999999998</c:v>
                </c:pt>
                <c:pt idx="51">
                  <c:v>18.91</c:v>
                </c:pt>
                <c:pt idx="52">
                  <c:v>20.86</c:v>
                </c:pt>
                <c:pt idx="53">
                  <c:v>16.54</c:v>
                </c:pt>
                <c:pt idx="54">
                  <c:v>15.65</c:v>
                </c:pt>
                <c:pt idx="55">
                  <c:v>21.83</c:v>
                </c:pt>
                <c:pt idx="56">
                  <c:v>16.579999999999998</c:v>
                </c:pt>
                <c:pt idx="57">
                  <c:v>17.690000000000001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05-439F-BFB0-6D0A544255A8}"/>
            </c:ext>
          </c:extLst>
        </c:ser>
        <c:ser>
          <c:idx val="5"/>
          <c:order val="1"/>
          <c:tx>
            <c:v>שירותים</c:v>
          </c:tx>
          <c:spPr>
            <a:ln w="38100" cap="flat" cmpd="sng" algn="ctr">
              <a:solidFill>
                <a:srgbClr val="9BBB59"/>
              </a:solidFill>
              <a:prstDash val="dash"/>
            </a:ln>
            <a:effectLst/>
          </c:spPr>
          <c:marker>
            <c:symbol val="none"/>
          </c:marker>
          <c:trendline>
            <c:name>שירותים - ממוצע נע 6 חודשים</c:name>
            <c:spPr>
              <a:ln w="38100">
                <a:solidFill>
                  <a:srgbClr val="9BBB59">
                    <a:lumMod val="50000"/>
                  </a:srgbClr>
                </a:solidFill>
                <a:prstDash val="solid"/>
              </a:ln>
            </c:spPr>
            <c:trendlineType val="movingAvg"/>
            <c:period val="6"/>
            <c:dispRSqr val="0"/>
            <c:dispEq val="0"/>
          </c:trendline>
          <c:cat>
            <c:numRef>
              <c:f>'איור 35 נתונים'!$A$4:$A$61</c:f>
              <c:numCache>
                <c:formatCode>m/d/yyyy</c:formatCode>
                <c:ptCount val="58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  <c:pt idx="47">
                  <c:v>43465</c:v>
                </c:pt>
                <c:pt idx="48">
                  <c:v>43496</c:v>
                </c:pt>
                <c:pt idx="49">
                  <c:v>43524</c:v>
                </c:pt>
                <c:pt idx="50">
                  <c:v>43555</c:v>
                </c:pt>
                <c:pt idx="51">
                  <c:v>43585</c:v>
                </c:pt>
                <c:pt idx="52">
                  <c:v>43616</c:v>
                </c:pt>
                <c:pt idx="53">
                  <c:v>43646</c:v>
                </c:pt>
                <c:pt idx="54">
                  <c:v>43677</c:v>
                </c:pt>
                <c:pt idx="55">
                  <c:v>43708</c:v>
                </c:pt>
                <c:pt idx="56">
                  <c:v>43738</c:v>
                </c:pt>
                <c:pt idx="57">
                  <c:v>43769</c:v>
                </c:pt>
              </c:numCache>
            </c:numRef>
          </c:cat>
          <c:val>
            <c:numRef>
              <c:f>'איור 35 נתונים'!$C$4:$C$61</c:f>
              <c:numCache>
                <c:formatCode>General</c:formatCode>
                <c:ptCount val="58"/>
                <c:pt idx="0">
                  <c:v>4.5199999999999996</c:v>
                </c:pt>
                <c:pt idx="1">
                  <c:v>4.75</c:v>
                </c:pt>
                <c:pt idx="2">
                  <c:v>2.56</c:v>
                </c:pt>
                <c:pt idx="3">
                  <c:v>4.03</c:v>
                </c:pt>
                <c:pt idx="4">
                  <c:v>3.28</c:v>
                </c:pt>
                <c:pt idx="5">
                  <c:v>3.87</c:v>
                </c:pt>
                <c:pt idx="6">
                  <c:v>4.3600000000000003</c:v>
                </c:pt>
                <c:pt idx="7">
                  <c:v>1.95</c:v>
                </c:pt>
                <c:pt idx="8">
                  <c:v>0.47</c:v>
                </c:pt>
                <c:pt idx="9">
                  <c:v>2.25</c:v>
                </c:pt>
                <c:pt idx="10">
                  <c:v>1.8</c:v>
                </c:pt>
                <c:pt idx="11">
                  <c:v>3.56</c:v>
                </c:pt>
                <c:pt idx="12">
                  <c:v>3</c:v>
                </c:pt>
                <c:pt idx="13">
                  <c:v>6.7</c:v>
                </c:pt>
                <c:pt idx="14">
                  <c:v>6.4</c:v>
                </c:pt>
                <c:pt idx="15">
                  <c:v>4.8</c:v>
                </c:pt>
                <c:pt idx="16">
                  <c:v>7</c:v>
                </c:pt>
                <c:pt idx="17">
                  <c:v>8.1</c:v>
                </c:pt>
                <c:pt idx="18">
                  <c:v>8.4700000000000006</c:v>
                </c:pt>
                <c:pt idx="19">
                  <c:v>9.9499999999999993</c:v>
                </c:pt>
                <c:pt idx="20">
                  <c:v>9.67</c:v>
                </c:pt>
                <c:pt idx="21">
                  <c:v>8.9</c:v>
                </c:pt>
                <c:pt idx="22">
                  <c:v>9.17</c:v>
                </c:pt>
                <c:pt idx="23">
                  <c:v>9.18</c:v>
                </c:pt>
                <c:pt idx="24">
                  <c:v>8.43</c:v>
                </c:pt>
                <c:pt idx="25">
                  <c:v>10.69</c:v>
                </c:pt>
                <c:pt idx="26">
                  <c:v>12.12</c:v>
                </c:pt>
                <c:pt idx="27">
                  <c:v>9.73</c:v>
                </c:pt>
                <c:pt idx="28">
                  <c:v>9.82</c:v>
                </c:pt>
                <c:pt idx="29">
                  <c:v>10.87</c:v>
                </c:pt>
                <c:pt idx="30">
                  <c:v>11.78</c:v>
                </c:pt>
                <c:pt idx="31">
                  <c:v>8.92</c:v>
                </c:pt>
                <c:pt idx="32">
                  <c:v>11.97</c:v>
                </c:pt>
                <c:pt idx="33">
                  <c:v>10.58</c:v>
                </c:pt>
                <c:pt idx="34">
                  <c:v>12.54</c:v>
                </c:pt>
                <c:pt idx="35">
                  <c:v>11.98</c:v>
                </c:pt>
                <c:pt idx="36">
                  <c:v>13.22</c:v>
                </c:pt>
                <c:pt idx="37">
                  <c:v>13.88</c:v>
                </c:pt>
                <c:pt idx="38">
                  <c:v>12.35</c:v>
                </c:pt>
                <c:pt idx="39">
                  <c:v>7.03</c:v>
                </c:pt>
                <c:pt idx="40">
                  <c:v>8.9700000000000006</c:v>
                </c:pt>
                <c:pt idx="41">
                  <c:v>10.23</c:v>
                </c:pt>
                <c:pt idx="42">
                  <c:v>5.48</c:v>
                </c:pt>
                <c:pt idx="43">
                  <c:v>6.36</c:v>
                </c:pt>
                <c:pt idx="44">
                  <c:v>7.7</c:v>
                </c:pt>
                <c:pt idx="45">
                  <c:v>7.33</c:v>
                </c:pt>
                <c:pt idx="46">
                  <c:v>7.59</c:v>
                </c:pt>
                <c:pt idx="47">
                  <c:v>7.14</c:v>
                </c:pt>
                <c:pt idx="48">
                  <c:v>6.27</c:v>
                </c:pt>
                <c:pt idx="49">
                  <c:v>6.1</c:v>
                </c:pt>
                <c:pt idx="50">
                  <c:v>7.09</c:v>
                </c:pt>
                <c:pt idx="51">
                  <c:v>5.68</c:v>
                </c:pt>
                <c:pt idx="52">
                  <c:v>9.83</c:v>
                </c:pt>
                <c:pt idx="53">
                  <c:v>7.06</c:v>
                </c:pt>
                <c:pt idx="54">
                  <c:v>6.88</c:v>
                </c:pt>
                <c:pt idx="55">
                  <c:v>12.97</c:v>
                </c:pt>
                <c:pt idx="56">
                  <c:v>12.77</c:v>
                </c:pt>
                <c:pt idx="57">
                  <c:v>9.77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05-439F-BFB0-6D0A54425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228160"/>
        <c:axId val="189736832"/>
      </c:lineChart>
      <c:dateAx>
        <c:axId val="189228160"/>
        <c:scaling>
          <c:orientation val="minMax"/>
          <c:max val="43769"/>
          <c:min val="42035"/>
        </c:scaling>
        <c:delete val="0"/>
        <c:axPos val="b"/>
        <c:numFmt formatCode="mm/yy" sourceLinked="0"/>
        <c:majorTickMark val="none"/>
        <c:minorTickMark val="none"/>
        <c:tickLblPos val="nextTo"/>
        <c:txPr>
          <a:bodyPr rot="-2700000"/>
          <a:lstStyle/>
          <a:p>
            <a:pPr>
              <a:defRPr sz="1600" b="1"/>
            </a:pPr>
            <a:endParaRPr lang="he-IL"/>
          </a:p>
        </c:txPr>
        <c:crossAx val="189736832"/>
        <c:crosses val="autoZero"/>
        <c:auto val="1"/>
        <c:lblOffset val="100"/>
        <c:baseTimeUnit val="days"/>
        <c:majorUnit val="3"/>
        <c:majorTimeUnit val="months"/>
        <c:minorUnit val="3"/>
        <c:minorTimeUnit val="days"/>
      </c:dateAx>
      <c:valAx>
        <c:axId val="18973683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he-IL"/>
          </a:p>
        </c:txPr>
        <c:crossAx val="189228160"/>
        <c:crosses val="autoZero"/>
        <c:crossBetween val="midCat"/>
      </c:valAx>
      <c:spPr>
        <a:noFill/>
      </c:spPr>
    </c:plotArea>
    <c:legend>
      <c:legendPos val="b"/>
      <c:layout>
        <c:manualLayout>
          <c:xMode val="edge"/>
          <c:yMode val="edge"/>
          <c:x val="8.4545686279053595E-2"/>
          <c:y val="0.93785848013880013"/>
          <c:w val="0.85277155821453265"/>
          <c:h val="5.5990470743118512E-2"/>
        </c:manualLayout>
      </c:layout>
      <c:overlay val="0"/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80"/>
            </a:pPr>
            <a:r>
              <a:rPr lang="he-IL" sz="1800" b="1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איור </a:t>
            </a:r>
            <a:r>
              <a:rPr lang="he-IL" sz="1800" b="1" i="0" kern="1200" baseline="0" dirty="0" smtClean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17: </a:t>
            </a:r>
            <a:r>
              <a:rPr lang="he-IL" sz="1800" b="1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שיעורי האבטלה, התעסוקה וההשתתפות בגילי העבודה העיקריים (64-25)
</a:t>
            </a:r>
            <a:r>
              <a:rPr lang="he-IL" sz="1800" b="0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נתונים חודשיים, </a:t>
            </a:r>
            <a:r>
              <a:rPr lang="he-IL" sz="1800" b="0" i="0" kern="1200" baseline="0" dirty="0" err="1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מנוכי</a:t>
            </a:r>
            <a:r>
              <a:rPr lang="he-IL" sz="1800" b="0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 עונתיות, ינואר 2013 עד אוקטובר 2019</a:t>
            </a:r>
            <a:endParaRPr lang="he-IL" sz="1880" b="0" i="0" kern="1200" baseline="0" dirty="0">
              <a:solidFill>
                <a:srgbClr val="000000"/>
              </a:solidFill>
              <a:effectLst/>
              <a:latin typeface="David"/>
              <a:ea typeface="David"/>
              <a:cs typeface="David"/>
            </a:endParaRPr>
          </a:p>
        </c:rich>
      </c:tx>
      <c:layout>
        <c:manualLayout>
          <c:xMode val="edge"/>
          <c:yMode val="edge"/>
          <c:x val="8.7609245101635633E-2"/>
          <c:y val="1.253583933983632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162515646329803E-2"/>
          <c:y val="0.18234936933823712"/>
          <c:w val="0.88655970605088785"/>
          <c:h val="0.62209150972115934"/>
        </c:manualLayout>
      </c:layout>
      <c:lineChart>
        <c:grouping val="standard"/>
        <c:varyColors val="0"/>
        <c:ser>
          <c:idx val="0"/>
          <c:order val="1"/>
          <c:tx>
            <c:strRef>
              <c:f>'איור 14 נתונים'!$C$3</c:f>
              <c:strCache>
                <c:ptCount val="1"/>
                <c:pt idx="0">
                  <c:v>שיעור התעסוקה (ציר שמאלי)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14 נתונים'!$A$4:$A$300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  <c:pt idx="86">
                  <c:v>43555</c:v>
                </c:pt>
                <c:pt idx="87">
                  <c:v>43585</c:v>
                </c:pt>
                <c:pt idx="88">
                  <c:v>43616</c:v>
                </c:pt>
                <c:pt idx="89">
                  <c:v>43646</c:v>
                </c:pt>
                <c:pt idx="90">
                  <c:v>43677</c:v>
                </c:pt>
                <c:pt idx="91">
                  <c:v>43708</c:v>
                </c:pt>
                <c:pt idx="92">
                  <c:v>43738</c:v>
                </c:pt>
                <c:pt idx="93">
                  <c:v>43769</c:v>
                </c:pt>
              </c:numCache>
            </c:numRef>
          </c:cat>
          <c:val>
            <c:numRef>
              <c:f>'איור 14 נתונים'!$C$4:$C$300</c:f>
              <c:numCache>
                <c:formatCode>0.00</c:formatCode>
                <c:ptCount val="297"/>
                <c:pt idx="0">
                  <c:v>73.865195667298224</c:v>
                </c:pt>
                <c:pt idx="1">
                  <c:v>73.673107824152268</c:v>
                </c:pt>
                <c:pt idx="2">
                  <c:v>73.511250883469671</c:v>
                </c:pt>
                <c:pt idx="3">
                  <c:v>74.085065105879252</c:v>
                </c:pt>
                <c:pt idx="4">
                  <c:v>74.291221259261292</c:v>
                </c:pt>
                <c:pt idx="5">
                  <c:v>74.18525949778855</c:v>
                </c:pt>
                <c:pt idx="6">
                  <c:v>73.929070871658169</c:v>
                </c:pt>
                <c:pt idx="7">
                  <c:v>75.019928503924064</c:v>
                </c:pt>
                <c:pt idx="8">
                  <c:v>74.207200290700044</c:v>
                </c:pt>
                <c:pt idx="9">
                  <c:v>74.086627667777421</c:v>
                </c:pt>
                <c:pt idx="10">
                  <c:v>74.021315452340062</c:v>
                </c:pt>
                <c:pt idx="11">
                  <c:v>74.077275148668775</c:v>
                </c:pt>
                <c:pt idx="12">
                  <c:v>74.005461919194133</c:v>
                </c:pt>
                <c:pt idx="13">
                  <c:v>74.612800844897137</c:v>
                </c:pt>
                <c:pt idx="14">
                  <c:v>74.243156112281</c:v>
                </c:pt>
                <c:pt idx="15">
                  <c:v>74.350610615821793</c:v>
                </c:pt>
                <c:pt idx="16">
                  <c:v>74.118275835874499</c:v>
                </c:pt>
                <c:pt idx="17">
                  <c:v>74.166774842604013</c:v>
                </c:pt>
                <c:pt idx="18">
                  <c:v>74.726815366820958</c:v>
                </c:pt>
                <c:pt idx="19">
                  <c:v>74.559414794196357</c:v>
                </c:pt>
                <c:pt idx="20">
                  <c:v>74.61621528922187</c:v>
                </c:pt>
                <c:pt idx="21">
                  <c:v>75.009736013042229</c:v>
                </c:pt>
                <c:pt idx="22">
                  <c:v>75.047516048378029</c:v>
                </c:pt>
                <c:pt idx="23">
                  <c:v>74.808973001517558</c:v>
                </c:pt>
                <c:pt idx="24">
                  <c:v>75.121782138619665</c:v>
                </c:pt>
                <c:pt idx="25">
                  <c:v>75.880028783675698</c:v>
                </c:pt>
                <c:pt idx="26">
                  <c:v>75.803283064193238</c:v>
                </c:pt>
                <c:pt idx="27">
                  <c:v>75.225418291692733</c:v>
                </c:pt>
                <c:pt idx="28">
                  <c:v>75.410578384590536</c:v>
                </c:pt>
                <c:pt idx="29">
                  <c:v>75.196863940878615</c:v>
                </c:pt>
                <c:pt idx="30">
                  <c:v>75.057281847784523</c:v>
                </c:pt>
                <c:pt idx="31">
                  <c:v>75.013481078909251</c:v>
                </c:pt>
                <c:pt idx="32">
                  <c:v>75.418565831695389</c:v>
                </c:pt>
                <c:pt idx="33">
                  <c:v>75.413948158455469</c:v>
                </c:pt>
                <c:pt idx="34">
                  <c:v>75.92709816954158</c:v>
                </c:pt>
                <c:pt idx="35">
                  <c:v>75.967082737911966</c:v>
                </c:pt>
                <c:pt idx="36">
                  <c:v>75.818678105916192</c:v>
                </c:pt>
                <c:pt idx="37">
                  <c:v>75.755745715493546</c:v>
                </c:pt>
                <c:pt idx="38">
                  <c:v>75.970561760381386</c:v>
                </c:pt>
                <c:pt idx="39">
                  <c:v>76.412348036005895</c:v>
                </c:pt>
                <c:pt idx="40">
                  <c:v>76.204898190163789</c:v>
                </c:pt>
                <c:pt idx="41">
                  <c:v>76.67756251130433</c:v>
                </c:pt>
                <c:pt idx="42">
                  <c:v>75.938412390840426</c:v>
                </c:pt>
                <c:pt idx="43">
                  <c:v>76.499749781058426</c:v>
                </c:pt>
                <c:pt idx="44">
                  <c:v>76.495773324984341</c:v>
                </c:pt>
                <c:pt idx="45">
                  <c:v>76.488586528438148</c:v>
                </c:pt>
                <c:pt idx="46">
                  <c:v>76.335432401029138</c:v>
                </c:pt>
                <c:pt idx="47">
                  <c:v>75.930151543799042</c:v>
                </c:pt>
                <c:pt idx="48">
                  <c:v>76.109516049765915</c:v>
                </c:pt>
                <c:pt idx="49">
                  <c:v>75.808603040016536</c:v>
                </c:pt>
                <c:pt idx="50">
                  <c:v>76.266852987604466</c:v>
                </c:pt>
                <c:pt idx="51">
                  <c:v>76.758420862006517</c:v>
                </c:pt>
                <c:pt idx="52">
                  <c:v>76.999481596682216</c:v>
                </c:pt>
                <c:pt idx="53">
                  <c:v>76.875580076312261</c:v>
                </c:pt>
                <c:pt idx="54">
                  <c:v>76.749704354979684</c:v>
                </c:pt>
                <c:pt idx="55">
                  <c:v>77.148213781236365</c:v>
                </c:pt>
                <c:pt idx="56">
                  <c:v>76.887306565215169</c:v>
                </c:pt>
                <c:pt idx="57">
                  <c:v>76.867901360892262</c:v>
                </c:pt>
                <c:pt idx="58">
                  <c:v>77.062094769483096</c:v>
                </c:pt>
                <c:pt idx="59">
                  <c:v>76.863805253042926</c:v>
                </c:pt>
                <c:pt idx="60">
                  <c:v>77.110500854019008</c:v>
                </c:pt>
                <c:pt idx="61">
                  <c:v>76.920469288039172</c:v>
                </c:pt>
                <c:pt idx="62">
                  <c:v>76.886246435104269</c:v>
                </c:pt>
                <c:pt idx="63">
                  <c:v>76.814401333984065</c:v>
                </c:pt>
                <c:pt idx="64">
                  <c:v>77.041156557815157</c:v>
                </c:pt>
                <c:pt idx="65">
                  <c:v>76.767293901567285</c:v>
                </c:pt>
                <c:pt idx="66">
                  <c:v>77.017121116043114</c:v>
                </c:pt>
                <c:pt idx="67">
                  <c:v>76.595653142209258</c:v>
                </c:pt>
                <c:pt idx="68">
                  <c:v>77.134354818285416</c:v>
                </c:pt>
                <c:pt idx="69">
                  <c:v>77.402408470055761</c:v>
                </c:pt>
                <c:pt idx="70">
                  <c:v>77.318813653150514</c:v>
                </c:pt>
                <c:pt idx="71">
                  <c:v>77.567192078407601</c:v>
                </c:pt>
                <c:pt idx="72">
                  <c:v>77.413917953660643</c:v>
                </c:pt>
                <c:pt idx="73">
                  <c:v>77.461675973720673</c:v>
                </c:pt>
                <c:pt idx="74">
                  <c:v>77.462105420080903</c:v>
                </c:pt>
                <c:pt idx="75">
                  <c:v>77.211786842652515</c:v>
                </c:pt>
                <c:pt idx="76">
                  <c:v>77.931773485956342</c:v>
                </c:pt>
                <c:pt idx="77">
                  <c:v>77.879183837571617</c:v>
                </c:pt>
                <c:pt idx="78">
                  <c:v>77.776333907271862</c:v>
                </c:pt>
                <c:pt idx="79">
                  <c:v>77.703120635300692</c:v>
                </c:pt>
                <c:pt idx="80">
                  <c:v>77.342038165810123</c:v>
                </c:pt>
                <c:pt idx="81">
                  <c:v>76.958845390798274</c:v>
                </c:pt>
                <c:pt idx="82">
                  <c:v>77.538693846734617</c:v>
                </c:pt>
                <c:pt idx="83">
                  <c:v>77.535771223100198</c:v>
                </c:pt>
                <c:pt idx="84">
                  <c:v>77.377358771134141</c:v>
                </c:pt>
                <c:pt idx="85">
                  <c:v>77.771604325825976</c:v>
                </c:pt>
                <c:pt idx="86">
                  <c:v>78.051842057607246</c:v>
                </c:pt>
                <c:pt idx="87">
                  <c:v>77.865660654222054</c:v>
                </c:pt>
                <c:pt idx="88">
                  <c:v>77.667401774147294</c:v>
                </c:pt>
                <c:pt idx="89">
                  <c:v>77.590634478459009</c:v>
                </c:pt>
                <c:pt idx="90">
                  <c:v>77.067961692656922</c:v>
                </c:pt>
                <c:pt idx="91">
                  <c:v>77.564368156259249</c:v>
                </c:pt>
                <c:pt idx="92">
                  <c:v>78.192379033350662</c:v>
                </c:pt>
                <c:pt idx="93">
                  <c:v>77.769041962217045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D0-4F6F-B7ED-E81591CB94E6}"/>
            </c:ext>
          </c:extLst>
        </c:ser>
        <c:ser>
          <c:idx val="2"/>
          <c:order val="2"/>
          <c:tx>
            <c:strRef>
              <c:f>'איור 14 נתונים'!$D$3</c:f>
              <c:strCache>
                <c:ptCount val="1"/>
                <c:pt idx="0">
                  <c:v>שיעור ההשתתפות (ציר שמאלי)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14 נתונים'!$A$4:$A$300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  <c:pt idx="86">
                  <c:v>43555</c:v>
                </c:pt>
                <c:pt idx="87">
                  <c:v>43585</c:v>
                </c:pt>
                <c:pt idx="88">
                  <c:v>43616</c:v>
                </c:pt>
                <c:pt idx="89">
                  <c:v>43646</c:v>
                </c:pt>
                <c:pt idx="90">
                  <c:v>43677</c:v>
                </c:pt>
                <c:pt idx="91">
                  <c:v>43708</c:v>
                </c:pt>
                <c:pt idx="92">
                  <c:v>43738</c:v>
                </c:pt>
                <c:pt idx="93">
                  <c:v>43769</c:v>
                </c:pt>
              </c:numCache>
            </c:numRef>
          </c:cat>
          <c:val>
            <c:numRef>
              <c:f>'איור 14 נתונים'!$D$4:$D$300</c:f>
              <c:numCache>
                <c:formatCode>0.00</c:formatCode>
                <c:ptCount val="297"/>
                <c:pt idx="0">
                  <c:v>78.255094829411547</c:v>
                </c:pt>
                <c:pt idx="1">
                  <c:v>78.37391674563608</c:v>
                </c:pt>
                <c:pt idx="2">
                  <c:v>78.282261024879602</c:v>
                </c:pt>
                <c:pt idx="3">
                  <c:v>78.78660835635057</c:v>
                </c:pt>
                <c:pt idx="4">
                  <c:v>79.040927358722698</c:v>
                </c:pt>
                <c:pt idx="5">
                  <c:v>78.863490987420121</c:v>
                </c:pt>
                <c:pt idx="6">
                  <c:v>78.521484262753589</c:v>
                </c:pt>
                <c:pt idx="7">
                  <c:v>79.487474490145317</c:v>
                </c:pt>
                <c:pt idx="8">
                  <c:v>79.048831598877626</c:v>
                </c:pt>
                <c:pt idx="9">
                  <c:v>78.820715003855383</c:v>
                </c:pt>
                <c:pt idx="10">
                  <c:v>78.495107258702006</c:v>
                </c:pt>
                <c:pt idx="11">
                  <c:v>78.717534761858161</c:v>
                </c:pt>
                <c:pt idx="12">
                  <c:v>78.352920654994236</c:v>
                </c:pt>
                <c:pt idx="13">
                  <c:v>79.262184864800119</c:v>
                </c:pt>
                <c:pt idx="14">
                  <c:v>78.832794216616378</c:v>
                </c:pt>
                <c:pt idx="15">
                  <c:v>79.033535064315316</c:v>
                </c:pt>
                <c:pt idx="16">
                  <c:v>78.764826530944447</c:v>
                </c:pt>
                <c:pt idx="17">
                  <c:v>78.607126630752262</c:v>
                </c:pt>
                <c:pt idx="18">
                  <c:v>78.96943405688279</c:v>
                </c:pt>
                <c:pt idx="19">
                  <c:v>78.666881815859185</c:v>
                </c:pt>
                <c:pt idx="20">
                  <c:v>78.614703998756681</c:v>
                </c:pt>
                <c:pt idx="21">
                  <c:v>78.991429622726145</c:v>
                </c:pt>
                <c:pt idx="22">
                  <c:v>78.996300440627692</c:v>
                </c:pt>
                <c:pt idx="23">
                  <c:v>78.797803422883774</c:v>
                </c:pt>
                <c:pt idx="24">
                  <c:v>79.219581128101211</c:v>
                </c:pt>
                <c:pt idx="25">
                  <c:v>79.830294016152024</c:v>
                </c:pt>
                <c:pt idx="26">
                  <c:v>79.859068463899646</c:v>
                </c:pt>
                <c:pt idx="27">
                  <c:v>79.379450796651014</c:v>
                </c:pt>
                <c:pt idx="28">
                  <c:v>79.56058447507931</c:v>
                </c:pt>
                <c:pt idx="29">
                  <c:v>79.458124558296888</c:v>
                </c:pt>
                <c:pt idx="30">
                  <c:v>79.010981767365834</c:v>
                </c:pt>
                <c:pt idx="31">
                  <c:v>79.061769774892412</c:v>
                </c:pt>
                <c:pt idx="32">
                  <c:v>79.446427012541761</c:v>
                </c:pt>
                <c:pt idx="33">
                  <c:v>79.128721968890844</c:v>
                </c:pt>
                <c:pt idx="34">
                  <c:v>79.926676161839964</c:v>
                </c:pt>
                <c:pt idx="35">
                  <c:v>79.841466591926491</c:v>
                </c:pt>
                <c:pt idx="36">
                  <c:v>79.649795346861495</c:v>
                </c:pt>
                <c:pt idx="37">
                  <c:v>79.463251839968081</c:v>
                </c:pt>
                <c:pt idx="38">
                  <c:v>79.61391347501629</c:v>
                </c:pt>
                <c:pt idx="39">
                  <c:v>79.778105614154114</c:v>
                </c:pt>
                <c:pt idx="40">
                  <c:v>79.705364534755773</c:v>
                </c:pt>
                <c:pt idx="41">
                  <c:v>80.268735042242142</c:v>
                </c:pt>
                <c:pt idx="42">
                  <c:v>79.648070804802359</c:v>
                </c:pt>
                <c:pt idx="43">
                  <c:v>80.209506234621969</c:v>
                </c:pt>
                <c:pt idx="44">
                  <c:v>80.047484867459815</c:v>
                </c:pt>
                <c:pt idx="45">
                  <c:v>80.210410292271177</c:v>
                </c:pt>
                <c:pt idx="46">
                  <c:v>79.949321520458142</c:v>
                </c:pt>
                <c:pt idx="47">
                  <c:v>79.499757830367287</c:v>
                </c:pt>
                <c:pt idx="48">
                  <c:v>79.652621504875711</c:v>
                </c:pt>
                <c:pt idx="49">
                  <c:v>79.41939820080654</c:v>
                </c:pt>
                <c:pt idx="50">
                  <c:v>79.805915689775645</c:v>
                </c:pt>
                <c:pt idx="51">
                  <c:v>80.204377296010748</c:v>
                </c:pt>
                <c:pt idx="52">
                  <c:v>80.220580611715903</c:v>
                </c:pt>
                <c:pt idx="53">
                  <c:v>79.866711354027004</c:v>
                </c:pt>
                <c:pt idx="54">
                  <c:v>79.953468044629545</c:v>
                </c:pt>
                <c:pt idx="55">
                  <c:v>80.497983922747011</c:v>
                </c:pt>
                <c:pt idx="56">
                  <c:v>80.223895943653275</c:v>
                </c:pt>
                <c:pt idx="57">
                  <c:v>80.072137521743585</c:v>
                </c:pt>
                <c:pt idx="58">
                  <c:v>80.095333282078883</c:v>
                </c:pt>
                <c:pt idx="59">
                  <c:v>79.933119795003208</c:v>
                </c:pt>
                <c:pt idx="60">
                  <c:v>80.164513720556798</c:v>
                </c:pt>
                <c:pt idx="61">
                  <c:v>79.925778472188597</c:v>
                </c:pt>
                <c:pt idx="62">
                  <c:v>79.932530929684091</c:v>
                </c:pt>
                <c:pt idx="63">
                  <c:v>79.912457296242081</c:v>
                </c:pt>
                <c:pt idx="64">
                  <c:v>80.1695130952684</c:v>
                </c:pt>
                <c:pt idx="65">
                  <c:v>79.871330777586408</c:v>
                </c:pt>
                <c:pt idx="66">
                  <c:v>80.014965123652502</c:v>
                </c:pt>
                <c:pt idx="67">
                  <c:v>79.483266520894063</c:v>
                </c:pt>
                <c:pt idx="68">
                  <c:v>79.922502216031404</c:v>
                </c:pt>
                <c:pt idx="69">
                  <c:v>80.237210054150168</c:v>
                </c:pt>
                <c:pt idx="70">
                  <c:v>80.269513979994983</c:v>
                </c:pt>
                <c:pt idx="71">
                  <c:v>80.297312316863696</c:v>
                </c:pt>
                <c:pt idx="72">
                  <c:v>79.925417006234596</c:v>
                </c:pt>
                <c:pt idx="73">
                  <c:v>80.031529164477149</c:v>
                </c:pt>
                <c:pt idx="74">
                  <c:v>80.092174980860051</c:v>
                </c:pt>
                <c:pt idx="75">
                  <c:v>80.016937134667756</c:v>
                </c:pt>
                <c:pt idx="76">
                  <c:v>80.775301295950783</c:v>
                </c:pt>
                <c:pt idx="77">
                  <c:v>80.800582973163131</c:v>
                </c:pt>
                <c:pt idx="78">
                  <c:v>80.555229296354696</c:v>
                </c:pt>
                <c:pt idx="79">
                  <c:v>80.494532902350457</c:v>
                </c:pt>
                <c:pt idx="80">
                  <c:v>80.224642444524122</c:v>
                </c:pt>
                <c:pt idx="81">
                  <c:v>79.887934403540697</c:v>
                </c:pt>
                <c:pt idx="82">
                  <c:v>80.486429834495638</c:v>
                </c:pt>
                <c:pt idx="83">
                  <c:v>80.496550765089466</c:v>
                </c:pt>
                <c:pt idx="84">
                  <c:v>80.310240053135857</c:v>
                </c:pt>
                <c:pt idx="85">
                  <c:v>80.619605119555516</c:v>
                </c:pt>
                <c:pt idx="86">
                  <c:v>80.724568292943104</c:v>
                </c:pt>
                <c:pt idx="87">
                  <c:v>80.524785532457031</c:v>
                </c:pt>
                <c:pt idx="88">
                  <c:v>80.291784926670545</c:v>
                </c:pt>
                <c:pt idx="89">
                  <c:v>80.357787860645317</c:v>
                </c:pt>
                <c:pt idx="90">
                  <c:v>79.683374049912175</c:v>
                </c:pt>
                <c:pt idx="91">
                  <c:v>80.311975929762241</c:v>
                </c:pt>
                <c:pt idx="92">
                  <c:v>80.75273611374547</c:v>
                </c:pt>
                <c:pt idx="93">
                  <c:v>80.131643280615407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D0-4F6F-B7ED-E81591CB94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704640"/>
        <c:axId val="228706176"/>
      </c:lineChart>
      <c:lineChart>
        <c:grouping val="standard"/>
        <c:varyColors val="0"/>
        <c:ser>
          <c:idx val="1"/>
          <c:order val="0"/>
          <c:tx>
            <c:strRef>
              <c:f>'איור 14 נתונים'!$B$3</c:f>
              <c:strCache>
                <c:ptCount val="1"/>
                <c:pt idx="0">
                  <c:v>שיעור האבטלה (ציר ימני)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14 נתונים'!$A$4:$A$300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  <c:pt idx="86">
                  <c:v>43555</c:v>
                </c:pt>
                <c:pt idx="87">
                  <c:v>43585</c:v>
                </c:pt>
                <c:pt idx="88">
                  <c:v>43616</c:v>
                </c:pt>
                <c:pt idx="89">
                  <c:v>43646</c:v>
                </c:pt>
                <c:pt idx="90">
                  <c:v>43677</c:v>
                </c:pt>
                <c:pt idx="91">
                  <c:v>43708</c:v>
                </c:pt>
                <c:pt idx="92">
                  <c:v>43738</c:v>
                </c:pt>
                <c:pt idx="93">
                  <c:v>43769</c:v>
                </c:pt>
              </c:numCache>
            </c:numRef>
          </c:cat>
          <c:val>
            <c:numRef>
              <c:f>'איור 14 נתונים'!$B$4:$B$300</c:f>
              <c:numCache>
                <c:formatCode>0.00</c:formatCode>
                <c:ptCount val="297"/>
                <c:pt idx="0">
                  <c:v>5.6217841936404076</c:v>
                </c:pt>
                <c:pt idx="1">
                  <c:v>6.0079267843163402</c:v>
                </c:pt>
                <c:pt idx="2">
                  <c:v>6.085668263468869</c:v>
                </c:pt>
                <c:pt idx="3">
                  <c:v>5.9786055263249596</c:v>
                </c:pt>
                <c:pt idx="4">
                  <c:v>6.0120011627424113</c:v>
                </c:pt>
                <c:pt idx="5">
                  <c:v>5.9225142050369914</c:v>
                </c:pt>
                <c:pt idx="6">
                  <c:v>5.864652720016216</c:v>
                </c:pt>
                <c:pt idx="7">
                  <c:v>5.6437072387432128</c:v>
                </c:pt>
                <c:pt idx="8">
                  <c:v>6.1413540713632209</c:v>
                </c:pt>
                <c:pt idx="9">
                  <c:v>5.9993232418098454</c:v>
                </c:pt>
                <c:pt idx="10">
                  <c:v>5.6975339498458721</c:v>
                </c:pt>
                <c:pt idx="11">
                  <c:v>5.8814208553791891</c:v>
                </c:pt>
                <c:pt idx="12">
                  <c:v>5.5194749025130356</c:v>
                </c:pt>
                <c:pt idx="13">
                  <c:v>5.8673802375668975</c:v>
                </c:pt>
                <c:pt idx="14">
                  <c:v>5.8216702579530359</c:v>
                </c:pt>
                <c:pt idx="15">
                  <c:v>5.9081299644916978</c:v>
                </c:pt>
                <c:pt idx="16">
                  <c:v>5.9013230429988974</c:v>
                </c:pt>
                <c:pt idx="17">
                  <c:v>5.6380586124607275</c:v>
                </c:pt>
                <c:pt idx="18">
                  <c:v>5.3878970903438317</c:v>
                </c:pt>
                <c:pt idx="19">
                  <c:v>5.2457484774895153</c:v>
                </c:pt>
                <c:pt idx="20">
                  <c:v>5.0795876962459667</c:v>
                </c:pt>
                <c:pt idx="21">
                  <c:v>5.0553100362822931</c:v>
                </c:pt>
                <c:pt idx="22">
                  <c:v>5.0154704022304575</c:v>
                </c:pt>
                <c:pt idx="23">
                  <c:v>5.0530953418677802</c:v>
                </c:pt>
                <c:pt idx="24">
                  <c:v>5.1417330474027034</c:v>
                </c:pt>
                <c:pt idx="25">
                  <c:v>4.9440745092919007</c:v>
                </c:pt>
                <c:pt idx="26">
                  <c:v>5.0828917790622983</c:v>
                </c:pt>
                <c:pt idx="27">
                  <c:v>5.2209990965971826</c:v>
                </c:pt>
                <c:pt idx="28">
                  <c:v>5.1945081608570556</c:v>
                </c:pt>
                <c:pt idx="29">
                  <c:v>5.3801138319524888</c:v>
                </c:pt>
                <c:pt idx="30">
                  <c:v>5.0051069113533648</c:v>
                </c:pt>
                <c:pt idx="31">
                  <c:v>5.1330951407369669</c:v>
                </c:pt>
                <c:pt idx="32">
                  <c:v>5.0722682469412161</c:v>
                </c:pt>
                <c:pt idx="33">
                  <c:v>4.6972919372447937</c:v>
                </c:pt>
                <c:pt idx="34">
                  <c:v>5.0160265422032273</c:v>
                </c:pt>
                <c:pt idx="35">
                  <c:v>4.8218262806236085</c:v>
                </c:pt>
                <c:pt idx="36">
                  <c:v>4.8039557346975004</c:v>
                </c:pt>
                <c:pt idx="37">
                  <c:v>4.6578831042877589</c:v>
                </c:pt>
                <c:pt idx="38">
                  <c:v>4.5772791042449521</c:v>
                </c:pt>
                <c:pt idx="39">
                  <c:v>4.2156572143727562</c:v>
                </c:pt>
                <c:pt idx="40">
                  <c:v>4.3843932532650784</c:v>
                </c:pt>
                <c:pt idx="41">
                  <c:v>4.4875070424380592</c:v>
                </c:pt>
                <c:pt idx="42">
                  <c:v>4.6593779602147141</c:v>
                </c:pt>
                <c:pt idx="43">
                  <c:v>4.6530710988479296</c:v>
                </c:pt>
                <c:pt idx="44">
                  <c:v>4.4381987668771865</c:v>
                </c:pt>
                <c:pt idx="45">
                  <c:v>4.6586690353711351</c:v>
                </c:pt>
                <c:pt idx="46">
                  <c:v>4.5306601549671761</c:v>
                </c:pt>
                <c:pt idx="47">
                  <c:v>4.4486690787966037</c:v>
                </c:pt>
                <c:pt idx="48">
                  <c:v>4.4517387065323364</c:v>
                </c:pt>
                <c:pt idx="49">
                  <c:v>4.5374220374220373</c:v>
                </c:pt>
                <c:pt idx="50">
                  <c:v>4.4411248944599597</c:v>
                </c:pt>
                <c:pt idx="51">
                  <c:v>4.3031144998707678</c:v>
                </c:pt>
                <c:pt idx="52">
                  <c:v>4.0202516903367735</c:v>
                </c:pt>
                <c:pt idx="53">
                  <c:v>3.7466899179745528</c:v>
                </c:pt>
                <c:pt idx="54">
                  <c:v>4.0060434614890061</c:v>
                </c:pt>
                <c:pt idx="55">
                  <c:v>4.1856808189724335</c:v>
                </c:pt>
                <c:pt idx="56">
                  <c:v>4.1717554798482999</c:v>
                </c:pt>
                <c:pt idx="57">
                  <c:v>4.0137144321968723</c:v>
                </c:pt>
                <c:pt idx="58">
                  <c:v>3.7890187289899151</c:v>
                </c:pt>
                <c:pt idx="59">
                  <c:v>3.8213898283453513</c:v>
                </c:pt>
                <c:pt idx="60">
                  <c:v>3.8132698214046266</c:v>
                </c:pt>
                <c:pt idx="61">
                  <c:v>3.7522037156077159</c:v>
                </c:pt>
                <c:pt idx="62">
                  <c:v>3.8166333048589243</c:v>
                </c:pt>
                <c:pt idx="63">
                  <c:v>3.8722180743753074</c:v>
                </c:pt>
                <c:pt idx="64">
                  <c:v>3.8938821285668577</c:v>
                </c:pt>
                <c:pt idx="65">
                  <c:v>3.8890960608639391</c:v>
                </c:pt>
                <c:pt idx="66">
                  <c:v>3.7607501137451917</c:v>
                </c:pt>
                <c:pt idx="67">
                  <c:v>3.6427953425855861</c:v>
                </c:pt>
                <c:pt idx="68">
                  <c:v>3.4891866277429644</c:v>
                </c:pt>
                <c:pt idx="69">
                  <c:v>3.5370261251524306</c:v>
                </c:pt>
                <c:pt idx="70">
                  <c:v>3.6638878077565322</c:v>
                </c:pt>
                <c:pt idx="71">
                  <c:v>3.3898039314073536</c:v>
                </c:pt>
                <c:pt idx="72">
                  <c:v>3.1365505506451763</c:v>
                </c:pt>
                <c:pt idx="73">
                  <c:v>3.2027098165045622</c:v>
                </c:pt>
                <c:pt idx="74">
                  <c:v>3.2928893458830975</c:v>
                </c:pt>
                <c:pt idx="75">
                  <c:v>3.498564138780127</c:v>
                </c:pt>
                <c:pt idx="76">
                  <c:v>3.5151806057281423</c:v>
                </c:pt>
                <c:pt idx="77">
                  <c:v>3.6191460483881008</c:v>
                </c:pt>
                <c:pt idx="78">
                  <c:v>3.4636025827511343</c:v>
                </c:pt>
                <c:pt idx="79">
                  <c:v>3.4788014422479177</c:v>
                </c:pt>
                <c:pt idx="80">
                  <c:v>3.6011907539264079</c:v>
                </c:pt>
                <c:pt idx="81">
                  <c:v>3.6636629156105793</c:v>
                </c:pt>
                <c:pt idx="82">
                  <c:v>3.672793662582003</c:v>
                </c:pt>
                <c:pt idx="83">
                  <c:v>3.6598879594812375</c:v>
                </c:pt>
                <c:pt idx="84">
                  <c:v>3.6361569492535661</c:v>
                </c:pt>
                <c:pt idx="85">
                  <c:v>3.5219994601359472</c:v>
                </c:pt>
                <c:pt idx="86">
                  <c:v>3.3077896081248697</c:v>
                </c:pt>
                <c:pt idx="87">
                  <c:v>3.3013801911033833</c:v>
                </c:pt>
                <c:pt idx="88">
                  <c:v>3.2611667695862026</c:v>
                </c:pt>
                <c:pt idx="89">
                  <c:v>3.4479250796860641</c:v>
                </c:pt>
                <c:pt idx="90">
                  <c:v>3.2974117793627564</c:v>
                </c:pt>
                <c:pt idx="91">
                  <c:v>3.4363317829074806</c:v>
                </c:pt>
                <c:pt idx="92">
                  <c:v>3.1719293105921196</c:v>
                </c:pt>
                <c:pt idx="93">
                  <c:v>2.955622629446804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D0-4F6F-B7ED-E81591CB94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743616"/>
        <c:axId val="227741696"/>
      </c:lineChart>
      <c:dateAx>
        <c:axId val="228704640"/>
        <c:scaling>
          <c:orientation val="minMax"/>
          <c:max val="43769"/>
          <c:min val="41305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228706176"/>
        <c:crosses val="autoZero"/>
        <c:auto val="0"/>
        <c:lblOffset val="100"/>
        <c:baseTimeUnit val="months"/>
        <c:majorUnit val="3"/>
        <c:majorTimeUnit val="months"/>
      </c:dateAx>
      <c:valAx>
        <c:axId val="228706176"/>
        <c:scaling>
          <c:orientation val="minMax"/>
          <c:max val="84"/>
          <c:min val="7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>
                    <a:latin typeface="David" panose="020E0502060401010101" pitchFamily="34" charset="-79"/>
                    <a:cs typeface="David" panose="020E0502060401010101" pitchFamily="34" charset="-79"/>
                  </a:defRPr>
                </a:pPr>
                <a:r>
                  <a:rPr lang="he-IL" sz="1400">
                    <a:latin typeface="David" panose="020E0502060401010101" pitchFamily="34" charset="-79"/>
                    <a:cs typeface="David" panose="020E0502060401010101" pitchFamily="34" charset="-79"/>
                  </a:rPr>
                  <a:t>%</a:t>
                </a:r>
                <a:endParaRPr lang="en-US" sz="140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c:rich>
          </c:tx>
          <c:layout>
            <c:manualLayout>
              <c:xMode val="edge"/>
              <c:yMode val="edge"/>
              <c:x val="1.6371290333846447E-2"/>
              <c:y val="0.1080900780819325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228704640"/>
        <c:crosses val="autoZero"/>
        <c:crossBetween val="between"/>
        <c:majorUnit val="2"/>
      </c:valAx>
      <c:valAx>
        <c:axId val="227741696"/>
        <c:scaling>
          <c:orientation val="minMax"/>
          <c:max val="6.2"/>
          <c:min val="2.6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400" b="1">
                    <a:solidFill>
                      <a:srgbClr val="70AD47"/>
                    </a:solidFill>
                    <a:latin typeface="David" panose="020E0502060401010101" pitchFamily="34" charset="-79"/>
                    <a:cs typeface="David" panose="020E0502060401010101" pitchFamily="34" charset="-79"/>
                  </a:defRPr>
                </a:pPr>
                <a:r>
                  <a:rPr lang="he-IL" sz="1400" b="1">
                    <a:solidFill>
                      <a:srgbClr val="70AD47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%</a:t>
                </a:r>
                <a:endParaRPr lang="en-US" sz="1400" b="1">
                  <a:solidFill>
                    <a:srgbClr val="70AD47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c:rich>
          </c:tx>
          <c:layout>
            <c:manualLayout>
              <c:xMode val="edge"/>
              <c:yMode val="edge"/>
              <c:x val="0.9491887157912835"/>
              <c:y val="0.11017730934103456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rgbClr val="70AD47"/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227743616"/>
        <c:crosses val="max"/>
        <c:crossBetween val="between"/>
        <c:majorUnit val="0.4"/>
      </c:valAx>
      <c:dateAx>
        <c:axId val="22774361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7741696"/>
        <c:crosses val="autoZero"/>
        <c:auto val="1"/>
        <c:lblOffset val="100"/>
        <c:baseTimeUnit val="months"/>
      </c:date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5.3579175798166852E-2"/>
          <c:y val="0.91087356449536339"/>
          <c:w val="0.90684514796942195"/>
          <c:h val="5.8953889273323422E-2"/>
        </c:manualLayout>
      </c:layout>
      <c:overlay val="0"/>
      <c:spPr>
        <a:noFill/>
        <a:ln w="19050">
          <a:noFill/>
        </a:ln>
      </c:spPr>
      <c:txPr>
        <a:bodyPr/>
        <a:lstStyle/>
        <a:p>
          <a:pPr>
            <a:defRPr sz="1400" b="0">
              <a:latin typeface="David" panose="020E0502060401010101" pitchFamily="34" charset="-79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19050"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he-IL" sz="1600" b="1" dirty="0"/>
              <a:t>איור 2: מדד המחירים לצרכן והמדד בניכוי האנרגיה, הפירות והירקות 
</a:t>
            </a:r>
            <a:r>
              <a:rPr lang="he-IL" sz="1600" b="0" dirty="0"/>
              <a:t>שיעור השינוי השנתי, יוני 2015 עד </a:t>
            </a:r>
            <a:r>
              <a:rPr lang="he-IL" sz="1600" b="0" dirty="0" smtClean="0"/>
              <a:t>נובמבר </a:t>
            </a:r>
            <a:r>
              <a:rPr lang="he-IL" sz="1600" b="0" dirty="0"/>
              <a:t>2019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7118045761168285E-2"/>
          <c:y val="0.13844483913908007"/>
          <c:w val="0.90942114835440857"/>
          <c:h val="0.64879566929133858"/>
        </c:manualLayout>
      </c:layout>
      <c:lineChart>
        <c:grouping val="standard"/>
        <c:varyColors val="0"/>
        <c:ser>
          <c:idx val="5"/>
          <c:order val="0"/>
          <c:tx>
            <c:strRef>
              <c:f>'איור 2 נתונים'!$B$3</c:f>
              <c:strCache>
                <c:ptCount val="1"/>
                <c:pt idx="0">
                  <c:v>המדד ללא אנרגיה ופו"י</c:v>
                </c:pt>
              </c:strCache>
            </c:strRef>
          </c:tx>
          <c:spPr>
            <a:ln w="38100">
              <a:solidFill>
                <a:srgbClr val="4472C4"/>
              </a:solidFill>
            </a:ln>
            <a:effectLst/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</c:numCache>
            </c:numRef>
          </c:cat>
          <c:val>
            <c:numRef>
              <c:f>'איור 2 נתונים'!$B$4:$B$301</c:f>
              <c:numCache>
                <c:formatCode>General</c:formatCode>
                <c:ptCount val="298"/>
                <c:pt idx="0" formatCode="0.0">
                  <c:v>0</c:v>
                </c:pt>
                <c:pt idx="12" formatCode="0.0">
                  <c:v>1.1210292487343843</c:v>
                </c:pt>
                <c:pt idx="13" formatCode="0.0">
                  <c:v>1.3568686323185197</c:v>
                </c:pt>
                <c:pt idx="14" formatCode="0.0">
                  <c:v>1.3248503101381814</c:v>
                </c:pt>
                <c:pt idx="15" formatCode="0.0">
                  <c:v>0.89854201396839528</c:v>
                </c:pt>
                <c:pt idx="16" formatCode="0.0">
                  <c:v>0.86713210467233015</c:v>
                </c:pt>
                <c:pt idx="17" formatCode="0.0">
                  <c:v>0.62786608202083372</c:v>
                </c:pt>
                <c:pt idx="18" formatCode="0.0">
                  <c:v>0.20624628095662345</c:v>
                </c:pt>
                <c:pt idx="19" formatCode="0.0">
                  <c:v>0.11440077052200515</c:v>
                </c:pt>
                <c:pt idx="20" formatCode="0.0">
                  <c:v>-0.15330730931799597</c:v>
                </c:pt>
                <c:pt idx="21" formatCode="0.0">
                  <c:v>6.3114960025090205E-2</c:v>
                </c:pt>
                <c:pt idx="22" formatCode="0.0">
                  <c:v>0.26949585619460148</c:v>
                </c:pt>
                <c:pt idx="23" formatCode="0.0">
                  <c:v>0.32127445762684115</c:v>
                </c:pt>
                <c:pt idx="24" formatCode="0.0">
                  <c:v>0.46670969991049471</c:v>
                </c:pt>
                <c:pt idx="25" formatCode="0.0">
                  <c:v>9.2537717623275562E-2</c:v>
                </c:pt>
                <c:pt idx="26" formatCode="0.0">
                  <c:v>6.6231597852284274E-2</c:v>
                </c:pt>
                <c:pt idx="27" formatCode="0.0">
                  <c:v>0.33009422649723508</c:v>
                </c:pt>
                <c:pt idx="28" formatCode="0.0">
                  <c:v>0.20267394578386</c:v>
                </c:pt>
                <c:pt idx="29" formatCode="0.0">
                  <c:v>0.28058276630880119</c:v>
                </c:pt>
                <c:pt idx="30" formatCode="0.0">
                  <c:v>0.55590555472122549</c:v>
                </c:pt>
                <c:pt idx="31" formatCode="0.0">
                  <c:v>0.58909796237913703</c:v>
                </c:pt>
                <c:pt idx="32" formatCode="0.0">
                  <c:v>0.41569787556159365</c:v>
                </c:pt>
                <c:pt idx="33" formatCode="0.0">
                  <c:v>-4.8450227482366159E-2</c:v>
                </c:pt>
                <c:pt idx="34" formatCode="0.0">
                  <c:v>-0.14691167693299256</c:v>
                </c:pt>
                <c:pt idx="35" formatCode="0.0">
                  <c:v>-0.36385206155258309</c:v>
                </c:pt>
                <c:pt idx="36" formatCode="0.0">
                  <c:v>-0.13600188514153455</c:v>
                </c:pt>
                <c:pt idx="37" formatCode="0.0">
                  <c:v>3.0441401326353201E-4</c:v>
                </c:pt>
                <c:pt idx="38" formatCode="0.0">
                  <c:v>-0.19945025273818695</c:v>
                </c:pt>
                <c:pt idx="39" formatCode="0.0">
                  <c:v>-0.23270452426137345</c:v>
                </c:pt>
                <c:pt idx="40" formatCode="0.0">
                  <c:v>-0.18432855146238714</c:v>
                </c:pt>
                <c:pt idx="41" formatCode="0.0">
                  <c:v>-0.16991710422002981</c:v>
                </c:pt>
                <c:pt idx="42" formatCode="0.0">
                  <c:v>-0.14507817635225351</c:v>
                </c:pt>
                <c:pt idx="43" formatCode="0.0">
                  <c:v>-0.3656792263403541</c:v>
                </c:pt>
                <c:pt idx="44" formatCode="0.0">
                  <c:v>-0.14599949801819001</c:v>
                </c:pt>
                <c:pt idx="45" formatCode="0.0">
                  <c:v>3.5243213292845965E-3</c:v>
                </c:pt>
                <c:pt idx="46" formatCode="0.0">
                  <c:v>-0.15254015962160583</c:v>
                </c:pt>
                <c:pt idx="47" formatCode="0.0">
                  <c:v>-9.5800825869341022E-2</c:v>
                </c:pt>
                <c:pt idx="48" formatCode="0.0">
                  <c:v>-0.17696520911366642</c:v>
                </c:pt>
                <c:pt idx="49" formatCode="0.0">
                  <c:v>4.1925714321378038E-3</c:v>
                </c:pt>
                <c:pt idx="50" formatCode="0.0">
                  <c:v>0.3585181133195503</c:v>
                </c:pt>
                <c:pt idx="51" formatCode="0.0">
                  <c:v>0.29662009488531371</c:v>
                </c:pt>
                <c:pt idx="52" formatCode="0.0">
                  <c:v>0.48379643458802413</c:v>
                </c:pt>
                <c:pt idx="53" formatCode="0.0">
                  <c:v>-0.46940161668973523</c:v>
                </c:pt>
                <c:pt idx="54" formatCode="0.0">
                  <c:v>-0.57288185146693316</c:v>
                </c:pt>
                <c:pt idx="55" formatCode="0.0">
                  <c:v>-0.30769232326621765</c:v>
                </c:pt>
                <c:pt idx="56" formatCode="0.0">
                  <c:v>-7.5554760226159701E-2</c:v>
                </c:pt>
                <c:pt idx="57" formatCode="0.0">
                  <c:v>4.0474977263849077E-2</c:v>
                </c:pt>
                <c:pt idx="58" formatCode="0.0">
                  <c:v>0.24251947119215966</c:v>
                </c:pt>
                <c:pt idx="59" formatCode="0.0">
                  <c:v>0.24927012272748517</c:v>
                </c:pt>
                <c:pt idx="60" formatCode="0.0">
                  <c:v>0.305446774328888</c:v>
                </c:pt>
                <c:pt idx="61" formatCode="0.0">
                  <c:v>0.27020600896929814</c:v>
                </c:pt>
                <c:pt idx="62" formatCode="0.0">
                  <c:v>0.51835474657679903</c:v>
                </c:pt>
                <c:pt idx="63" formatCode="0.0">
                  <c:v>0.43574041120930662</c:v>
                </c:pt>
                <c:pt idx="64" formatCode="0.0">
                  <c:v>0.3912449945842722</c:v>
                </c:pt>
                <c:pt idx="65" formatCode="0.0">
                  <c:v>0.81906502241533286</c:v>
                </c:pt>
                <c:pt idx="66" formatCode="0.0">
                  <c:v>0.74795798159317251</c:v>
                </c:pt>
                <c:pt idx="67" formatCode="0.0">
                  <c:v>0.69647326711623769</c:v>
                </c:pt>
                <c:pt idx="68" formatCode="0.0">
                  <c:v>0.7137615823893162</c:v>
                </c:pt>
                <c:pt idx="69" formatCode="0.0">
                  <c:v>0.86864240911730395</c:v>
                </c:pt>
                <c:pt idx="70" formatCode="0.0">
                  <c:v>0.71515611143209146</c:v>
                </c:pt>
                <c:pt idx="71" formatCode="0.0">
                  <c:v>0.62897839765894137</c:v>
                </c:pt>
                <c:pt idx="72" formatCode="0.0">
                  <c:v>0.91679234809207699</c:v>
                </c:pt>
                <c:pt idx="73" formatCode="0.0">
                  <c:v>1.0103851384491325</c:v>
                </c:pt>
                <c:pt idx="74" formatCode="0.0">
                  <c:v>0.93247752828446995</c:v>
                </c:pt>
                <c:pt idx="75" formatCode="0.0">
                  <c:v>0.92870703578746827</c:v>
                </c:pt>
                <c:pt idx="76" formatCode="0.0">
                  <c:v>1.108113891641449</c:v>
                </c:pt>
                <c:pt idx="77" formatCode="0.0">
                  <c:v>1.0650270241284288</c:v>
                </c:pt>
                <c:pt idx="78" formatCode="0.0">
                  <c:v>0.85064754793140462</c:v>
                </c:pt>
                <c:pt idx="79" formatCode="0.0">
                  <c:v>0.90153183998711306</c:v>
                </c:pt>
                <c:pt idx="80" formatCode="0.0">
                  <c:v>0.70329539070614899</c:v>
                </c:pt>
                <c:pt idx="81" formatCode="0.0">
                  <c:v>0.53653755336076081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F8-45F0-AF8E-3B5010F98E5B}"/>
            </c:ext>
          </c:extLst>
        </c:ser>
        <c:ser>
          <c:idx val="8"/>
          <c:order val="1"/>
          <c:tx>
            <c:strRef>
              <c:f>'איור 2 נתונים'!$E$3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</c:numCache>
            </c:numRef>
          </c:cat>
          <c:val>
            <c:numRef>
              <c:f>'איור 2 נתונים'!$E$4:$E$301</c:f>
              <c:numCache>
                <c:formatCode>0.0</c:formatCode>
                <c:ptCount val="298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1.1964107676969205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0.29382957884456218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-0.19550342130973952</c:v>
                </c:pt>
                <c:pt idx="24">
                  <c:v>-0.50737649173042687</c:v>
                </c:pt>
                <c:pt idx="25">
                  <c:v>-1.0147801760969744</c:v>
                </c:pt>
                <c:pt idx="26">
                  <c:v>-1.0058957607666841</c:v>
                </c:pt>
                <c:pt idx="27">
                  <c:v>-0.50245524622621884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-0.2910174895078721</c:v>
                </c:pt>
                <c:pt idx="31">
                  <c:v>-0.39296373943394913</c:v>
                </c:pt>
                <c:pt idx="32">
                  <c:v>-0.50000186060020768</c:v>
                </c:pt>
                <c:pt idx="33">
                  <c:v>-0.69208396844464559</c:v>
                </c:pt>
                <c:pt idx="34">
                  <c:v>-0.89716150057748134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-0.20181634712409524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-0.20181408563606507</c:v>
                </c:pt>
                <c:pt idx="54">
                  <c:v>-0.70240981015727844</c:v>
                </c:pt>
                <c:pt idx="55">
                  <c:v>-0.10302192982166725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0.50147980127965841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F8-45F0-AF8E-3B5010F98E5B}"/>
            </c:ext>
          </c:extLst>
        </c:ser>
        <c:ser>
          <c:idx val="9"/>
          <c:order val="2"/>
          <c:tx>
            <c:strRef>
              <c:f>'איור 2 נתונים'!$F$3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</c:numCache>
            </c:numRef>
          </c:cat>
          <c:val>
            <c:numRef>
              <c:f>'איור 2 נתונים'!$F$4:$F$301</c:f>
              <c:numCache>
                <c:formatCode>0.0</c:formatCode>
                <c:ptCount val="29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5F8-45F0-AF8E-3B5010F98E5B}"/>
            </c:ext>
          </c:extLst>
        </c:ser>
        <c:ser>
          <c:idx val="2"/>
          <c:order val="3"/>
          <c:tx>
            <c:strRef>
              <c:f>'איור 2 נתונים'!$G$3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</c:numCache>
            </c:numRef>
          </c:cat>
          <c:val>
            <c:numRef>
              <c:f>'איור 2 נתונים'!$G$4:$G$301</c:f>
              <c:numCache>
                <c:formatCode>0.0</c:formatCode>
                <c:ptCount val="29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39-407C-B655-CC4BFABCE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739584"/>
        <c:axId val="214741376"/>
      </c:lineChart>
      <c:dateAx>
        <c:axId val="214739584"/>
        <c:scaling>
          <c:orientation val="minMax"/>
          <c:min val="42185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/>
            </a:pPr>
            <a:endParaRPr lang="he-IL"/>
          </a:p>
        </c:txPr>
        <c:crossAx val="214741376"/>
        <c:crosses val="autoZero"/>
        <c:auto val="0"/>
        <c:lblOffset val="100"/>
        <c:baseTimeUnit val="months"/>
      </c:dateAx>
      <c:valAx>
        <c:axId val="214741376"/>
        <c:scaling>
          <c:orientation val="minMax"/>
          <c:max val="3.5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layout>
            <c:manualLayout>
              <c:xMode val="edge"/>
              <c:yMode val="edge"/>
              <c:x val="2.1864323052259497E-2"/>
              <c:y val="6.3747345844786751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he-IL"/>
          </a:p>
        </c:txPr>
        <c:crossAx val="214739584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2.3666366704161976E-2"/>
          <c:y val="0.90028779527559055"/>
          <c:w val="0.976333633295838"/>
          <c:h val="9.9712204724409462E-2"/>
        </c:manualLayout>
      </c:layout>
      <c:overlay val="0"/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b="1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איור </a:t>
            </a:r>
            <a:r>
              <a:rPr lang="he-IL" sz="2000" b="1" i="0" kern="1200" baseline="0" dirty="0" smtClean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18: </a:t>
            </a:r>
            <a:r>
              <a:rPr lang="he-IL" sz="2000" b="1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השכר הנומינלי למשרת שכיר 
</a:t>
            </a:r>
            <a:r>
              <a:rPr lang="he-IL" sz="2000" b="0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מנוכה עונתיות, ממוצע נע של 6 חודשים, שיעור השינוי לעומת התקופה המקבילה, ספטמבר 2014 עד </a:t>
            </a:r>
            <a:r>
              <a:rPr lang="he-IL" sz="2000" b="0" i="0" kern="1200" baseline="0" dirty="0" smtClean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אוגוסט </a:t>
            </a:r>
            <a:r>
              <a:rPr lang="he-IL" sz="2000" b="0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2019</a:t>
            </a:r>
          </a:p>
        </c:rich>
      </c:tx>
      <c:layout>
        <c:manualLayout>
          <c:xMode val="edge"/>
          <c:yMode val="edge"/>
          <c:x val="0.1407837479885127"/>
          <c:y val="1.462575798714815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366881852153333E-2"/>
          <c:y val="0.18169801639956915"/>
          <c:w val="0.89473083008943233"/>
          <c:h val="0.65405024393594924"/>
        </c:manualLayout>
      </c:layout>
      <c:lineChart>
        <c:grouping val="standard"/>
        <c:varyColors val="0"/>
        <c:ser>
          <c:idx val="0"/>
          <c:order val="1"/>
          <c:tx>
            <c:strRef>
              <c:f>'איור 15 נתונים'!$C$3</c:f>
              <c:strCache>
                <c:ptCount val="1"/>
                <c:pt idx="0">
                  <c:v>ענפי המגזר העסקי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15 נתונים'!$A$4:$A$300</c:f>
              <c:numCache>
                <c:formatCode>m/d/yyyy</c:formatCode>
                <c:ptCount val="297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</c:numCache>
            </c:numRef>
          </c:cat>
          <c:val>
            <c:numRef>
              <c:f>'איור 15 נתונים'!$C$4:$C$300</c:f>
              <c:numCache>
                <c:formatCode>General</c:formatCode>
                <c:ptCount val="297"/>
                <c:pt idx="0" formatCode="0.0">
                  <c:v>0</c:v>
                </c:pt>
                <c:pt idx="17" formatCode="0.0">
                  <c:v>2.0457305627761491</c:v>
                </c:pt>
                <c:pt idx="18" formatCode="0.0">
                  <c:v>2.1652120650676565</c:v>
                </c:pt>
                <c:pt idx="19" formatCode="0.0">
                  <c:v>2.2349775903088842</c:v>
                </c:pt>
                <c:pt idx="20" formatCode="0.0">
                  <c:v>2.6615779649266313</c:v>
                </c:pt>
                <c:pt idx="21" formatCode="0.0">
                  <c:v>2.8632481675801236</c:v>
                </c:pt>
                <c:pt idx="22" formatCode="0.0">
                  <c:v>2.492227854676865</c:v>
                </c:pt>
                <c:pt idx="23" formatCode="0.0">
                  <c:v>2.8366425331770806</c:v>
                </c:pt>
                <c:pt idx="24" formatCode="0.0">
                  <c:v>2.9119695611377283</c:v>
                </c:pt>
                <c:pt idx="25" formatCode="0.0">
                  <c:v>2.9345801208285449</c:v>
                </c:pt>
                <c:pt idx="26" formatCode="0.0">
                  <c:v>3.220013523450227</c:v>
                </c:pt>
                <c:pt idx="27" formatCode="0.0">
                  <c:v>3.3306490021691726</c:v>
                </c:pt>
                <c:pt idx="28" formatCode="0.0">
                  <c:v>3.0353626179995485</c:v>
                </c:pt>
                <c:pt idx="29" formatCode="0.0">
                  <c:v>2.7371600320954759</c:v>
                </c:pt>
                <c:pt idx="30" formatCode="0.0">
                  <c:v>2.5535423546039215</c:v>
                </c:pt>
                <c:pt idx="31" formatCode="0.0">
                  <c:v>2.4321698942082248</c:v>
                </c:pt>
                <c:pt idx="32" formatCode="0.0">
                  <c:v>2.2186610780265958</c:v>
                </c:pt>
                <c:pt idx="33" formatCode="0.0">
                  <c:v>2.1080858461648644</c:v>
                </c:pt>
                <c:pt idx="34" formatCode="0.0">
                  <c:v>2.1007435931046148</c:v>
                </c:pt>
                <c:pt idx="35" formatCode="0.0">
                  <c:v>1.7069881633611228</c:v>
                </c:pt>
                <c:pt idx="36" formatCode="0.0">
                  <c:v>1.5608063559380048</c:v>
                </c:pt>
                <c:pt idx="37" formatCode="0.0">
                  <c:v>1.2819375115481924</c:v>
                </c:pt>
                <c:pt idx="38" formatCode="0.0">
                  <c:v>1.3292058141281426</c:v>
                </c:pt>
                <c:pt idx="39" formatCode="0.0">
                  <c:v>1.0843179519667956</c:v>
                </c:pt>
                <c:pt idx="40" formatCode="0.0">
                  <c:v>1.1451429781106581</c:v>
                </c:pt>
                <c:pt idx="41" formatCode="0.0">
                  <c:v>1.3002943370925557</c:v>
                </c:pt>
                <c:pt idx="42" formatCode="0.0">
                  <c:v>1.3679647619445179</c:v>
                </c:pt>
                <c:pt idx="43" formatCode="0.0">
                  <c:v>1.3858853586083963</c:v>
                </c:pt>
                <c:pt idx="44" formatCode="0.0">
                  <c:v>1.4954065926476856</c:v>
                </c:pt>
                <c:pt idx="45" formatCode="0.0">
                  <c:v>1.4338738551438635</c:v>
                </c:pt>
                <c:pt idx="46" formatCode="0.0">
                  <c:v>1.6581720586232862</c:v>
                </c:pt>
                <c:pt idx="47" formatCode="0.0">
                  <c:v>1.6214707245683968</c:v>
                </c:pt>
                <c:pt idx="48" formatCode="0.0">
                  <c:v>1.5852674384456256</c:v>
                </c:pt>
                <c:pt idx="49" formatCode="0.0">
                  <c:v>1.8723611662123663</c:v>
                </c:pt>
                <c:pt idx="50" formatCode="0.0">
                  <c:v>1.6930734789861068</c:v>
                </c:pt>
                <c:pt idx="51" formatCode="0.0">
                  <c:v>1.8721162162551819</c:v>
                </c:pt>
                <c:pt idx="52" formatCode="0.0">
                  <c:v>1.8922649693494442</c:v>
                </c:pt>
                <c:pt idx="53" formatCode="0.0">
                  <c:v>2.1518254051150487</c:v>
                </c:pt>
                <c:pt idx="54" formatCode="0.0">
                  <c:v>2.0983889783080523</c:v>
                </c:pt>
                <c:pt idx="55" formatCode="0.0">
                  <c:v>2.2826017184716774</c:v>
                </c:pt>
                <c:pt idx="56" formatCode="0.0">
                  <c:v>2.0715446175937124</c:v>
                </c:pt>
                <c:pt idx="57" formatCode="0.0">
                  <c:v>2.2630081628369547</c:v>
                </c:pt>
                <c:pt idx="58" formatCode="0.0">
                  <c:v>2.4205011559679912</c:v>
                </c:pt>
                <c:pt idx="59" formatCode="0.0">
                  <c:v>2.4692929429251942</c:v>
                </c:pt>
                <c:pt idx="60" formatCode="0.0">
                  <c:v>2.6025554169416543</c:v>
                </c:pt>
                <c:pt idx="61" formatCode="0.0">
                  <c:v>2.3899873132549931</c:v>
                </c:pt>
                <c:pt idx="62" formatCode="0.0">
                  <c:v>2.6989161561163932</c:v>
                </c:pt>
                <c:pt idx="63" formatCode="0.0">
                  <c:v>2.6630657714421302</c:v>
                </c:pt>
                <c:pt idx="64" formatCode="0.0">
                  <c:v>2.4824750053610289</c:v>
                </c:pt>
                <c:pt idx="65" formatCode="0.0">
                  <c:v>2.2888606316057603</c:v>
                </c:pt>
                <c:pt idx="66" formatCode="0.0">
                  <c:v>2.4647102457566517</c:v>
                </c:pt>
                <c:pt idx="67" formatCode="0.0">
                  <c:v>2.4285337823733544</c:v>
                </c:pt>
                <c:pt idx="68" formatCode="0.0">
                  <c:v>2.6726021647322185</c:v>
                </c:pt>
                <c:pt idx="69" formatCode="0.0">
                  <c:v>2.5956888379838672</c:v>
                </c:pt>
                <c:pt idx="70" formatCode="0.0">
                  <c:v>2.6580696563062167</c:v>
                </c:pt>
                <c:pt idx="71" formatCode="0.0">
                  <c:v>2.6630689346711867</c:v>
                </c:pt>
                <c:pt idx="72" formatCode="0.0">
                  <c:v>2.8167288056028195</c:v>
                </c:pt>
                <c:pt idx="73" formatCode="0.0">
                  <c:v>3.0686266085056646</c:v>
                </c:pt>
                <c:pt idx="74" formatCode="0.0">
                  <c:v>2.9171895278805371</c:v>
                </c:pt>
                <c:pt idx="75" formatCode="0.0">
                  <c:v>3.0097813801651441</c:v>
                </c:pt>
                <c:pt idx="76" formatCode="0.0">
                  <c:v>3.2033442408399004</c:v>
                </c:pt>
                <c:pt idx="77" formatCode="0.0">
                  <c:v>3.3484749514429923</c:v>
                </c:pt>
                <c:pt idx="78" formatCode="0.0">
                  <c:v>3.1244055176598229</c:v>
                </c:pt>
                <c:pt idx="79" formatCode="0.0">
                  <c:v>3.0093728921296359</c:v>
                </c:pt>
                <c:pt idx="80" formatCode="0.0">
                  <c:v>2.6985179960057337</c:v>
                </c:pt>
                <c:pt idx="81" formatCode="0.0">
                  <c:v>2.7256544014029105</c:v>
                </c:pt>
                <c:pt idx="82" formatCode="0.0">
                  <c:v>2.4749212277701549</c:v>
                </c:pt>
                <c:pt idx="83" formatCode="0.0">
                  <c:v>2.4427239559605685</c:v>
                </c:pt>
                <c:pt idx="84" formatCode="0.0">
                  <c:v>2.610211271775742</c:v>
                </c:pt>
                <c:pt idx="85" formatCode="0.0">
                  <c:v>2.7309429380647066</c:v>
                </c:pt>
                <c:pt idx="86" formatCode="0.0">
                  <c:v>3.1662792747555013</c:v>
                </c:pt>
                <c:pt idx="87" formatCode="0.0">
                  <c:v>3.3587665504011488</c:v>
                </c:pt>
                <c:pt idx="88" formatCode="0.0">
                  <c:v>3.4929725800938227</c:v>
                </c:pt>
                <c:pt idx="89" formatCode="0.0">
                  <c:v>3.7629063464395207</c:v>
                </c:pt>
                <c:pt idx="90" formatCode="0.0">
                  <c:v>3.8551434305997168</c:v>
                </c:pt>
                <c:pt idx="91" formatCode="0.0">
                  <c:v>3.9777565344043087</c:v>
                </c:pt>
                <c:pt idx="92" formatCode="0.0">
                  <c:v>3.800418686479401</c:v>
                </c:pt>
                <c:pt idx="93" formatCode="0.0">
                  <c:v>4.1075656118908066</c:v>
                </c:pt>
                <c:pt idx="94" formatCode="0.0">
                  <c:v>4.4706970932007151</c:v>
                </c:pt>
                <c:pt idx="95" formatCode="0.0">
                  <c:v>4.6678495788443408</c:v>
                </c:pt>
                <c:pt idx="96" formatCode="0.0">
                  <c:v>4.5260841826564979</c:v>
                </c:pt>
                <c:pt idx="97" formatCode="0.0">
                  <c:v>4.4176273320026382</c:v>
                </c:pt>
                <c:pt idx="98" formatCode="0.0">
                  <c:v>4.4339121416524074</c:v>
                </c:pt>
                <c:pt idx="99" formatCode="0.0">
                  <c:v>4.0718144080314156</c:v>
                </c:pt>
                <c:pt idx="100" formatCode="0.0">
                  <c:v>3.7621062577540165</c:v>
                </c:pt>
                <c:pt idx="101" formatCode="0.0">
                  <c:v>3.455378027394973</c:v>
                </c:pt>
                <c:pt idx="102" formatCode="0.0">
                  <c:v>3.6268235276988081</c:v>
                </c:pt>
                <c:pt idx="103" formatCode="0.0">
                  <c:v>3.4938936359871553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7A-4737-BF45-82F0A7FBD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888960"/>
        <c:axId val="228890496"/>
      </c:lineChart>
      <c:lineChart>
        <c:grouping val="standard"/>
        <c:varyColors val="0"/>
        <c:ser>
          <c:idx val="1"/>
          <c:order val="0"/>
          <c:tx>
            <c:strRef>
              <c:f>'איור 15 נתונים'!$B$3</c:f>
              <c:strCache>
                <c:ptCount val="1"/>
                <c:pt idx="0">
                  <c:v>סך הכול</c:v>
                </c:pt>
              </c:strCache>
            </c:strRef>
          </c:tx>
          <c:spPr>
            <a:ln w="38100" cmpd="sng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'איור 15 נתונים'!$A$4:$A$300</c:f>
              <c:numCache>
                <c:formatCode>m/d/yyyy</c:formatCode>
                <c:ptCount val="297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</c:numCache>
            </c:numRef>
          </c:cat>
          <c:val>
            <c:numRef>
              <c:f>'איור 15 נתונים'!$B$4:$B$300</c:f>
              <c:numCache>
                <c:formatCode>General</c:formatCode>
                <c:ptCount val="297"/>
                <c:pt idx="0" formatCode="0.0">
                  <c:v>0</c:v>
                </c:pt>
                <c:pt idx="17" formatCode="0.0">
                  <c:v>1.9262759156679632</c:v>
                </c:pt>
                <c:pt idx="18" formatCode="0.0">
                  <c:v>2.061077776266651</c:v>
                </c:pt>
                <c:pt idx="19" formatCode="0.0">
                  <c:v>2.0760417570221401</c:v>
                </c:pt>
                <c:pt idx="20" formatCode="0.0">
                  <c:v>2.3078786598327516</c:v>
                </c:pt>
                <c:pt idx="21" formatCode="0.0">
                  <c:v>2.404589287125769</c:v>
                </c:pt>
                <c:pt idx="22" formatCode="0.0">
                  <c:v>2.2738426106985843</c:v>
                </c:pt>
                <c:pt idx="23" formatCode="0.0">
                  <c:v>2.3824195353125521</c:v>
                </c:pt>
                <c:pt idx="24" formatCode="0.0">
                  <c:v>2.5501469128824894</c:v>
                </c:pt>
                <c:pt idx="25" formatCode="0.0">
                  <c:v>2.6156664268876417</c:v>
                </c:pt>
                <c:pt idx="26" formatCode="0.0">
                  <c:v>2.9168343744591541</c:v>
                </c:pt>
                <c:pt idx="27" formatCode="0.0">
                  <c:v>3.0999830905711789</c:v>
                </c:pt>
                <c:pt idx="28" formatCode="0.0">
                  <c:v>2.9690887438962754</c:v>
                </c:pt>
                <c:pt idx="29" formatCode="0.0">
                  <c:v>3.020876545715101</c:v>
                </c:pt>
                <c:pt idx="30" formatCode="0.0">
                  <c:v>3.0429949610412121</c:v>
                </c:pt>
                <c:pt idx="31" formatCode="0.0">
                  <c:v>3.0674062743797137</c:v>
                </c:pt>
                <c:pt idx="32" formatCode="0.0">
                  <c:v>3.0650835893366368</c:v>
                </c:pt>
                <c:pt idx="33" formatCode="0.0">
                  <c:v>2.8719714965028897</c:v>
                </c:pt>
                <c:pt idx="34" formatCode="0.0">
                  <c:v>2.7840880569072857</c:v>
                </c:pt>
                <c:pt idx="35" formatCode="0.0">
                  <c:v>2.5195582954924856</c:v>
                </c:pt>
                <c:pt idx="36" formatCode="0.0">
                  <c:v>2.313803899715916</c:v>
                </c:pt>
                <c:pt idx="37" formatCode="0.0">
                  <c:v>1.9577225992537306</c:v>
                </c:pt>
                <c:pt idx="38" formatCode="0.0">
                  <c:v>1.5174105817745254</c:v>
                </c:pt>
                <c:pt idx="39" formatCode="0.0">
                  <c:v>1.4883170460920025</c:v>
                </c:pt>
                <c:pt idx="40" formatCode="0.0">
                  <c:v>1.5387458227696493</c:v>
                </c:pt>
                <c:pt idx="41" formatCode="0.0">
                  <c:v>1.4492345925526839</c:v>
                </c:pt>
                <c:pt idx="42" formatCode="0.0">
                  <c:v>1.3616578563985904</c:v>
                </c:pt>
                <c:pt idx="43" formatCode="0.0">
                  <c:v>1.3966954167475842</c:v>
                </c:pt>
                <c:pt idx="44" formatCode="0.0">
                  <c:v>1.1325659978120628</c:v>
                </c:pt>
                <c:pt idx="45" formatCode="0.0">
                  <c:v>1.2043681462483802</c:v>
                </c:pt>
                <c:pt idx="46" formatCode="0.0">
                  <c:v>1.1728654162745711</c:v>
                </c:pt>
                <c:pt idx="47" formatCode="0.0">
                  <c:v>1.1838109467556146</c:v>
                </c:pt>
                <c:pt idx="48" formatCode="0.0">
                  <c:v>1.2063779630727689</c:v>
                </c:pt>
                <c:pt idx="49" formatCode="0.0">
                  <c:v>1.3318197663024556</c:v>
                </c:pt>
                <c:pt idx="50" formatCode="0.0">
                  <c:v>1.6549815224661257</c:v>
                </c:pt>
                <c:pt idx="51" formatCode="0.0">
                  <c:v>1.6778010576914859</c:v>
                </c:pt>
                <c:pt idx="52" formatCode="0.0">
                  <c:v>1.8257430062986524</c:v>
                </c:pt>
                <c:pt idx="53" formatCode="0.0">
                  <c:v>1.9482500143118697</c:v>
                </c:pt>
                <c:pt idx="54" formatCode="0.0">
                  <c:v>1.8460086411612453</c:v>
                </c:pt>
                <c:pt idx="55" formatCode="0.0">
                  <c:v>1.9713396771946945</c:v>
                </c:pt>
                <c:pt idx="56" formatCode="0.0">
                  <c:v>2.3352300644547075</c:v>
                </c:pt>
                <c:pt idx="57" formatCode="0.0">
                  <c:v>2.3571623707608236</c:v>
                </c:pt>
                <c:pt idx="58" formatCode="0.0">
                  <c:v>2.4911810760543496</c:v>
                </c:pt>
                <c:pt idx="59" formatCode="0.0">
                  <c:v>2.614434234246632</c:v>
                </c:pt>
                <c:pt idx="60" formatCode="0.0">
                  <c:v>2.8037630196020569</c:v>
                </c:pt>
                <c:pt idx="61" formatCode="0.0">
                  <c:v>2.8205897390105816</c:v>
                </c:pt>
                <c:pt idx="62" formatCode="0.0">
                  <c:v>2.7487519909322078</c:v>
                </c:pt>
                <c:pt idx="63" formatCode="0.0">
                  <c:v>2.6534499637438813</c:v>
                </c:pt>
                <c:pt idx="64" formatCode="0.0">
                  <c:v>2.4147457341998635</c:v>
                </c:pt>
                <c:pt idx="65" formatCode="0.0">
                  <c:v>2.2402081190104006</c:v>
                </c:pt>
                <c:pt idx="66" formatCode="0.0">
                  <c:v>2.4202587021168398</c:v>
                </c:pt>
                <c:pt idx="67" formatCode="0.0">
                  <c:v>2.2476789118662355</c:v>
                </c:pt>
                <c:pt idx="68" formatCode="0.0">
                  <c:v>1.6203932651359665</c:v>
                </c:pt>
                <c:pt idx="69" formatCode="0.0">
                  <c:v>1.9066326651493881</c:v>
                </c:pt>
                <c:pt idx="70" formatCode="0.0">
                  <c:v>2.1231652905902232</c:v>
                </c:pt>
                <c:pt idx="71" formatCode="0.0">
                  <c:v>2.2254538472757712</c:v>
                </c:pt>
                <c:pt idx="72" formatCode="0.0">
                  <c:v>2.184342066228151</c:v>
                </c:pt>
                <c:pt idx="73" formatCode="0.0">
                  <c:v>2.4830146892730998</c:v>
                </c:pt>
                <c:pt idx="74" formatCode="0.0">
                  <c:v>2.9406781089685197</c:v>
                </c:pt>
                <c:pt idx="75" formatCode="0.0">
                  <c:v>2.9365986344409345</c:v>
                </c:pt>
                <c:pt idx="76" formatCode="0.0">
                  <c:v>3.2332665604003941</c:v>
                </c:pt>
                <c:pt idx="77" formatCode="0.0">
                  <c:v>3.4029498941047454</c:v>
                </c:pt>
                <c:pt idx="78" formatCode="0.0">
                  <c:v>3.2975338983613822</c:v>
                </c:pt>
                <c:pt idx="79" formatCode="0.0">
                  <c:v>3.2515734941141572</c:v>
                </c:pt>
                <c:pt idx="80" formatCode="0.0">
                  <c:v>3.5971244683705494</c:v>
                </c:pt>
                <c:pt idx="81" formatCode="0.0">
                  <c:v>3.1435999744357845</c:v>
                </c:pt>
                <c:pt idx="82" formatCode="0.0">
                  <c:v>2.6674511364794151</c:v>
                </c:pt>
                <c:pt idx="83" formatCode="0.0">
                  <c:v>2.5839170601176242</c:v>
                </c:pt>
                <c:pt idx="84" formatCode="0.0">
                  <c:v>2.6536282725448723</c:v>
                </c:pt>
                <c:pt idx="85" formatCode="0.0">
                  <c:v>2.4981978145718342</c:v>
                </c:pt>
                <c:pt idx="86" formatCode="0.0">
                  <c:v>2.3908875376256411</c:v>
                </c:pt>
                <c:pt idx="87" formatCode="0.0">
                  <c:v>2.8280261159770115</c:v>
                </c:pt>
                <c:pt idx="88" formatCode="0.0">
                  <c:v>2.7745951039099381</c:v>
                </c:pt>
                <c:pt idx="89" formatCode="0.0">
                  <c:v>2.9423539485575079</c:v>
                </c:pt>
                <c:pt idx="90" formatCode="0.0">
                  <c:v>3.0512551020423384</c:v>
                </c:pt>
                <c:pt idx="91" formatCode="0.0">
                  <c:v>3.1405371720853559</c:v>
                </c:pt>
                <c:pt idx="92" formatCode="0.0">
                  <c:v>3.4257221294495821</c:v>
                </c:pt>
                <c:pt idx="93" formatCode="0.0">
                  <c:v>3.5687387260400882</c:v>
                </c:pt>
                <c:pt idx="94" formatCode="0.0">
                  <c:v>4.1403286759277957</c:v>
                </c:pt>
                <c:pt idx="95" formatCode="0.0">
                  <c:v>4.0963757197060469</c:v>
                </c:pt>
                <c:pt idx="96" formatCode="0.0">
                  <c:v>4.1136431266204365</c:v>
                </c:pt>
                <c:pt idx="97" formatCode="0.0">
                  <c:v>4.2363849588440861</c:v>
                </c:pt>
                <c:pt idx="98" formatCode="0.0">
                  <c:v>3.8253025748737457</c:v>
                </c:pt>
                <c:pt idx="99" formatCode="0.0">
                  <c:v>3.4629243597766202</c:v>
                </c:pt>
                <c:pt idx="100" formatCode="0.0">
                  <c:v>3.2944245797484228</c:v>
                </c:pt>
                <c:pt idx="101" formatCode="0.0">
                  <c:v>3.1432332007832242</c:v>
                </c:pt>
                <c:pt idx="102" formatCode="0.0">
                  <c:v>3.1871607698473303</c:v>
                </c:pt>
                <c:pt idx="103" formatCode="0.0">
                  <c:v>3.0854792073287118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7A-4737-BF45-82F0A7FBDF59}"/>
            </c:ext>
          </c:extLst>
        </c:ser>
        <c:ser>
          <c:idx val="2"/>
          <c:order val="2"/>
          <c:tx>
            <c:strRef>
              <c:f>'איור 15 נתונים'!$D$3</c:f>
              <c:strCache>
                <c:ptCount val="1"/>
                <c:pt idx="0">
                  <c:v>ענפי השירותים הציבוריים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15 נתונים'!$A$4:$A$300</c:f>
              <c:numCache>
                <c:formatCode>m/d/yyyy</c:formatCode>
                <c:ptCount val="297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  <c:pt idx="95">
                  <c:v>43465</c:v>
                </c:pt>
                <c:pt idx="96">
                  <c:v>43496</c:v>
                </c:pt>
                <c:pt idx="97">
                  <c:v>43524</c:v>
                </c:pt>
                <c:pt idx="98">
                  <c:v>43555</c:v>
                </c:pt>
                <c:pt idx="99">
                  <c:v>43585</c:v>
                </c:pt>
                <c:pt idx="100">
                  <c:v>43616</c:v>
                </c:pt>
                <c:pt idx="101">
                  <c:v>43646</c:v>
                </c:pt>
                <c:pt idx="102">
                  <c:v>43677</c:v>
                </c:pt>
                <c:pt idx="103">
                  <c:v>43708</c:v>
                </c:pt>
              </c:numCache>
            </c:numRef>
          </c:cat>
          <c:val>
            <c:numRef>
              <c:f>'איור 15 נתונים'!$D$4:$D$300</c:f>
              <c:numCache>
                <c:formatCode>General</c:formatCode>
                <c:ptCount val="297"/>
                <c:pt idx="0" formatCode="0.0">
                  <c:v>0</c:v>
                </c:pt>
                <c:pt idx="17" formatCode="0.0">
                  <c:v>1.9345376491546631</c:v>
                </c:pt>
                <c:pt idx="18" formatCode="0.0">
                  <c:v>2.3185856342315674</c:v>
                </c:pt>
                <c:pt idx="19" formatCode="0.0">
                  <c:v>2.4050686359405518</c:v>
                </c:pt>
                <c:pt idx="20" formatCode="0.0">
                  <c:v>1.94600510597229</c:v>
                </c:pt>
                <c:pt idx="21" formatCode="0.0">
                  <c:v>1.8408664464950562</c:v>
                </c:pt>
                <c:pt idx="22" formatCode="0.0">
                  <c:v>1.416192889213562</c:v>
                </c:pt>
                <c:pt idx="23" formatCode="0.0">
                  <c:v>1.4646588563919067</c:v>
                </c:pt>
                <c:pt idx="24" formatCode="0.0">
                  <c:v>1.7081745862960815</c:v>
                </c:pt>
                <c:pt idx="25" formatCode="0.0">
                  <c:v>1.6918171644210815</c:v>
                </c:pt>
                <c:pt idx="26" formatCode="0.0">
                  <c:v>2.1532166004180908</c:v>
                </c:pt>
                <c:pt idx="27" formatCode="0.0">
                  <c:v>2.5722894668579102</c:v>
                </c:pt>
                <c:pt idx="28" formatCode="0.0">
                  <c:v>2.7238984107971191</c:v>
                </c:pt>
                <c:pt idx="29" formatCode="0.0">
                  <c:v>2.7934567928314209</c:v>
                </c:pt>
                <c:pt idx="30" formatCode="0.0">
                  <c:v>2.930919885635376</c:v>
                </c:pt>
                <c:pt idx="31" formatCode="0.0">
                  <c:v>3.0381350517272949</c:v>
                </c:pt>
                <c:pt idx="32" formatCode="0.0">
                  <c:v>3.5319750308990479</c:v>
                </c:pt>
                <c:pt idx="33" formatCode="0.0">
                  <c:v>3.3081502914428711</c:v>
                </c:pt>
                <c:pt idx="34" formatCode="0.0">
                  <c:v>3.5088145732879639</c:v>
                </c:pt>
                <c:pt idx="35" formatCode="0.0">
                  <c:v>3.4533312320709229</c:v>
                </c:pt>
                <c:pt idx="36" formatCode="0.0">
                  <c:v>3.2869093418121338</c:v>
                </c:pt>
                <c:pt idx="37" formatCode="0.0">
                  <c:v>2.99826979637146</c:v>
                </c:pt>
                <c:pt idx="38" formatCode="0.0">
                  <c:v>2.6324601173400879</c:v>
                </c:pt>
                <c:pt idx="39" formatCode="0.0">
                  <c:v>2.5057024955749512</c:v>
                </c:pt>
                <c:pt idx="40" formatCode="0.0">
                  <c:v>2.2417807579040527</c:v>
                </c:pt>
                <c:pt idx="41" formatCode="0.0">
                  <c:v>2.2185103893280029</c:v>
                </c:pt>
                <c:pt idx="42" formatCode="0.0">
                  <c:v>1.8340188264846802</c:v>
                </c:pt>
                <c:pt idx="43" formatCode="0.0">
                  <c:v>1.7801305055618286</c:v>
                </c:pt>
                <c:pt idx="44" formatCode="0.0">
                  <c:v>1.5565717220306396</c:v>
                </c:pt>
                <c:pt idx="45" formatCode="0.0">
                  <c:v>1.8283878564834595</c:v>
                </c:pt>
                <c:pt idx="46" formatCode="0.0">
                  <c:v>1.654787540435791</c:v>
                </c:pt>
                <c:pt idx="47" formatCode="0.0">
                  <c:v>1.710084080696106</c:v>
                </c:pt>
                <c:pt idx="48" formatCode="0.0">
                  <c:v>1.8337842226028442</c:v>
                </c:pt>
                <c:pt idx="49" formatCode="0.0">
                  <c:v>1.7602548599243164</c:v>
                </c:pt>
                <c:pt idx="50" formatCode="0.0">
                  <c:v>1.7442280054092407</c:v>
                </c:pt>
                <c:pt idx="51" formatCode="0.0">
                  <c:v>1.6611073017120361</c:v>
                </c:pt>
                <c:pt idx="52" formatCode="0.0">
                  <c:v>1.9740078449249268</c:v>
                </c:pt>
                <c:pt idx="53" formatCode="0.0">
                  <c:v>1.9670621156692505</c:v>
                </c:pt>
                <c:pt idx="54" formatCode="0.0">
                  <c:v>2.1053717136383057</c:v>
                </c:pt>
                <c:pt idx="55" formatCode="0.0">
                  <c:v>2.2702367305755615</c:v>
                </c:pt>
                <c:pt idx="56" formatCode="0.0">
                  <c:v>2.4189784526824951</c:v>
                </c:pt>
                <c:pt idx="57" formatCode="0.0">
                  <c:v>2.2645938396453857</c:v>
                </c:pt>
                <c:pt idx="58" formatCode="0.0">
                  <c:v>2.2734189033508301</c:v>
                </c:pt>
                <c:pt idx="59" formatCode="0.0">
                  <c:v>2.0734274387359619</c:v>
                </c:pt>
                <c:pt idx="60" formatCode="0.0">
                  <c:v>1.976757287979126</c:v>
                </c:pt>
                <c:pt idx="61" formatCode="0.0">
                  <c:v>2.3313648700714111</c:v>
                </c:pt>
                <c:pt idx="62" formatCode="0.0">
                  <c:v>2.2799088954925537</c:v>
                </c:pt>
                <c:pt idx="63" formatCode="0.0">
                  <c:v>2.3216338157653809</c:v>
                </c:pt>
                <c:pt idx="64" formatCode="0.0">
                  <c:v>1.9603549242019653</c:v>
                </c:pt>
                <c:pt idx="65" formatCode="0.0">
                  <c:v>1.876978874206543</c:v>
                </c:pt>
                <c:pt idx="66" formatCode="0.0">
                  <c:v>1.7381176948547363</c:v>
                </c:pt>
                <c:pt idx="67" formatCode="0.0">
                  <c:v>1.3116313219070435</c:v>
                </c:pt>
                <c:pt idx="68" formatCode="0.0">
                  <c:v>1.0824432373046875</c:v>
                </c:pt>
                <c:pt idx="69" formatCode="0.0">
                  <c:v>1.0086631774902344</c:v>
                </c:pt>
                <c:pt idx="70" formatCode="0.0">
                  <c:v>1.3269033432006836</c:v>
                </c:pt>
                <c:pt idx="71" formatCode="0.0">
                  <c:v>1.5888334512710571</c:v>
                </c:pt>
                <c:pt idx="72" formatCode="0.0">
                  <c:v>1.6247825622558594</c:v>
                </c:pt>
                <c:pt idx="73" formatCode="0.0">
                  <c:v>1.9928772449493408</c:v>
                </c:pt>
                <c:pt idx="74" formatCode="0.0">
                  <c:v>2.3839743137359619</c:v>
                </c:pt>
                <c:pt idx="75" formatCode="0.0">
                  <c:v>2.7753798961639404</c:v>
                </c:pt>
                <c:pt idx="76" formatCode="0.0">
                  <c:v>3.1882171630859375</c:v>
                </c:pt>
                <c:pt idx="77" formatCode="0.0">
                  <c:v>3.4424154758453369</c:v>
                </c:pt>
                <c:pt idx="78" formatCode="0.0">
                  <c:v>3.6996150016784668</c:v>
                </c:pt>
                <c:pt idx="79" formatCode="0.0">
                  <c:v>3.7315645217895508</c:v>
                </c:pt>
                <c:pt idx="80" formatCode="0.0">
                  <c:v>3.8850283622741699</c:v>
                </c:pt>
                <c:pt idx="81" formatCode="0.0">
                  <c:v>3.7280170917510986</c:v>
                </c:pt>
                <c:pt idx="82" formatCode="0.0">
                  <c:v>3.3880836963653564</c:v>
                </c:pt>
                <c:pt idx="83" formatCode="0.0">
                  <c:v>3.210284948348999</c:v>
                </c:pt>
                <c:pt idx="84" formatCode="0.0">
                  <c:v>3.0616829395294189</c:v>
                </c:pt>
                <c:pt idx="85" formatCode="0.0">
                  <c:v>2.3971226215362549</c:v>
                </c:pt>
                <c:pt idx="86" formatCode="0.0">
                  <c:v>2.2306573390960693</c:v>
                </c:pt>
                <c:pt idx="87" formatCode="0.0">
                  <c:v>2.016221284866333</c:v>
                </c:pt>
                <c:pt idx="88" formatCode="0.0">
                  <c:v>1.7594480514526367</c:v>
                </c:pt>
                <c:pt idx="89" formatCode="0.0">
                  <c:v>1.6619309186935425</c:v>
                </c:pt>
                <c:pt idx="90" formatCode="0.0">
                  <c:v>1.9094109535217285</c:v>
                </c:pt>
                <c:pt idx="91" formatCode="0.0">
                  <c:v>2.1602842807769775</c:v>
                </c:pt>
                <c:pt idx="92" formatCode="0.0">
                  <c:v>1.9709974527359009</c:v>
                </c:pt>
                <c:pt idx="93" formatCode="0.0">
                  <c:v>2.1028282642364502</c:v>
                </c:pt>
                <c:pt idx="94" formatCode="0.0">
                  <c:v>2.2117073535919189</c:v>
                </c:pt>
                <c:pt idx="95" formatCode="0.0">
                  <c:v>2.2196950912475586</c:v>
                </c:pt>
                <c:pt idx="96" formatCode="0.0">
                  <c:v>2.1870796680450439</c:v>
                </c:pt>
                <c:pt idx="97" formatCode="0.0">
                  <c:v>2.5665500164031982</c:v>
                </c:pt>
                <c:pt idx="98" formatCode="0.0">
                  <c:v>2.4316966533660889</c:v>
                </c:pt>
                <c:pt idx="99" formatCode="0.0">
                  <c:v>2.3096058368682861</c:v>
                </c:pt>
                <c:pt idx="100" formatCode="0.0">
                  <c:v>2.4218719005584717</c:v>
                </c:pt>
                <c:pt idx="101" formatCode="0.0">
                  <c:v>2.2493879795074463</c:v>
                </c:pt>
                <c:pt idx="102" formatCode="0.0">
                  <c:v>1.9558991193771362</c:v>
                </c:pt>
                <c:pt idx="103" formatCode="0.0">
                  <c:v>1.5793064832687378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7A-4737-BF45-82F0A7FBD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894208"/>
        <c:axId val="228892672"/>
      </c:lineChart>
      <c:dateAx>
        <c:axId val="228888960"/>
        <c:scaling>
          <c:orientation val="minMax"/>
          <c:min val="41912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228890496"/>
        <c:crosses val="autoZero"/>
        <c:auto val="0"/>
        <c:lblOffset val="100"/>
        <c:baseTimeUnit val="months"/>
        <c:majorUnit val="3"/>
        <c:majorTimeUnit val="months"/>
      </c:dateAx>
      <c:valAx>
        <c:axId val="228890496"/>
        <c:scaling>
          <c:orientation val="minMax"/>
          <c:max val="6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he-IL" sz="1400" b="0"/>
                  <a:t>%</a:t>
                </a:r>
                <a:endParaRPr lang="en-US" sz="1400" b="0"/>
              </a:p>
            </c:rich>
          </c:tx>
          <c:layout>
            <c:manualLayout>
              <c:xMode val="edge"/>
              <c:yMode val="edge"/>
              <c:x val="2.3184918355582552E-2"/>
              <c:y val="0.1004673288857437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228888960"/>
        <c:crosses val="autoZero"/>
        <c:crossBetween val="between"/>
        <c:majorUnit val="1"/>
      </c:valAx>
      <c:valAx>
        <c:axId val="228892672"/>
        <c:scaling>
          <c:orientation val="minMax"/>
          <c:max val="11"/>
          <c:min val="4"/>
        </c:scaling>
        <c:delete val="1"/>
        <c:axPos val="r"/>
        <c:numFmt formatCode="0.0" sourceLinked="1"/>
        <c:majorTickMark val="out"/>
        <c:minorTickMark val="none"/>
        <c:tickLblPos val="nextTo"/>
        <c:crossAx val="228894208"/>
        <c:crosses val="max"/>
        <c:crossBetween val="between"/>
        <c:majorUnit val="1"/>
      </c:valAx>
      <c:dateAx>
        <c:axId val="22889420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8892672"/>
        <c:crosses val="autoZero"/>
        <c:auto val="1"/>
        <c:lblOffset val="100"/>
        <c:baseTimeUnit val="months"/>
      </c:date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6.3125906885759669E-2"/>
          <c:y val="0.92694904708359893"/>
          <c:w val="0.89586524525970979"/>
          <c:h val="5.6353592249795144E-2"/>
        </c:manualLayout>
      </c:layout>
      <c:overlay val="0"/>
      <c:spPr>
        <a:noFill/>
        <a:ln w="19050">
          <a:noFill/>
        </a:ln>
      </c:spPr>
      <c:txPr>
        <a:bodyPr/>
        <a:lstStyle/>
        <a:p>
          <a:pPr>
            <a:defRPr sz="1400" b="0">
              <a:latin typeface="David" panose="020E0502060401010101" pitchFamily="34" charset="-79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19050">
      <a:noFill/>
    </a:ln>
  </c:sp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2160" dirty="0"/>
              <a:t>איור </a:t>
            </a:r>
            <a:r>
              <a:rPr lang="he-IL" sz="2160" dirty="0" smtClean="0"/>
              <a:t>19: </a:t>
            </a:r>
            <a:r>
              <a:rPr lang="he-IL" sz="2160" dirty="0"/>
              <a:t>משרות פנויות
</a:t>
            </a:r>
            <a:r>
              <a:rPr lang="he-IL" sz="2160" b="0" dirty="0"/>
              <a:t>נתונים </a:t>
            </a:r>
            <a:r>
              <a:rPr lang="he-IL" sz="2160" b="0" dirty="0" err="1"/>
              <a:t>מנוכי</a:t>
            </a:r>
            <a:r>
              <a:rPr lang="he-IL" sz="2160" b="0" dirty="0"/>
              <a:t> עונתיות, ינואר 2012 עד אוקטובר 2019</a:t>
            </a:r>
            <a:endParaRPr lang="he-IL" sz="1600" b="0" dirty="0"/>
          </a:p>
        </c:rich>
      </c:tx>
      <c:layout>
        <c:manualLayout>
          <c:xMode val="edge"/>
          <c:yMode val="edge"/>
          <c:x val="0.19539605144034583"/>
          <c:y val="3.8221476233966057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2485352074081832E-2"/>
          <c:y val="0.14658076831305181"/>
          <c:w val="0.92078455392666503"/>
          <c:h val="0.71637186417528531"/>
        </c:manualLayout>
      </c:layout>
      <c:lineChart>
        <c:grouping val="standard"/>
        <c:varyColors val="0"/>
        <c:ser>
          <c:idx val="1"/>
          <c:order val="0"/>
          <c:tx>
            <c:strRef>
              <c:f>'איור 34 נתונים'!$C$3</c:f>
              <c:strCache>
                <c:ptCount val="1"/>
                <c:pt idx="0">
                  <c:v>שיעור המשרות הפנויות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34 נתונים'!$A$4:$A$300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  <c:pt idx="86">
                  <c:v>43555</c:v>
                </c:pt>
                <c:pt idx="87">
                  <c:v>43585</c:v>
                </c:pt>
                <c:pt idx="88">
                  <c:v>43616</c:v>
                </c:pt>
                <c:pt idx="89">
                  <c:v>43646</c:v>
                </c:pt>
                <c:pt idx="90">
                  <c:v>43677</c:v>
                </c:pt>
                <c:pt idx="91">
                  <c:v>43708</c:v>
                </c:pt>
                <c:pt idx="92">
                  <c:v>43738</c:v>
                </c:pt>
                <c:pt idx="93">
                  <c:v>43769</c:v>
                </c:pt>
              </c:numCache>
            </c:numRef>
          </c:cat>
          <c:val>
            <c:numRef>
              <c:f>'איור 34 נתונים'!$C$4:$C$300</c:f>
              <c:numCache>
                <c:formatCode>0.0</c:formatCode>
                <c:ptCount val="297"/>
                <c:pt idx="0">
                  <c:v>2.81</c:v>
                </c:pt>
                <c:pt idx="1">
                  <c:v>2.78</c:v>
                </c:pt>
                <c:pt idx="2">
                  <c:v>2.89</c:v>
                </c:pt>
                <c:pt idx="3">
                  <c:v>2.88</c:v>
                </c:pt>
                <c:pt idx="4">
                  <c:v>2.77</c:v>
                </c:pt>
                <c:pt idx="5">
                  <c:v>2.71</c:v>
                </c:pt>
                <c:pt idx="6">
                  <c:v>2.8</c:v>
                </c:pt>
                <c:pt idx="7">
                  <c:v>2.73</c:v>
                </c:pt>
                <c:pt idx="8">
                  <c:v>2.82</c:v>
                </c:pt>
                <c:pt idx="9">
                  <c:v>2.83</c:v>
                </c:pt>
                <c:pt idx="10">
                  <c:v>2.77</c:v>
                </c:pt>
                <c:pt idx="11">
                  <c:v>2.77</c:v>
                </c:pt>
                <c:pt idx="12">
                  <c:v>2.68</c:v>
                </c:pt>
                <c:pt idx="13">
                  <c:v>2.67</c:v>
                </c:pt>
                <c:pt idx="14">
                  <c:v>2.67</c:v>
                </c:pt>
                <c:pt idx="15">
                  <c:v>2.61</c:v>
                </c:pt>
                <c:pt idx="16">
                  <c:v>2.63</c:v>
                </c:pt>
                <c:pt idx="17">
                  <c:v>2.65</c:v>
                </c:pt>
                <c:pt idx="18">
                  <c:v>2.63</c:v>
                </c:pt>
                <c:pt idx="19">
                  <c:v>2.7</c:v>
                </c:pt>
                <c:pt idx="20">
                  <c:v>2.6</c:v>
                </c:pt>
                <c:pt idx="21">
                  <c:v>2.66</c:v>
                </c:pt>
                <c:pt idx="22">
                  <c:v>2.66</c:v>
                </c:pt>
                <c:pt idx="23">
                  <c:v>2.57</c:v>
                </c:pt>
                <c:pt idx="24">
                  <c:v>2.59</c:v>
                </c:pt>
                <c:pt idx="25">
                  <c:v>2.62</c:v>
                </c:pt>
                <c:pt idx="26">
                  <c:v>2.77</c:v>
                </c:pt>
                <c:pt idx="27">
                  <c:v>2.64</c:v>
                </c:pt>
                <c:pt idx="28">
                  <c:v>2.73</c:v>
                </c:pt>
                <c:pt idx="29">
                  <c:v>2.76</c:v>
                </c:pt>
                <c:pt idx="30">
                  <c:v>2.63</c:v>
                </c:pt>
                <c:pt idx="31">
                  <c:v>2.65</c:v>
                </c:pt>
                <c:pt idx="32">
                  <c:v>2.76</c:v>
                </c:pt>
                <c:pt idx="33">
                  <c:v>2.83</c:v>
                </c:pt>
                <c:pt idx="34">
                  <c:v>3</c:v>
                </c:pt>
                <c:pt idx="35">
                  <c:v>2.92</c:v>
                </c:pt>
                <c:pt idx="36">
                  <c:v>3.03</c:v>
                </c:pt>
                <c:pt idx="37">
                  <c:v>3.04</c:v>
                </c:pt>
                <c:pt idx="38">
                  <c:v>3.04</c:v>
                </c:pt>
                <c:pt idx="39">
                  <c:v>2.96</c:v>
                </c:pt>
                <c:pt idx="40">
                  <c:v>3.07</c:v>
                </c:pt>
                <c:pt idx="41">
                  <c:v>3.25</c:v>
                </c:pt>
                <c:pt idx="42">
                  <c:v>3.26</c:v>
                </c:pt>
                <c:pt idx="43">
                  <c:v>3.29</c:v>
                </c:pt>
                <c:pt idx="44">
                  <c:v>3.36</c:v>
                </c:pt>
                <c:pt idx="45">
                  <c:v>3.4</c:v>
                </c:pt>
                <c:pt idx="46">
                  <c:v>3.36</c:v>
                </c:pt>
                <c:pt idx="47">
                  <c:v>3.53</c:v>
                </c:pt>
                <c:pt idx="48">
                  <c:v>3.4</c:v>
                </c:pt>
                <c:pt idx="49">
                  <c:v>3.61</c:v>
                </c:pt>
                <c:pt idx="50">
                  <c:v>3.6</c:v>
                </c:pt>
                <c:pt idx="51">
                  <c:v>3.6</c:v>
                </c:pt>
                <c:pt idx="52">
                  <c:v>3.59</c:v>
                </c:pt>
                <c:pt idx="53">
                  <c:v>3.54</c:v>
                </c:pt>
                <c:pt idx="54">
                  <c:v>3.67</c:v>
                </c:pt>
                <c:pt idx="55">
                  <c:v>3.69</c:v>
                </c:pt>
                <c:pt idx="56">
                  <c:v>3.65</c:v>
                </c:pt>
                <c:pt idx="57">
                  <c:v>3.55</c:v>
                </c:pt>
                <c:pt idx="58">
                  <c:v>3.72</c:v>
                </c:pt>
                <c:pt idx="59">
                  <c:v>3.76</c:v>
                </c:pt>
                <c:pt idx="60">
                  <c:v>3.74</c:v>
                </c:pt>
                <c:pt idx="61">
                  <c:v>3.64</c:v>
                </c:pt>
                <c:pt idx="62">
                  <c:v>3.74</c:v>
                </c:pt>
                <c:pt idx="63">
                  <c:v>3.77</c:v>
                </c:pt>
                <c:pt idx="64">
                  <c:v>3.82</c:v>
                </c:pt>
                <c:pt idx="65">
                  <c:v>3.77</c:v>
                </c:pt>
                <c:pt idx="66">
                  <c:v>3.75</c:v>
                </c:pt>
                <c:pt idx="67">
                  <c:v>3.78</c:v>
                </c:pt>
                <c:pt idx="68">
                  <c:v>3.76</c:v>
                </c:pt>
                <c:pt idx="69">
                  <c:v>3.75</c:v>
                </c:pt>
                <c:pt idx="70">
                  <c:v>3.88</c:v>
                </c:pt>
                <c:pt idx="71">
                  <c:v>3.73</c:v>
                </c:pt>
                <c:pt idx="72">
                  <c:v>3.78</c:v>
                </c:pt>
                <c:pt idx="73">
                  <c:v>3.76</c:v>
                </c:pt>
                <c:pt idx="74">
                  <c:v>3.78</c:v>
                </c:pt>
                <c:pt idx="75">
                  <c:v>3.73</c:v>
                </c:pt>
                <c:pt idx="76">
                  <c:v>3.69</c:v>
                </c:pt>
                <c:pt idx="77">
                  <c:v>3.68</c:v>
                </c:pt>
                <c:pt idx="78">
                  <c:v>3.68</c:v>
                </c:pt>
                <c:pt idx="79">
                  <c:v>3.66</c:v>
                </c:pt>
                <c:pt idx="80">
                  <c:v>3.78</c:v>
                </c:pt>
                <c:pt idx="81">
                  <c:v>3.72</c:v>
                </c:pt>
                <c:pt idx="82">
                  <c:v>3.56</c:v>
                </c:pt>
                <c:pt idx="83">
                  <c:v>3.65</c:v>
                </c:pt>
                <c:pt idx="84">
                  <c:v>3.54</c:v>
                </c:pt>
                <c:pt idx="85">
                  <c:v>3.5</c:v>
                </c:pt>
                <c:pt idx="86">
                  <c:v>3.56</c:v>
                </c:pt>
                <c:pt idx="87">
                  <c:v>3.55</c:v>
                </c:pt>
                <c:pt idx="88">
                  <c:v>3.53</c:v>
                </c:pt>
                <c:pt idx="89">
                  <c:v>3.46</c:v>
                </c:pt>
                <c:pt idx="90">
                  <c:v>3.54</c:v>
                </c:pt>
                <c:pt idx="91">
                  <c:v>3.48</c:v>
                </c:pt>
                <c:pt idx="92">
                  <c:v>3.39</c:v>
                </c:pt>
                <c:pt idx="93">
                  <c:v>3.46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19-431D-8330-D003D826C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571840"/>
        <c:axId val="235573632"/>
      </c:lineChart>
      <c:lineChart>
        <c:grouping val="standard"/>
        <c:varyColors val="0"/>
        <c:ser>
          <c:idx val="0"/>
          <c:order val="1"/>
          <c:tx>
            <c:strRef>
              <c:f>'איור 34 נתונים'!$B$3</c:f>
              <c:strCache>
                <c:ptCount val="1"/>
                <c:pt idx="0">
                  <c:v>מספר המשרות הפנויות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val>
            <c:numRef>
              <c:f>'איור 34 נתונים'!$B$4:$B$300</c:f>
              <c:numCache>
                <c:formatCode>0.0</c:formatCode>
                <c:ptCount val="297"/>
                <c:pt idx="0">
                  <c:v>61.834099999999999</c:v>
                </c:pt>
                <c:pt idx="1">
                  <c:v>62.002400000000002</c:v>
                </c:pt>
                <c:pt idx="2">
                  <c:v>64.277699999999996</c:v>
                </c:pt>
                <c:pt idx="3">
                  <c:v>64.075999999999993</c:v>
                </c:pt>
                <c:pt idx="4">
                  <c:v>60.6541</c:v>
                </c:pt>
                <c:pt idx="5">
                  <c:v>59.4251</c:v>
                </c:pt>
                <c:pt idx="6">
                  <c:v>61.104999999999997</c:v>
                </c:pt>
                <c:pt idx="7">
                  <c:v>60.350099999999998</c:v>
                </c:pt>
                <c:pt idx="8">
                  <c:v>62.141500000000001</c:v>
                </c:pt>
                <c:pt idx="9">
                  <c:v>61.8902</c:v>
                </c:pt>
                <c:pt idx="10">
                  <c:v>61.055099999999996</c:v>
                </c:pt>
                <c:pt idx="11">
                  <c:v>60.906699999999994</c:v>
                </c:pt>
                <c:pt idx="12">
                  <c:v>62.288599999999995</c:v>
                </c:pt>
                <c:pt idx="13">
                  <c:v>61.778599999999997</c:v>
                </c:pt>
                <c:pt idx="14">
                  <c:v>62.3322</c:v>
                </c:pt>
                <c:pt idx="15">
                  <c:v>60.320699999999995</c:v>
                </c:pt>
                <c:pt idx="16">
                  <c:v>60.906300000000002</c:v>
                </c:pt>
                <c:pt idx="17">
                  <c:v>61.3142</c:v>
                </c:pt>
                <c:pt idx="18">
                  <c:v>60.542900000000003</c:v>
                </c:pt>
                <c:pt idx="19">
                  <c:v>62.121300000000005</c:v>
                </c:pt>
                <c:pt idx="20">
                  <c:v>59.881399999999999</c:v>
                </c:pt>
                <c:pt idx="21">
                  <c:v>61.020300000000006</c:v>
                </c:pt>
                <c:pt idx="22">
                  <c:v>61.529600000000002</c:v>
                </c:pt>
                <c:pt idx="23">
                  <c:v>59.7102</c:v>
                </c:pt>
                <c:pt idx="24">
                  <c:v>61.596299999999999</c:v>
                </c:pt>
                <c:pt idx="25">
                  <c:v>62.825699999999998</c:v>
                </c:pt>
                <c:pt idx="26">
                  <c:v>66.219200000000001</c:v>
                </c:pt>
                <c:pt idx="27">
                  <c:v>62.769100000000002</c:v>
                </c:pt>
                <c:pt idx="28">
                  <c:v>65.343900000000005</c:v>
                </c:pt>
                <c:pt idx="29">
                  <c:v>66.1815</c:v>
                </c:pt>
                <c:pt idx="30">
                  <c:v>63.327500000000001</c:v>
                </c:pt>
                <c:pt idx="31">
                  <c:v>63.982800000000005</c:v>
                </c:pt>
                <c:pt idx="32">
                  <c:v>66.655000000000001</c:v>
                </c:pt>
                <c:pt idx="33">
                  <c:v>68.473399999999998</c:v>
                </c:pt>
                <c:pt idx="34">
                  <c:v>72.604600000000005</c:v>
                </c:pt>
                <c:pt idx="35">
                  <c:v>70.767800000000008</c:v>
                </c:pt>
                <c:pt idx="36">
                  <c:v>73.828699999999998</c:v>
                </c:pt>
                <c:pt idx="37">
                  <c:v>74.058999999999997</c:v>
                </c:pt>
                <c:pt idx="38">
                  <c:v>74.288399999999996</c:v>
                </c:pt>
                <c:pt idx="39">
                  <c:v>72.947699999999998</c:v>
                </c:pt>
                <c:pt idx="40">
                  <c:v>75.891999999999996</c:v>
                </c:pt>
                <c:pt idx="41">
                  <c:v>80.944100000000006</c:v>
                </c:pt>
                <c:pt idx="42">
                  <c:v>81.277000000000001</c:v>
                </c:pt>
                <c:pt idx="43">
                  <c:v>82.543999999999997</c:v>
                </c:pt>
                <c:pt idx="44">
                  <c:v>84.63069999999999</c:v>
                </c:pt>
                <c:pt idx="45">
                  <c:v>85.363600000000005</c:v>
                </c:pt>
                <c:pt idx="46">
                  <c:v>84.474500000000006</c:v>
                </c:pt>
                <c:pt idx="47">
                  <c:v>89.044699999999992</c:v>
                </c:pt>
                <c:pt idx="48">
                  <c:v>85.905600000000007</c:v>
                </c:pt>
                <c:pt idx="49">
                  <c:v>91.280699999999996</c:v>
                </c:pt>
                <c:pt idx="50">
                  <c:v>91.303100000000001</c:v>
                </c:pt>
                <c:pt idx="51">
                  <c:v>91.941600000000008</c:v>
                </c:pt>
                <c:pt idx="52">
                  <c:v>91.909000000000006</c:v>
                </c:pt>
                <c:pt idx="53">
                  <c:v>90.5715</c:v>
                </c:pt>
                <c:pt idx="54">
                  <c:v>94.8874</c:v>
                </c:pt>
                <c:pt idx="55">
                  <c:v>95.093699999999998</c:v>
                </c:pt>
                <c:pt idx="56">
                  <c:v>94.028000000000006</c:v>
                </c:pt>
                <c:pt idx="57">
                  <c:v>93.869</c:v>
                </c:pt>
                <c:pt idx="58">
                  <c:v>97.181399999999996</c:v>
                </c:pt>
                <c:pt idx="59">
                  <c:v>97.743499999999997</c:v>
                </c:pt>
                <c:pt idx="60">
                  <c:v>97.282399999999996</c:v>
                </c:pt>
                <c:pt idx="61">
                  <c:v>95.115600000000001</c:v>
                </c:pt>
                <c:pt idx="62">
                  <c:v>98.194600000000008</c:v>
                </c:pt>
                <c:pt idx="63">
                  <c:v>99.489199999999997</c:v>
                </c:pt>
                <c:pt idx="64">
                  <c:v>100.7685</c:v>
                </c:pt>
                <c:pt idx="65">
                  <c:v>99.919399999999996</c:v>
                </c:pt>
                <c:pt idx="66">
                  <c:v>99.42</c:v>
                </c:pt>
                <c:pt idx="67">
                  <c:v>99.9268</c:v>
                </c:pt>
                <c:pt idx="68">
                  <c:v>100.70739999999999</c:v>
                </c:pt>
                <c:pt idx="69">
                  <c:v>100.74639999999999</c:v>
                </c:pt>
                <c:pt idx="70">
                  <c:v>104.39189999999999</c:v>
                </c:pt>
                <c:pt idx="71">
                  <c:v>100.6987</c:v>
                </c:pt>
                <c:pt idx="72">
                  <c:v>102.10730000000001</c:v>
                </c:pt>
                <c:pt idx="73">
                  <c:v>101.54989999999999</c:v>
                </c:pt>
                <c:pt idx="74">
                  <c:v>101.9796</c:v>
                </c:pt>
                <c:pt idx="75">
                  <c:v>101.8034</c:v>
                </c:pt>
                <c:pt idx="76">
                  <c:v>100.70389999999999</c:v>
                </c:pt>
                <c:pt idx="77">
                  <c:v>100.5064</c:v>
                </c:pt>
                <c:pt idx="78">
                  <c:v>100.747</c:v>
                </c:pt>
                <c:pt idx="79">
                  <c:v>101.011</c:v>
                </c:pt>
                <c:pt idx="80">
                  <c:v>103.25</c:v>
                </c:pt>
                <c:pt idx="81">
                  <c:v>102.89100000000001</c:v>
                </c:pt>
                <c:pt idx="82">
                  <c:v>99.148800000000008</c:v>
                </c:pt>
                <c:pt idx="83">
                  <c:v>101.61069999999999</c:v>
                </c:pt>
                <c:pt idx="84">
                  <c:v>98.207700000000003</c:v>
                </c:pt>
                <c:pt idx="85">
                  <c:v>97.063000000000002</c:v>
                </c:pt>
                <c:pt idx="86">
                  <c:v>99.153899999999993</c:v>
                </c:pt>
                <c:pt idx="87">
                  <c:v>98.866399999999999</c:v>
                </c:pt>
                <c:pt idx="88">
                  <c:v>98.583500000000001</c:v>
                </c:pt>
                <c:pt idx="89">
                  <c:v>97.231200000000001</c:v>
                </c:pt>
                <c:pt idx="90">
                  <c:v>99.662499999999994</c:v>
                </c:pt>
                <c:pt idx="91">
                  <c:v>98.192999999999998</c:v>
                </c:pt>
                <c:pt idx="92">
                  <c:v>96.335399999999993</c:v>
                </c:pt>
                <c:pt idx="93">
                  <c:v>98.1584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19-431D-8330-D003D826C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3516720"/>
        <c:axId val="873503928"/>
      </c:lineChart>
      <c:dateAx>
        <c:axId val="235571840"/>
        <c:scaling>
          <c:orientation val="minMax"/>
          <c:max val="43769"/>
          <c:min val="40939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0"/>
          <a:lstStyle/>
          <a:p>
            <a:pPr>
              <a:defRPr sz="1700" b="0"/>
            </a:pPr>
            <a:endParaRPr lang="he-IL"/>
          </a:p>
        </c:txPr>
        <c:crossAx val="235573632"/>
        <c:crosses val="autoZero"/>
        <c:auto val="0"/>
        <c:lblOffset val="100"/>
        <c:baseTimeUnit val="months"/>
        <c:majorUnit val="6"/>
        <c:majorTimeUnit val="months"/>
      </c:dateAx>
      <c:valAx>
        <c:axId val="235573632"/>
        <c:scaling>
          <c:orientation val="minMax"/>
          <c:max val="4.0999999999999996"/>
          <c:min val="1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>
                    <a:solidFill>
                      <a:srgbClr val="C00000"/>
                    </a:solidFill>
                  </a:defRPr>
                </a:pPr>
                <a:r>
                  <a:rPr lang="he-IL" sz="1400">
                    <a:solidFill>
                      <a:srgbClr val="C00000"/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"/>
              <c:y val="6.0636832621627626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700" b="0">
                <a:solidFill>
                  <a:srgbClr val="C00000"/>
                </a:solidFill>
              </a:defRPr>
            </a:pPr>
            <a:endParaRPr lang="he-IL"/>
          </a:p>
        </c:txPr>
        <c:crossAx val="235571840"/>
        <c:crosses val="autoZero"/>
        <c:crossBetween val="between"/>
        <c:majorUnit val="0.2"/>
      </c:valAx>
      <c:valAx>
        <c:axId val="873503928"/>
        <c:scaling>
          <c:orientation val="minMax"/>
          <c:min val="4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600">
                    <a:solidFill>
                      <a:srgbClr val="0070C0"/>
                    </a:solidFill>
                  </a:defRPr>
                </a:pPr>
                <a:r>
                  <a:rPr lang="he-IL" sz="1600">
                    <a:solidFill>
                      <a:srgbClr val="0070C0"/>
                    </a:solidFill>
                  </a:rPr>
                  <a:t>אלפים</a:t>
                </a:r>
              </a:p>
            </c:rich>
          </c:tx>
          <c:layout>
            <c:manualLayout>
              <c:xMode val="edge"/>
              <c:yMode val="edge"/>
              <c:x val="0.93199590583418623"/>
              <c:y val="7.5602563786109786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rgbClr val="0070C0"/>
                </a:solidFill>
              </a:defRPr>
            </a:pPr>
            <a:endParaRPr lang="he-IL"/>
          </a:p>
        </c:txPr>
        <c:crossAx val="873516720"/>
        <c:crosses val="max"/>
        <c:crossBetween val="between"/>
        <c:majorUnit val="5"/>
      </c:valAx>
      <c:dateAx>
        <c:axId val="873516720"/>
        <c:scaling>
          <c:orientation val="minMax"/>
        </c:scaling>
        <c:delete val="1"/>
        <c:axPos val="b"/>
        <c:majorTickMark val="out"/>
        <c:minorTickMark val="none"/>
        <c:tickLblPos val="nextTo"/>
        <c:crossAx val="873503928"/>
        <c:crosses val="autoZero"/>
        <c:auto val="0"/>
        <c:lblOffset val="100"/>
        <c:baseTimeUnit val="days"/>
      </c:date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9733599830215698"/>
          <c:y val="0.92789968652037613"/>
          <c:w val="0.57606557112807166"/>
          <c:h val="4.9180427681649513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20: </a:t>
            </a:r>
            <a:r>
              <a:rPr lang="he-IL" sz="2000" dirty="0"/>
              <a:t>תחזיות הצמיחה של ה-</a:t>
            </a:r>
            <a:r>
              <a:rPr lang="en-US" sz="2000" dirty="0"/>
              <a:t>OECD
</a:t>
            </a:r>
          </a:p>
        </c:rich>
      </c:tx>
      <c:layout>
        <c:manualLayout>
          <c:xMode val="edge"/>
          <c:yMode val="edge"/>
          <c:x val="0.27642528819005097"/>
          <c:y val="1.669653362295230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0467766503598512E-2"/>
          <c:y val="0.115052123186796"/>
          <c:w val="0.9441332269494972"/>
          <c:h val="0.77619266243757146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'איור 33 נתונים'!$C$4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5"/>
              <c:layout>
                <c:manualLayout>
                  <c:x val="1.0007845266488592E-16"/>
                  <c:y val="-6.2695924764890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B63-4F8B-80E3-A98F37D640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'איור 33 נתונים'!$B$5:$B$10</c:f>
              <c:strCache>
                <c:ptCount val="6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העולם</c:v>
                </c:pt>
                <c:pt idx="5">
                  <c:v>הסחר העולמי</c:v>
                </c:pt>
              </c:strCache>
            </c:strRef>
          </c:cat>
          <c:val>
            <c:numRef>
              <c:f>'איור 33 נתונים'!$C$5:$C$10</c:f>
              <c:numCache>
                <c:formatCode>0.0</c:formatCode>
                <c:ptCount val="6"/>
                <c:pt idx="0">
                  <c:v>2.9</c:v>
                </c:pt>
                <c:pt idx="1">
                  <c:v>1.9</c:v>
                </c:pt>
                <c:pt idx="2">
                  <c:v>0.8</c:v>
                </c:pt>
                <c:pt idx="3">
                  <c:v>6.6</c:v>
                </c:pt>
                <c:pt idx="4">
                  <c:v>3.5</c:v>
                </c:pt>
                <c:pt idx="5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63-4F8B-80E3-A98F37D64027}"/>
            </c:ext>
          </c:extLst>
        </c:ser>
        <c:ser>
          <c:idx val="5"/>
          <c:order val="1"/>
          <c:tx>
            <c:strRef>
              <c:f>'איור 33 נתונים'!$D$4</c:f>
              <c:strCache>
                <c:ptCount val="1"/>
                <c:pt idx="0">
                  <c:v>התחזית ל- 2019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elete val="1"/>
          </c:dLbls>
          <c:cat>
            <c:strRef>
              <c:f>'איור 33 נתונים'!$B$5:$B$10</c:f>
              <c:strCache>
                <c:ptCount val="6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העולם</c:v>
                </c:pt>
                <c:pt idx="5">
                  <c:v>הסחר העולמי</c:v>
                </c:pt>
              </c:strCache>
            </c:strRef>
          </c:cat>
          <c:val>
            <c:numRef>
              <c:f>'איור 33 נתונים'!$D$5:$D$10</c:f>
              <c:numCache>
                <c:formatCode>0.0</c:formatCode>
                <c:ptCount val="6"/>
                <c:pt idx="0">
                  <c:v>2.2999999999999998</c:v>
                </c:pt>
                <c:pt idx="1">
                  <c:v>1.2</c:v>
                </c:pt>
                <c:pt idx="2">
                  <c:v>1</c:v>
                </c:pt>
                <c:pt idx="3">
                  <c:v>6.2</c:v>
                </c:pt>
                <c:pt idx="4">
                  <c:v>2.9</c:v>
                </c:pt>
                <c:pt idx="5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63-4F8B-80E3-A98F37D64027}"/>
            </c:ext>
          </c:extLst>
        </c:ser>
        <c:ser>
          <c:idx val="6"/>
          <c:order val="2"/>
          <c:tx>
            <c:strRef>
              <c:f>'איור 33 נתונים'!$E$4</c:f>
              <c:strCache>
                <c:ptCount val="1"/>
                <c:pt idx="0">
                  <c:v>התחזית ל- 2020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elete val="1"/>
          </c:dLbls>
          <c:cat>
            <c:strRef>
              <c:f>'איור 33 נתונים'!$B$5:$B$10</c:f>
              <c:strCache>
                <c:ptCount val="6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העולם</c:v>
                </c:pt>
                <c:pt idx="5">
                  <c:v>הסחר העולמי</c:v>
                </c:pt>
              </c:strCache>
            </c:strRef>
          </c:cat>
          <c:val>
            <c:numRef>
              <c:f>'איור 33 נתונים'!$E$5:$E$10</c:f>
              <c:numCache>
                <c:formatCode>0.0</c:formatCode>
                <c:ptCount val="6"/>
                <c:pt idx="0">
                  <c:v>2</c:v>
                </c:pt>
                <c:pt idx="1">
                  <c:v>1.1000000000000001</c:v>
                </c:pt>
                <c:pt idx="2">
                  <c:v>0.6</c:v>
                </c:pt>
                <c:pt idx="3">
                  <c:v>5.7</c:v>
                </c:pt>
                <c:pt idx="4">
                  <c:v>2.9</c:v>
                </c:pt>
                <c:pt idx="5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63-4F8B-80E3-A98F37D640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5"/>
        <c:axId val="229428608"/>
        <c:axId val="229430400"/>
      </c:barChart>
      <c:catAx>
        <c:axId val="22942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29430400"/>
        <c:crossesAt val="0"/>
        <c:auto val="0"/>
        <c:lblAlgn val="ctr"/>
        <c:lblOffset val="100"/>
        <c:noMultiLvlLbl val="0"/>
      </c:catAx>
      <c:valAx>
        <c:axId val="229430400"/>
        <c:scaling>
          <c:orientation val="minMax"/>
          <c:max val="8"/>
          <c:min val="0"/>
        </c:scaling>
        <c:delete val="1"/>
        <c:axPos val="l"/>
        <c:numFmt formatCode="0" sourceLinked="0"/>
        <c:majorTickMark val="out"/>
        <c:minorTickMark val="none"/>
        <c:tickLblPos val="nextTo"/>
        <c:crossAx val="229428608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4.2072550552470604E-2"/>
          <c:y val="0.13832991879149903"/>
          <c:w val="0.36473687462557458"/>
          <c:h val="4.0353466788438278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2000" b="1" dirty="0"/>
              <a:t>איור </a:t>
            </a:r>
            <a:r>
              <a:rPr lang="he-IL" sz="2000" b="1" dirty="0" smtClean="0"/>
              <a:t>21: </a:t>
            </a:r>
            <a:r>
              <a:rPr lang="he-IL" sz="2000" b="1" dirty="0"/>
              <a:t>שיעור השינוי השנתי בסחר העולמי בסחורות
</a:t>
            </a:r>
            <a:r>
              <a:rPr lang="he-IL" sz="2000" b="0" dirty="0"/>
              <a:t>ינואר 2013 עד </a:t>
            </a:r>
            <a:r>
              <a:rPr lang="he-IL" sz="2000" b="0" dirty="0" smtClean="0"/>
              <a:t>אוגוסט </a:t>
            </a:r>
            <a:r>
              <a:rPr lang="he-IL" sz="2000" b="0" dirty="0"/>
              <a:t>2019</a:t>
            </a:r>
          </a:p>
        </c:rich>
      </c:tx>
      <c:layout>
        <c:manualLayout>
          <c:xMode val="edge"/>
          <c:yMode val="edge"/>
          <c:x val="0.24106825725312872"/>
          <c:y val="2.929745751456716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23672541304687E-2"/>
          <c:y val="0.16335293417826893"/>
          <c:w val="0.90037895211921448"/>
          <c:h val="0.66424242424242419"/>
        </c:manualLayout>
      </c:layout>
      <c:lineChart>
        <c:grouping val="standard"/>
        <c:varyColors val="0"/>
        <c:ser>
          <c:idx val="0"/>
          <c:order val="0"/>
          <c:tx>
            <c:strRef>
              <c:f>'איור 17 נתונים'!$B$3</c:f>
              <c:strCache>
                <c:ptCount val="1"/>
                <c:pt idx="0">
                  <c:v>העולם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'איור 17 נתונים'!$A$4:$A$251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  <c:pt idx="206">
                  <c:v>43524</c:v>
                </c:pt>
                <c:pt idx="207">
                  <c:v>43555</c:v>
                </c:pt>
                <c:pt idx="208">
                  <c:v>43585</c:v>
                </c:pt>
                <c:pt idx="209">
                  <c:v>43616</c:v>
                </c:pt>
                <c:pt idx="210">
                  <c:v>43646</c:v>
                </c:pt>
                <c:pt idx="211">
                  <c:v>43677</c:v>
                </c:pt>
                <c:pt idx="212">
                  <c:v>43708</c:v>
                </c:pt>
              </c:numCache>
            </c:numRef>
          </c:cat>
          <c:val>
            <c:numRef>
              <c:f>'איור 17 נתונים'!$B$4:$B$251</c:f>
              <c:numCache>
                <c:formatCode>0.00</c:formatCode>
                <c:ptCount val="248"/>
                <c:pt idx="0">
                  <c:v>-5.2160002215515089</c:v>
                </c:pt>
                <c:pt idx="1">
                  <c:v>-5.2035076500716144</c:v>
                </c:pt>
                <c:pt idx="2">
                  <c:v>-4.2333290201498786</c:v>
                </c:pt>
                <c:pt idx="3">
                  <c:v>-2.4311428095527665</c:v>
                </c:pt>
                <c:pt idx="4">
                  <c:v>-0.51264542917188738</c:v>
                </c:pt>
                <c:pt idx="5">
                  <c:v>0.51995696524815838</c:v>
                </c:pt>
                <c:pt idx="6">
                  <c:v>1.9645851221521182</c:v>
                </c:pt>
                <c:pt idx="7">
                  <c:v>3.2250264077395174</c:v>
                </c:pt>
                <c:pt idx="8">
                  <c:v>4.5213464974665607</c:v>
                </c:pt>
                <c:pt idx="9">
                  <c:v>6.0306547197411797</c:v>
                </c:pt>
                <c:pt idx="10">
                  <c:v>6.3052379738801845</c:v>
                </c:pt>
                <c:pt idx="11">
                  <c:v>7.3061468466011803</c:v>
                </c:pt>
                <c:pt idx="12">
                  <c:v>7.3424521979401636</c:v>
                </c:pt>
                <c:pt idx="13">
                  <c:v>7.8709546348224135</c:v>
                </c:pt>
                <c:pt idx="14">
                  <c:v>7.221503715479205</c:v>
                </c:pt>
                <c:pt idx="15">
                  <c:v>6.5470188916258554</c:v>
                </c:pt>
                <c:pt idx="16">
                  <c:v>5.5033171932441727</c:v>
                </c:pt>
                <c:pt idx="17">
                  <c:v>5.297978992410779</c:v>
                </c:pt>
                <c:pt idx="18">
                  <c:v>4.3539754963273891</c:v>
                </c:pt>
                <c:pt idx="19">
                  <c:v>4.1802302390574919</c:v>
                </c:pt>
                <c:pt idx="20">
                  <c:v>3.2481976281568681</c:v>
                </c:pt>
                <c:pt idx="21">
                  <c:v>3.9884918164086569</c:v>
                </c:pt>
                <c:pt idx="22">
                  <c:v>5.0106876344663043</c:v>
                </c:pt>
                <c:pt idx="23">
                  <c:v>6.1215291761907098</c:v>
                </c:pt>
                <c:pt idx="24">
                  <c:v>7.6046614620820741</c:v>
                </c:pt>
                <c:pt idx="25">
                  <c:v>7.5555643500684555</c:v>
                </c:pt>
                <c:pt idx="26">
                  <c:v>8.7083409319891345</c:v>
                </c:pt>
                <c:pt idx="27">
                  <c:v>8.8626325439756783</c:v>
                </c:pt>
                <c:pt idx="28">
                  <c:v>10.168507027393247</c:v>
                </c:pt>
                <c:pt idx="29">
                  <c:v>10.856620839305254</c:v>
                </c:pt>
                <c:pt idx="30">
                  <c:v>12.070436250783768</c:v>
                </c:pt>
                <c:pt idx="31">
                  <c:v>12.215223791671125</c:v>
                </c:pt>
                <c:pt idx="32">
                  <c:v>12.415242847788299</c:v>
                </c:pt>
                <c:pt idx="33">
                  <c:v>10.976644040615025</c:v>
                </c:pt>
                <c:pt idx="34">
                  <c:v>10.058093466893636</c:v>
                </c:pt>
                <c:pt idx="35">
                  <c:v>9.2139280269035062</c:v>
                </c:pt>
                <c:pt idx="36">
                  <c:v>8.8476131436196823</c:v>
                </c:pt>
                <c:pt idx="37">
                  <c:v>8.9504827368201525</c:v>
                </c:pt>
                <c:pt idx="38">
                  <c:v>7.868418037284286</c:v>
                </c:pt>
                <c:pt idx="39">
                  <c:v>6.8796095048767381</c:v>
                </c:pt>
                <c:pt idx="40">
                  <c:v>6.4065251495882825</c:v>
                </c:pt>
                <c:pt idx="41">
                  <c:v>6.7000834283588162</c:v>
                </c:pt>
                <c:pt idx="42">
                  <c:v>6.7848233978261785</c:v>
                </c:pt>
                <c:pt idx="43">
                  <c:v>6.0713255967190349</c:v>
                </c:pt>
                <c:pt idx="44">
                  <c:v>6.1864451227551687</c:v>
                </c:pt>
                <c:pt idx="45">
                  <c:v>6.56825625441253</c:v>
                </c:pt>
                <c:pt idx="46">
                  <c:v>7.1588344396920744</c:v>
                </c:pt>
                <c:pt idx="47">
                  <c:v>7.0235418726377841</c:v>
                </c:pt>
                <c:pt idx="48">
                  <c:v>7.5698362270677499</c:v>
                </c:pt>
                <c:pt idx="49">
                  <c:v>8.0474888069094863</c:v>
                </c:pt>
                <c:pt idx="50">
                  <c:v>9.0482470060726516</c:v>
                </c:pt>
                <c:pt idx="51">
                  <c:v>9.9593789270170809</c:v>
                </c:pt>
                <c:pt idx="52">
                  <c:v>9.9240521582204302</c:v>
                </c:pt>
                <c:pt idx="53">
                  <c:v>9.3655008045686827</c:v>
                </c:pt>
                <c:pt idx="54">
                  <c:v>8.6594301482651339</c:v>
                </c:pt>
                <c:pt idx="55">
                  <c:v>8.7992934237492761</c:v>
                </c:pt>
                <c:pt idx="56">
                  <c:v>8.9369245413662988</c:v>
                </c:pt>
                <c:pt idx="57">
                  <c:v>9.0647638001137842</c:v>
                </c:pt>
                <c:pt idx="58">
                  <c:v>8.9750952682644538</c:v>
                </c:pt>
                <c:pt idx="59">
                  <c:v>9.0697888638308513</c:v>
                </c:pt>
                <c:pt idx="60">
                  <c:v>8.2077670987504625</c:v>
                </c:pt>
                <c:pt idx="61">
                  <c:v>7.9276810295533906</c:v>
                </c:pt>
                <c:pt idx="62">
                  <c:v>7.2573819036571674</c:v>
                </c:pt>
                <c:pt idx="63">
                  <c:v>6.8391843838268684</c:v>
                </c:pt>
                <c:pt idx="64">
                  <c:v>6.2323186468110192</c:v>
                </c:pt>
                <c:pt idx="65">
                  <c:v>5.8506930670928936</c:v>
                </c:pt>
                <c:pt idx="66">
                  <c:v>5.8680468268990538</c:v>
                </c:pt>
                <c:pt idx="67">
                  <c:v>6.2938202542506039</c:v>
                </c:pt>
                <c:pt idx="68">
                  <c:v>6.5657294980729031</c:v>
                </c:pt>
                <c:pt idx="69">
                  <c:v>6.3077882414398934</c:v>
                </c:pt>
                <c:pt idx="70">
                  <c:v>5.9048274845443505</c:v>
                </c:pt>
                <c:pt idx="71">
                  <c:v>5.2085343864175737</c:v>
                </c:pt>
                <c:pt idx="72">
                  <c:v>4.8281686718727235</c:v>
                </c:pt>
                <c:pt idx="73">
                  <c:v>4.9988995663006852</c:v>
                </c:pt>
                <c:pt idx="74">
                  <c:v>5.2063329218054122</c:v>
                </c:pt>
                <c:pt idx="75">
                  <c:v>5.0561894416224495</c:v>
                </c:pt>
                <c:pt idx="76">
                  <c:v>4.4673120088602136</c:v>
                </c:pt>
                <c:pt idx="77">
                  <c:v>4.1013917153661872</c:v>
                </c:pt>
                <c:pt idx="78">
                  <c:v>3.7551718756656749</c:v>
                </c:pt>
                <c:pt idx="79">
                  <c:v>3.3619750808208337</c:v>
                </c:pt>
                <c:pt idx="80">
                  <c:v>2.5404358945118943</c:v>
                </c:pt>
                <c:pt idx="81">
                  <c:v>2.0831415100123651</c:v>
                </c:pt>
                <c:pt idx="82">
                  <c:v>0.58848012401633287</c:v>
                </c:pt>
                <c:pt idx="83">
                  <c:v>-2.437212902759911</c:v>
                </c:pt>
                <c:pt idx="84">
                  <c:v>-7.0302295800984904</c:v>
                </c:pt>
                <c:pt idx="85">
                  <c:v>-13.067466671279071</c:v>
                </c:pt>
                <c:pt idx="86">
                  <c:v>-16.695362132260716</c:v>
                </c:pt>
                <c:pt idx="87">
                  <c:v>-18.191608677021577</c:v>
                </c:pt>
                <c:pt idx="88">
                  <c:v>-17.819772107120212</c:v>
                </c:pt>
                <c:pt idx="89">
                  <c:v>-17.938897163451539</c:v>
                </c:pt>
                <c:pt idx="90">
                  <c:v>-17.462811672331579</c:v>
                </c:pt>
                <c:pt idx="91">
                  <c:v>-16.496534744203405</c:v>
                </c:pt>
                <c:pt idx="92">
                  <c:v>-15.078694411217231</c:v>
                </c:pt>
                <c:pt idx="93">
                  <c:v>-13.291948627264738</c:v>
                </c:pt>
                <c:pt idx="94">
                  <c:v>-11.043160470785264</c:v>
                </c:pt>
                <c:pt idx="95">
                  <c:v>-7.0125245238578877</c:v>
                </c:pt>
                <c:pt idx="96">
                  <c:v>-1.3341725798037718</c:v>
                </c:pt>
                <c:pt idx="97">
                  <c:v>5.3940302629837511</c:v>
                </c:pt>
                <c:pt idx="98">
                  <c:v>10.642927572151994</c:v>
                </c:pt>
                <c:pt idx="99">
                  <c:v>13.618133518636522</c:v>
                </c:pt>
                <c:pt idx="100">
                  <c:v>14.759917500745612</c:v>
                </c:pt>
                <c:pt idx="101">
                  <c:v>16.839620709699645</c:v>
                </c:pt>
                <c:pt idx="102">
                  <c:v>17.520903477878981</c:v>
                </c:pt>
                <c:pt idx="103">
                  <c:v>17.339192530575765</c:v>
                </c:pt>
                <c:pt idx="104">
                  <c:v>15.944402391035828</c:v>
                </c:pt>
                <c:pt idx="105">
                  <c:v>13.728454767631204</c:v>
                </c:pt>
                <c:pt idx="106">
                  <c:v>12.59725804913816</c:v>
                </c:pt>
                <c:pt idx="107">
                  <c:v>11.615885195803566</c:v>
                </c:pt>
                <c:pt idx="108">
                  <c:v>10.843056307338594</c:v>
                </c:pt>
                <c:pt idx="109">
                  <c:v>10.635153487076753</c:v>
                </c:pt>
                <c:pt idx="110">
                  <c:v>9.4955210755533805</c:v>
                </c:pt>
                <c:pt idx="111">
                  <c:v>8.9101210599869631</c:v>
                </c:pt>
                <c:pt idx="112">
                  <c:v>7.3249918667734892</c:v>
                </c:pt>
                <c:pt idx="113">
                  <c:v>5.9516643443777717</c:v>
                </c:pt>
                <c:pt idx="114">
                  <c:v>4.3866226344047909</c:v>
                </c:pt>
                <c:pt idx="115">
                  <c:v>3.7445132873328735</c:v>
                </c:pt>
                <c:pt idx="116">
                  <c:v>3.7949312002222069</c:v>
                </c:pt>
                <c:pt idx="117">
                  <c:v>4.1686352427794837</c:v>
                </c:pt>
                <c:pt idx="118">
                  <c:v>3.5486889083552242</c:v>
                </c:pt>
                <c:pt idx="119">
                  <c:v>2.3846095193885031</c:v>
                </c:pt>
                <c:pt idx="120">
                  <c:v>1.5910721539503347</c:v>
                </c:pt>
                <c:pt idx="121">
                  <c:v>0.74118572557366758</c:v>
                </c:pt>
                <c:pt idx="122">
                  <c:v>0.72527400167183842</c:v>
                </c:pt>
                <c:pt idx="123">
                  <c:v>0.65287410003342927</c:v>
                </c:pt>
                <c:pt idx="124">
                  <c:v>1.1036425459040489</c:v>
                </c:pt>
                <c:pt idx="125">
                  <c:v>1.6155439633798174</c:v>
                </c:pt>
                <c:pt idx="126">
                  <c:v>2.0923122769714864</c:v>
                </c:pt>
                <c:pt idx="127">
                  <c:v>2.2534516849093356</c:v>
                </c:pt>
                <c:pt idx="128">
                  <c:v>1.4991993855437702</c:v>
                </c:pt>
                <c:pt idx="129">
                  <c:v>1.329076444463162</c:v>
                </c:pt>
                <c:pt idx="130">
                  <c:v>1.2257701616994243</c:v>
                </c:pt>
                <c:pt idx="131">
                  <c:v>1.6075785134899601</c:v>
                </c:pt>
                <c:pt idx="132">
                  <c:v>1.4719636955466298</c:v>
                </c:pt>
                <c:pt idx="133">
                  <c:v>2.3728784188395746</c:v>
                </c:pt>
                <c:pt idx="134">
                  <c:v>2.5233427701044198</c:v>
                </c:pt>
                <c:pt idx="135">
                  <c:v>2.5627584580345752</c:v>
                </c:pt>
                <c:pt idx="136">
                  <c:v>2.529193969604604</c:v>
                </c:pt>
                <c:pt idx="137">
                  <c:v>2.1947117748358336</c:v>
                </c:pt>
                <c:pt idx="138">
                  <c:v>1.8189506117522347</c:v>
                </c:pt>
                <c:pt idx="139">
                  <c:v>1.2673226472295962</c:v>
                </c:pt>
                <c:pt idx="140">
                  <c:v>1.7840039952807807</c:v>
                </c:pt>
                <c:pt idx="141">
                  <c:v>1.9510815843948315</c:v>
                </c:pt>
                <c:pt idx="142">
                  <c:v>2.3874184208382943</c:v>
                </c:pt>
                <c:pt idx="143">
                  <c:v>2.6077545778779632</c:v>
                </c:pt>
                <c:pt idx="144">
                  <c:v>3.0397965132971771</c:v>
                </c:pt>
                <c:pt idx="145">
                  <c:v>2.652479320262735</c:v>
                </c:pt>
                <c:pt idx="146">
                  <c:v>2.5126776891584379</c:v>
                </c:pt>
                <c:pt idx="147">
                  <c:v>2.3697127219104441</c:v>
                </c:pt>
                <c:pt idx="148">
                  <c:v>2.3528984952179588</c:v>
                </c:pt>
                <c:pt idx="149">
                  <c:v>2.0766049990642577</c:v>
                </c:pt>
                <c:pt idx="150">
                  <c:v>2.3525262973342231</c:v>
                </c:pt>
                <c:pt idx="151">
                  <c:v>2.5519548600563935</c:v>
                </c:pt>
                <c:pt idx="152">
                  <c:v>2.6079244384030753</c:v>
                </c:pt>
                <c:pt idx="153">
                  <c:v>3.1270852400219651</c:v>
                </c:pt>
                <c:pt idx="154">
                  <c:v>3.2477583931086906</c:v>
                </c:pt>
                <c:pt idx="155">
                  <c:v>3.3976300479194199</c:v>
                </c:pt>
                <c:pt idx="156">
                  <c:v>3.3168873061717452</c:v>
                </c:pt>
                <c:pt idx="157">
                  <c:v>3.3390579528832287</c:v>
                </c:pt>
                <c:pt idx="158">
                  <c:v>3.6094633481096761</c:v>
                </c:pt>
                <c:pt idx="159">
                  <c:v>3.0118639775770673</c:v>
                </c:pt>
                <c:pt idx="160">
                  <c:v>2.6436271981432391</c:v>
                </c:pt>
                <c:pt idx="161">
                  <c:v>1.7982353978055921</c:v>
                </c:pt>
                <c:pt idx="162">
                  <c:v>1.8402971156151748</c:v>
                </c:pt>
                <c:pt idx="163">
                  <c:v>1.8240493873562302</c:v>
                </c:pt>
                <c:pt idx="164">
                  <c:v>2.1832188901169669</c:v>
                </c:pt>
                <c:pt idx="165">
                  <c:v>1.5614304223921405</c:v>
                </c:pt>
                <c:pt idx="166">
                  <c:v>1.3600536948640718</c:v>
                </c:pt>
                <c:pt idx="167">
                  <c:v>0.98088747967557399</c:v>
                </c:pt>
                <c:pt idx="168">
                  <c:v>1.0845191693902967</c:v>
                </c:pt>
                <c:pt idx="169">
                  <c:v>0.37087737708678681</c:v>
                </c:pt>
                <c:pt idx="170">
                  <c:v>0.42244536362379126</c:v>
                </c:pt>
                <c:pt idx="171">
                  <c:v>0.29309960780121713</c:v>
                </c:pt>
                <c:pt idx="172">
                  <c:v>0.90737536638347827</c:v>
                </c:pt>
                <c:pt idx="173">
                  <c:v>1.2150777742506058</c:v>
                </c:pt>
                <c:pt idx="174">
                  <c:v>1.6077933115418386</c:v>
                </c:pt>
                <c:pt idx="175">
                  <c:v>1.2725271519022474</c:v>
                </c:pt>
                <c:pt idx="176">
                  <c:v>1.3643574341962283</c:v>
                </c:pt>
                <c:pt idx="177">
                  <c:v>1.2967281841242295</c:v>
                </c:pt>
                <c:pt idx="178">
                  <c:v>1.3841106403746029</c:v>
                </c:pt>
                <c:pt idx="179">
                  <c:v>1.797621244872305</c:v>
                </c:pt>
                <c:pt idx="180">
                  <c:v>2.4990685453518457</c:v>
                </c:pt>
                <c:pt idx="181">
                  <c:v>3.7903058600898154</c:v>
                </c:pt>
                <c:pt idx="182">
                  <c:v>3.4933933098464376</c:v>
                </c:pt>
                <c:pt idx="183">
                  <c:v>4.4442795937031931</c:v>
                </c:pt>
                <c:pt idx="184">
                  <c:v>4.2401537859698024</c:v>
                </c:pt>
                <c:pt idx="185">
                  <c:v>5.3637349538810053</c:v>
                </c:pt>
                <c:pt idx="186">
                  <c:v>4.6974170430865936</c:v>
                </c:pt>
                <c:pt idx="187">
                  <c:v>5.3380876776680797</c:v>
                </c:pt>
                <c:pt idx="188">
                  <c:v>4.9822591898371238</c:v>
                </c:pt>
                <c:pt idx="189">
                  <c:v>5.2687597578683798</c:v>
                </c:pt>
                <c:pt idx="190">
                  <c:v>4.9133559227497514</c:v>
                </c:pt>
                <c:pt idx="191">
                  <c:v>5.1663563274151114</c:v>
                </c:pt>
                <c:pt idx="192">
                  <c:v>5.0898120769079958</c:v>
                </c:pt>
                <c:pt idx="193">
                  <c:v>5.5205597906412773</c:v>
                </c:pt>
                <c:pt idx="194">
                  <c:v>5.4471109590306543</c:v>
                </c:pt>
                <c:pt idx="195">
                  <c:v>4.4197321359580544</c:v>
                </c:pt>
                <c:pt idx="196">
                  <c:v>3.9343437578994722</c:v>
                </c:pt>
                <c:pt idx="197">
                  <c:v>3.3686501014428272</c:v>
                </c:pt>
                <c:pt idx="198">
                  <c:v>3.8901886890974957</c:v>
                </c:pt>
                <c:pt idx="199">
                  <c:v>4.0013150492628213</c:v>
                </c:pt>
                <c:pt idx="200">
                  <c:v>4.1331007484788129</c:v>
                </c:pt>
                <c:pt idx="201">
                  <c:v>3.7402256291884095</c:v>
                </c:pt>
                <c:pt idx="202">
                  <c:v>4.0105574214380324</c:v>
                </c:pt>
                <c:pt idx="203">
                  <c:v>2.8680466643136393</c:v>
                </c:pt>
                <c:pt idx="204">
                  <c:v>1.5985048654378886</c:v>
                </c:pt>
                <c:pt idx="205">
                  <c:v>-8.19040947636962E-2</c:v>
                </c:pt>
                <c:pt idx="206">
                  <c:v>-0.36175488274341472</c:v>
                </c:pt>
                <c:pt idx="207">
                  <c:v>0.49000233894240797</c:v>
                </c:pt>
                <c:pt idx="208">
                  <c:v>0.4150090390525607</c:v>
                </c:pt>
                <c:pt idx="209">
                  <c:v>0.48550229373232057</c:v>
                </c:pt>
                <c:pt idx="210">
                  <c:v>-0.54374679607899212</c:v>
                </c:pt>
                <c:pt idx="211">
                  <c:v>-1.0365344122602038</c:v>
                </c:pt>
                <c:pt idx="212">
                  <c:v>-1.4577269952583571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F6-4A7A-ADDE-DE6048868CAF}"/>
            </c:ext>
          </c:extLst>
        </c:ser>
        <c:ser>
          <c:idx val="1"/>
          <c:order val="1"/>
          <c:tx>
            <c:strRef>
              <c:f>'איור 17 נתונים'!$C$3</c:f>
              <c:strCache>
                <c:ptCount val="1"/>
                <c:pt idx="0">
                  <c:v>המשקים המפותחים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17 נתונים'!$A$4:$A$251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  <c:pt idx="206">
                  <c:v>43524</c:v>
                </c:pt>
                <c:pt idx="207">
                  <c:v>43555</c:v>
                </c:pt>
                <c:pt idx="208">
                  <c:v>43585</c:v>
                </c:pt>
                <c:pt idx="209">
                  <c:v>43616</c:v>
                </c:pt>
                <c:pt idx="210">
                  <c:v>43646</c:v>
                </c:pt>
                <c:pt idx="211">
                  <c:v>43677</c:v>
                </c:pt>
                <c:pt idx="212">
                  <c:v>43708</c:v>
                </c:pt>
              </c:numCache>
            </c:numRef>
          </c:cat>
          <c:val>
            <c:numRef>
              <c:f>'איור 17 נתונים'!$C$4:$C$251</c:f>
              <c:numCache>
                <c:formatCode>0.00</c:formatCode>
                <c:ptCount val="248"/>
                <c:pt idx="0">
                  <c:v>-5.8323291448631469</c:v>
                </c:pt>
                <c:pt idx="1">
                  <c:v>-6.1052478001939692</c:v>
                </c:pt>
                <c:pt idx="2">
                  <c:v>-5.1232375952912745</c:v>
                </c:pt>
                <c:pt idx="3">
                  <c:v>-3.2141205415202934</c:v>
                </c:pt>
                <c:pt idx="4">
                  <c:v>-1.6239356993604681</c:v>
                </c:pt>
                <c:pt idx="5">
                  <c:v>-0.99070158371952211</c:v>
                </c:pt>
                <c:pt idx="6">
                  <c:v>0.39721075176173404</c:v>
                </c:pt>
                <c:pt idx="7">
                  <c:v>1.3835162194794526</c:v>
                </c:pt>
                <c:pt idx="8">
                  <c:v>2.5464813749930704</c:v>
                </c:pt>
                <c:pt idx="9">
                  <c:v>3.3238863427853316</c:v>
                </c:pt>
                <c:pt idx="10">
                  <c:v>3.6624590757280195</c:v>
                </c:pt>
                <c:pt idx="11">
                  <c:v>4.5156834300917437</c:v>
                </c:pt>
                <c:pt idx="12">
                  <c:v>4.8333673164012936</c:v>
                </c:pt>
                <c:pt idx="13">
                  <c:v>5.2788698656337063</c:v>
                </c:pt>
                <c:pt idx="14">
                  <c:v>4.36700209003833</c:v>
                </c:pt>
                <c:pt idx="15">
                  <c:v>3.3712332810304391</c:v>
                </c:pt>
                <c:pt idx="16">
                  <c:v>2.5629905214147763</c:v>
                </c:pt>
                <c:pt idx="17">
                  <c:v>2.6825261871431305</c:v>
                </c:pt>
                <c:pt idx="18">
                  <c:v>1.6288876451053813</c:v>
                </c:pt>
                <c:pt idx="19">
                  <c:v>1.6871257876197587</c:v>
                </c:pt>
                <c:pt idx="20">
                  <c:v>0.76840019485397981</c:v>
                </c:pt>
                <c:pt idx="21">
                  <c:v>1.8925895385041969</c:v>
                </c:pt>
                <c:pt idx="22">
                  <c:v>2.5878729862785832</c:v>
                </c:pt>
                <c:pt idx="23">
                  <c:v>3.7269404147378005</c:v>
                </c:pt>
                <c:pt idx="24">
                  <c:v>4.7408225514402602</c:v>
                </c:pt>
                <c:pt idx="25">
                  <c:v>4.517128109398616</c:v>
                </c:pt>
                <c:pt idx="26">
                  <c:v>5.5978194538729875</c:v>
                </c:pt>
                <c:pt idx="27">
                  <c:v>6.1102852078865899</c:v>
                </c:pt>
                <c:pt idx="28">
                  <c:v>7.9631750729119544</c:v>
                </c:pt>
                <c:pt idx="29">
                  <c:v>8.6260745856983299</c:v>
                </c:pt>
                <c:pt idx="30">
                  <c:v>9.6741907403391068</c:v>
                </c:pt>
                <c:pt idx="31">
                  <c:v>9.3118014230491717</c:v>
                </c:pt>
                <c:pt idx="32">
                  <c:v>9.4301248922402223</c:v>
                </c:pt>
                <c:pt idx="33">
                  <c:v>8.3243841386563702</c:v>
                </c:pt>
                <c:pt idx="34">
                  <c:v>7.7392259822074427</c:v>
                </c:pt>
                <c:pt idx="35">
                  <c:v>6.8127216638773413</c:v>
                </c:pt>
                <c:pt idx="36">
                  <c:v>6.5167434050681594</c:v>
                </c:pt>
                <c:pt idx="37">
                  <c:v>7.0245369154203097</c:v>
                </c:pt>
                <c:pt idx="38">
                  <c:v>6.2757800501665129</c:v>
                </c:pt>
                <c:pt idx="39">
                  <c:v>5.0814764343999341</c:v>
                </c:pt>
                <c:pt idx="40">
                  <c:v>3.9365402022417895</c:v>
                </c:pt>
                <c:pt idx="41">
                  <c:v>4.0392077594870068</c:v>
                </c:pt>
                <c:pt idx="42">
                  <c:v>4.3882898009921956</c:v>
                </c:pt>
                <c:pt idx="43">
                  <c:v>3.9607697889880278</c:v>
                </c:pt>
                <c:pt idx="44">
                  <c:v>4.1310139190233519</c:v>
                </c:pt>
                <c:pt idx="45">
                  <c:v>4.6079043965664646</c:v>
                </c:pt>
                <c:pt idx="46">
                  <c:v>5.2121835363459601</c:v>
                </c:pt>
                <c:pt idx="47">
                  <c:v>5.4203012976853371</c:v>
                </c:pt>
                <c:pt idx="48">
                  <c:v>6.3276155687205682</c:v>
                </c:pt>
                <c:pt idx="49">
                  <c:v>6.9785912533422145</c:v>
                </c:pt>
                <c:pt idx="50">
                  <c:v>8.1081327913130821</c:v>
                </c:pt>
                <c:pt idx="51">
                  <c:v>8.9989490530680172</c:v>
                </c:pt>
                <c:pt idx="52">
                  <c:v>9.3422038765700535</c:v>
                </c:pt>
                <c:pt idx="53">
                  <c:v>9.1911040766962095</c:v>
                </c:pt>
                <c:pt idx="54">
                  <c:v>8.4182105573698642</c:v>
                </c:pt>
                <c:pt idx="55">
                  <c:v>8.2330607086228866</c:v>
                </c:pt>
                <c:pt idx="56">
                  <c:v>7.8440195278053571</c:v>
                </c:pt>
                <c:pt idx="57">
                  <c:v>7.6496475584603152</c:v>
                </c:pt>
                <c:pt idx="58">
                  <c:v>7.8216239245780139</c:v>
                </c:pt>
                <c:pt idx="59">
                  <c:v>7.8414035524801307</c:v>
                </c:pt>
                <c:pt idx="60">
                  <c:v>7.1974905976283976</c:v>
                </c:pt>
                <c:pt idx="61">
                  <c:v>6.4749806275780086</c:v>
                </c:pt>
                <c:pt idx="62">
                  <c:v>5.7832062983970367</c:v>
                </c:pt>
                <c:pt idx="63">
                  <c:v>5.52957346353391</c:v>
                </c:pt>
                <c:pt idx="64">
                  <c:v>4.7301421547061073</c:v>
                </c:pt>
                <c:pt idx="65">
                  <c:v>4.0973088535947833</c:v>
                </c:pt>
                <c:pt idx="66">
                  <c:v>3.7978889799168414</c:v>
                </c:pt>
                <c:pt idx="67">
                  <c:v>4.5672126709461303</c:v>
                </c:pt>
                <c:pt idx="68">
                  <c:v>5.3799538417679926</c:v>
                </c:pt>
                <c:pt idx="69">
                  <c:v>5.3862306289785611</c:v>
                </c:pt>
                <c:pt idx="70">
                  <c:v>4.6091656023414806</c:v>
                </c:pt>
                <c:pt idx="71">
                  <c:v>3.7141716378783718</c:v>
                </c:pt>
                <c:pt idx="72">
                  <c:v>2.7451421630068973</c:v>
                </c:pt>
                <c:pt idx="73">
                  <c:v>3.2930158044149449</c:v>
                </c:pt>
                <c:pt idx="74">
                  <c:v>3.7045876690063428</c:v>
                </c:pt>
                <c:pt idx="75">
                  <c:v>3.9266757658216189</c:v>
                </c:pt>
                <c:pt idx="76">
                  <c:v>3.2842383919882812</c:v>
                </c:pt>
                <c:pt idx="77">
                  <c:v>2.4168802571036485</c:v>
                </c:pt>
                <c:pt idx="78">
                  <c:v>2.1324590361866624</c:v>
                </c:pt>
                <c:pt idx="79">
                  <c:v>1.5838754165823365</c:v>
                </c:pt>
                <c:pt idx="80">
                  <c:v>0.88259320543226938</c:v>
                </c:pt>
                <c:pt idx="81">
                  <c:v>0.14715453840199455</c:v>
                </c:pt>
                <c:pt idx="82">
                  <c:v>-1.0465948001765812</c:v>
                </c:pt>
                <c:pt idx="83">
                  <c:v>-3.392129390808829</c:v>
                </c:pt>
                <c:pt idx="84">
                  <c:v>-7.1089716405716485</c:v>
                </c:pt>
                <c:pt idx="85">
                  <c:v>-12.661686440431886</c:v>
                </c:pt>
                <c:pt idx="86">
                  <c:v>-16.668913643078898</c:v>
                </c:pt>
                <c:pt idx="87">
                  <c:v>-18.824921639344705</c:v>
                </c:pt>
                <c:pt idx="88">
                  <c:v>-19.144205826998228</c:v>
                </c:pt>
                <c:pt idx="89">
                  <c:v>-19.26225157838244</c:v>
                </c:pt>
                <c:pt idx="90">
                  <c:v>-19.237244615127103</c:v>
                </c:pt>
                <c:pt idx="91">
                  <c:v>-18.205220477159855</c:v>
                </c:pt>
                <c:pt idx="92">
                  <c:v>-16.978675653326558</c:v>
                </c:pt>
                <c:pt idx="93">
                  <c:v>-15.011738240258621</c:v>
                </c:pt>
                <c:pt idx="94">
                  <c:v>-13.089727003063778</c:v>
                </c:pt>
                <c:pt idx="95">
                  <c:v>-9.7582380072674937</c:v>
                </c:pt>
                <c:pt idx="96">
                  <c:v>-5.3179010908709134</c:v>
                </c:pt>
                <c:pt idx="97">
                  <c:v>0.21560540095175718</c:v>
                </c:pt>
                <c:pt idx="98">
                  <c:v>5.0075829860218413</c:v>
                </c:pt>
                <c:pt idx="99">
                  <c:v>8.7852014581960791</c:v>
                </c:pt>
                <c:pt idx="100">
                  <c:v>11.020808501414114</c:v>
                </c:pt>
                <c:pt idx="101">
                  <c:v>13.946546542674799</c:v>
                </c:pt>
                <c:pt idx="102">
                  <c:v>15.430812211995114</c:v>
                </c:pt>
                <c:pt idx="103">
                  <c:v>15.555031996996371</c:v>
                </c:pt>
                <c:pt idx="104">
                  <c:v>14.392702644695277</c:v>
                </c:pt>
                <c:pt idx="105">
                  <c:v>12.386649596888223</c:v>
                </c:pt>
                <c:pt idx="106">
                  <c:v>11.707985525229425</c:v>
                </c:pt>
                <c:pt idx="107">
                  <c:v>10.850250803364503</c:v>
                </c:pt>
                <c:pt idx="108">
                  <c:v>10.477052482316985</c:v>
                </c:pt>
                <c:pt idx="109">
                  <c:v>10.488573823127179</c:v>
                </c:pt>
                <c:pt idx="110">
                  <c:v>9.8839711765454688</c:v>
                </c:pt>
                <c:pt idx="111">
                  <c:v>8.7850131972484924</c:v>
                </c:pt>
                <c:pt idx="112">
                  <c:v>7.0077586940658021</c:v>
                </c:pt>
                <c:pt idx="113">
                  <c:v>5.2617703255882997</c:v>
                </c:pt>
                <c:pt idx="114">
                  <c:v>3.7559419313115905</c:v>
                </c:pt>
                <c:pt idx="115">
                  <c:v>3.0881996130968314</c:v>
                </c:pt>
                <c:pt idx="116">
                  <c:v>3.1108542644274317</c:v>
                </c:pt>
                <c:pt idx="117">
                  <c:v>3.8001750134063261</c:v>
                </c:pt>
                <c:pt idx="118">
                  <c:v>3.2192599367333319</c:v>
                </c:pt>
                <c:pt idx="119">
                  <c:v>2.3640322944120884</c:v>
                </c:pt>
                <c:pt idx="120">
                  <c:v>1.5769696030595304</c:v>
                </c:pt>
                <c:pt idx="121">
                  <c:v>0.85175957029042237</c:v>
                </c:pt>
                <c:pt idx="122">
                  <c:v>0.64114612768262358</c:v>
                </c:pt>
                <c:pt idx="123">
                  <c:v>0.67135683789938394</c:v>
                </c:pt>
                <c:pt idx="124">
                  <c:v>1.1674641026470534</c:v>
                </c:pt>
                <c:pt idx="125">
                  <c:v>1.5488038731297449</c:v>
                </c:pt>
                <c:pt idx="126">
                  <c:v>1.8154834167643852</c:v>
                </c:pt>
                <c:pt idx="127">
                  <c:v>1.7390976500926802</c:v>
                </c:pt>
                <c:pt idx="128">
                  <c:v>1.4110619980065353</c:v>
                </c:pt>
                <c:pt idx="129">
                  <c:v>0.55741590147140307</c:v>
                </c:pt>
                <c:pt idx="130">
                  <c:v>-0.25235338346057956</c:v>
                </c:pt>
                <c:pt idx="131">
                  <c:v>-0.76930589684792716</c:v>
                </c:pt>
                <c:pt idx="132">
                  <c:v>-0.95516561866108018</c:v>
                </c:pt>
                <c:pt idx="133">
                  <c:v>-0.35458043267341255</c:v>
                </c:pt>
                <c:pt idx="134">
                  <c:v>-0.31092290471349537</c:v>
                </c:pt>
                <c:pt idx="135">
                  <c:v>-0.41452083129610573</c:v>
                </c:pt>
                <c:pt idx="136">
                  <c:v>-0.39016846231482161</c:v>
                </c:pt>
                <c:pt idx="137">
                  <c:v>-0.26234716627169252</c:v>
                </c:pt>
                <c:pt idx="138">
                  <c:v>0.24095011056697313</c:v>
                </c:pt>
                <c:pt idx="139">
                  <c:v>0.13269335841810115</c:v>
                </c:pt>
                <c:pt idx="140">
                  <c:v>0.31555423061251364</c:v>
                </c:pt>
                <c:pt idx="141">
                  <c:v>0.53437239834535077</c:v>
                </c:pt>
                <c:pt idx="142">
                  <c:v>1.3178870732557968</c:v>
                </c:pt>
                <c:pt idx="143">
                  <c:v>2.2801994989384289</c:v>
                </c:pt>
                <c:pt idx="144">
                  <c:v>2.9020600708623334</c:v>
                </c:pt>
                <c:pt idx="145">
                  <c:v>2.9910421974721269</c:v>
                </c:pt>
                <c:pt idx="146">
                  <c:v>2.9061883509327258</c:v>
                </c:pt>
                <c:pt idx="147">
                  <c:v>2.8765366105689694</c:v>
                </c:pt>
                <c:pt idx="148">
                  <c:v>2.8007096222536942</c:v>
                </c:pt>
                <c:pt idx="149">
                  <c:v>2.4403622246059742</c:v>
                </c:pt>
                <c:pt idx="150">
                  <c:v>2.1978903736993072</c:v>
                </c:pt>
                <c:pt idx="151">
                  <c:v>2.2592105154931374</c:v>
                </c:pt>
                <c:pt idx="152">
                  <c:v>2.2670202042436083</c:v>
                </c:pt>
                <c:pt idx="153">
                  <c:v>2.7264614500759121</c:v>
                </c:pt>
                <c:pt idx="154">
                  <c:v>2.9033275030690975</c:v>
                </c:pt>
                <c:pt idx="155">
                  <c:v>3.0852220999422197</c:v>
                </c:pt>
                <c:pt idx="156">
                  <c:v>3.3392900292384509</c:v>
                </c:pt>
                <c:pt idx="157">
                  <c:v>3.2776059948357972</c:v>
                </c:pt>
                <c:pt idx="158">
                  <c:v>3.575299407827992</c:v>
                </c:pt>
                <c:pt idx="159">
                  <c:v>3.6626922496613812</c:v>
                </c:pt>
                <c:pt idx="160">
                  <c:v>3.9366855354653563</c:v>
                </c:pt>
                <c:pt idx="161">
                  <c:v>3.7170400468912179</c:v>
                </c:pt>
                <c:pt idx="162">
                  <c:v>3.2461930116674642</c:v>
                </c:pt>
                <c:pt idx="163">
                  <c:v>2.9111517855664237</c:v>
                </c:pt>
                <c:pt idx="164">
                  <c:v>2.969140510326862</c:v>
                </c:pt>
                <c:pt idx="165">
                  <c:v>2.6995830150392086</c:v>
                </c:pt>
                <c:pt idx="166">
                  <c:v>2.6703631742953204</c:v>
                </c:pt>
                <c:pt idx="167">
                  <c:v>2.3218059519763079</c:v>
                </c:pt>
                <c:pt idx="168">
                  <c:v>1.7935266397638872</c:v>
                </c:pt>
                <c:pt idx="169">
                  <c:v>1.2030032356570963</c:v>
                </c:pt>
                <c:pt idx="170">
                  <c:v>1.6372045665201451</c:v>
                </c:pt>
                <c:pt idx="171">
                  <c:v>1.5170064112994375</c:v>
                </c:pt>
                <c:pt idx="172">
                  <c:v>1.6995588198946754</c:v>
                </c:pt>
                <c:pt idx="173">
                  <c:v>1.0768441432842168</c:v>
                </c:pt>
                <c:pt idx="174">
                  <c:v>1.6149914737611848</c:v>
                </c:pt>
                <c:pt idx="175">
                  <c:v>1.3466727719896765</c:v>
                </c:pt>
                <c:pt idx="176">
                  <c:v>1.8078518741561522</c:v>
                </c:pt>
                <c:pt idx="177">
                  <c:v>1.7203265413809898</c:v>
                </c:pt>
                <c:pt idx="178">
                  <c:v>1.5866623923338041</c:v>
                </c:pt>
                <c:pt idx="179">
                  <c:v>1.4793294246983724</c:v>
                </c:pt>
                <c:pt idx="180">
                  <c:v>1.8455111609235519</c:v>
                </c:pt>
                <c:pt idx="181">
                  <c:v>2.5658420532948867</c:v>
                </c:pt>
                <c:pt idx="182">
                  <c:v>2.0358468695796716</c:v>
                </c:pt>
                <c:pt idx="183">
                  <c:v>2.3763852391733842</c:v>
                </c:pt>
                <c:pt idx="184">
                  <c:v>2.2040845556596134</c:v>
                </c:pt>
                <c:pt idx="185">
                  <c:v>3.873913405395002</c:v>
                </c:pt>
                <c:pt idx="186">
                  <c:v>3.791921266847309</c:v>
                </c:pt>
                <c:pt idx="187">
                  <c:v>4.7129405263480528</c:v>
                </c:pt>
                <c:pt idx="188">
                  <c:v>4.1724343939241626</c:v>
                </c:pt>
                <c:pt idx="189">
                  <c:v>4.3209850236567426</c:v>
                </c:pt>
                <c:pt idx="190">
                  <c:v>4.1749022903066146</c:v>
                </c:pt>
                <c:pt idx="191">
                  <c:v>4.5400246454193605</c:v>
                </c:pt>
                <c:pt idx="192">
                  <c:v>5.1251636664519484</c:v>
                </c:pt>
                <c:pt idx="193">
                  <c:v>5.3231420335250412</c:v>
                </c:pt>
                <c:pt idx="194">
                  <c:v>4.9393078916488919</c:v>
                </c:pt>
                <c:pt idx="195">
                  <c:v>4.1243593623569774</c:v>
                </c:pt>
                <c:pt idx="196">
                  <c:v>3.860564159777935</c:v>
                </c:pt>
                <c:pt idx="197">
                  <c:v>3.1225887147301234</c:v>
                </c:pt>
                <c:pt idx="198">
                  <c:v>3.1577923520153872</c:v>
                </c:pt>
                <c:pt idx="199">
                  <c:v>2.6039318750185281</c:v>
                </c:pt>
                <c:pt idx="200">
                  <c:v>2.5634289123660059</c:v>
                </c:pt>
                <c:pt idx="201">
                  <c:v>1.8587317287266814</c:v>
                </c:pt>
                <c:pt idx="202">
                  <c:v>2.0091784011417424</c:v>
                </c:pt>
                <c:pt idx="203">
                  <c:v>1.3928729345051405</c:v>
                </c:pt>
                <c:pt idx="204">
                  <c:v>0.675899734215335</c:v>
                </c:pt>
                <c:pt idx="205">
                  <c:v>5.3518403965879813E-2</c:v>
                </c:pt>
                <c:pt idx="206">
                  <c:v>0.56615502991246291</c:v>
                </c:pt>
                <c:pt idx="207">
                  <c:v>1.2128721031371636</c:v>
                </c:pt>
                <c:pt idx="208">
                  <c:v>0.74498284238937451</c:v>
                </c:pt>
                <c:pt idx="209">
                  <c:v>0.53004859077769861</c:v>
                </c:pt>
                <c:pt idx="210">
                  <c:v>-0.28104766248865376</c:v>
                </c:pt>
                <c:pt idx="211">
                  <c:v>-0.11528513114632544</c:v>
                </c:pt>
                <c:pt idx="212">
                  <c:v>-0.5138732098745602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F6-4A7A-ADDE-DE6048868CAF}"/>
            </c:ext>
          </c:extLst>
        </c:ser>
        <c:ser>
          <c:idx val="2"/>
          <c:order val="2"/>
          <c:tx>
            <c:strRef>
              <c:f>'איור 17 נתונים'!$D$3</c:f>
              <c:strCache>
                <c:ptCount val="1"/>
                <c:pt idx="0">
                  <c:v>המשקים המתעוררים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17 נתונים'!$A$4:$A$251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  <c:pt idx="206">
                  <c:v>43524</c:v>
                </c:pt>
                <c:pt idx="207">
                  <c:v>43555</c:v>
                </c:pt>
                <c:pt idx="208">
                  <c:v>43585</c:v>
                </c:pt>
                <c:pt idx="209">
                  <c:v>43616</c:v>
                </c:pt>
                <c:pt idx="210">
                  <c:v>43646</c:v>
                </c:pt>
                <c:pt idx="211">
                  <c:v>43677</c:v>
                </c:pt>
                <c:pt idx="212">
                  <c:v>43708</c:v>
                </c:pt>
              </c:numCache>
            </c:numRef>
          </c:cat>
          <c:val>
            <c:numRef>
              <c:f>'איור 17 נתונים'!$D$4:$D$251</c:f>
              <c:numCache>
                <c:formatCode>0.00</c:formatCode>
                <c:ptCount val="248"/>
                <c:pt idx="0">
                  <c:v>-3.7451326702622301</c:v>
                </c:pt>
                <c:pt idx="1">
                  <c:v>-3.0846755420404826</c:v>
                </c:pt>
                <c:pt idx="2">
                  <c:v>-2.1652829553355346</c:v>
                </c:pt>
                <c:pt idx="3">
                  <c:v>-0.61750345331276213</c:v>
                </c:pt>
                <c:pt idx="4">
                  <c:v>2.0839042752925918</c:v>
                </c:pt>
                <c:pt idx="5">
                  <c:v>4.1116960627832766</c:v>
                </c:pt>
                <c:pt idx="6">
                  <c:v>5.6708988107746938</c:v>
                </c:pt>
                <c:pt idx="7">
                  <c:v>7.6019614310906203</c:v>
                </c:pt>
                <c:pt idx="8">
                  <c:v>9.1759190022615122</c:v>
                </c:pt>
                <c:pt idx="9">
                  <c:v>12.3965747302758</c:v>
                </c:pt>
                <c:pt idx="10">
                  <c:v>12.469557491777451</c:v>
                </c:pt>
                <c:pt idx="11">
                  <c:v>13.816095915333214</c:v>
                </c:pt>
                <c:pt idx="12">
                  <c:v>13.129233416846775</c:v>
                </c:pt>
                <c:pt idx="13">
                  <c:v>13.776336243054676</c:v>
                </c:pt>
                <c:pt idx="14">
                  <c:v>13.681597444569004</c:v>
                </c:pt>
                <c:pt idx="15">
                  <c:v>13.685680688888979</c:v>
                </c:pt>
                <c:pt idx="16">
                  <c:v>12.012821321743484</c:v>
                </c:pt>
                <c:pt idx="17">
                  <c:v>10.944026940304097</c:v>
                </c:pt>
                <c:pt idx="18">
                  <c:v>10.242312140578203</c:v>
                </c:pt>
                <c:pt idx="19">
                  <c:v>9.5417337374035007</c:v>
                </c:pt>
                <c:pt idx="20">
                  <c:v>8.6282203757271034</c:v>
                </c:pt>
                <c:pt idx="21">
                  <c:v>8.4692207299710489</c:v>
                </c:pt>
                <c:pt idx="22">
                  <c:v>10.19193511143428</c:v>
                </c:pt>
                <c:pt idx="23">
                  <c:v>11.221755644589271</c:v>
                </c:pt>
                <c:pt idx="24">
                  <c:v>13.769984140753945</c:v>
                </c:pt>
                <c:pt idx="25">
                  <c:v>14.067084387921369</c:v>
                </c:pt>
                <c:pt idx="26">
                  <c:v>15.357090932134621</c:v>
                </c:pt>
                <c:pt idx="27">
                  <c:v>14.697079543833125</c:v>
                </c:pt>
                <c:pt idx="28">
                  <c:v>14.887200250951071</c:v>
                </c:pt>
                <c:pt idx="29">
                  <c:v>15.641709654808622</c:v>
                </c:pt>
                <c:pt idx="30">
                  <c:v>17.213470297258169</c:v>
                </c:pt>
                <c:pt idx="31">
                  <c:v>18.362290806958637</c:v>
                </c:pt>
                <c:pt idx="32">
                  <c:v>18.613184296905882</c:v>
                </c:pt>
                <c:pt idx="33">
                  <c:v>16.345376519201782</c:v>
                </c:pt>
                <c:pt idx="34">
                  <c:v>14.688020358942634</c:v>
                </c:pt>
                <c:pt idx="35">
                  <c:v>13.961198687380904</c:v>
                </c:pt>
                <c:pt idx="36">
                  <c:v>13.417545475598835</c:v>
                </c:pt>
                <c:pt idx="37">
                  <c:v>12.60986218493767</c:v>
                </c:pt>
                <c:pt idx="38">
                  <c:v>10.799015956001723</c:v>
                </c:pt>
                <c:pt idx="39">
                  <c:v>10.176886863854984</c:v>
                </c:pt>
                <c:pt idx="40">
                  <c:v>11.060766712073322</c:v>
                </c:pt>
                <c:pt idx="41">
                  <c:v>11.774563403195559</c:v>
                </c:pt>
                <c:pt idx="42">
                  <c:v>11.326226489867297</c:v>
                </c:pt>
                <c:pt idx="43">
                  <c:v>10.039910979289179</c:v>
                </c:pt>
                <c:pt idx="44">
                  <c:v>10.070392999250943</c:v>
                </c:pt>
                <c:pt idx="45">
                  <c:v>10.30209050967008</c:v>
                </c:pt>
                <c:pt idx="46">
                  <c:v>10.857749096120228</c:v>
                </c:pt>
                <c:pt idx="47">
                  <c:v>10.047413652874472</c:v>
                </c:pt>
                <c:pt idx="48">
                  <c:v>9.8842688438681048</c:v>
                </c:pt>
                <c:pt idx="49">
                  <c:v>10.058975006184134</c:v>
                </c:pt>
                <c:pt idx="50">
                  <c:v>10.856775049415891</c:v>
                </c:pt>
                <c:pt idx="51">
                  <c:v>11.803300542722717</c:v>
                </c:pt>
                <c:pt idx="52">
                  <c:v>11.059350010294033</c:v>
                </c:pt>
                <c:pt idx="53">
                  <c:v>9.714001570671126</c:v>
                </c:pt>
                <c:pt idx="54">
                  <c:v>9.1326842719839476</c:v>
                </c:pt>
                <c:pt idx="55">
                  <c:v>9.8436873134674308</c:v>
                </c:pt>
                <c:pt idx="56">
                  <c:v>10.893444201335555</c:v>
                </c:pt>
                <c:pt idx="57">
                  <c:v>11.606618697242865</c:v>
                </c:pt>
                <c:pt idx="58">
                  <c:v>11.056476092970113</c:v>
                </c:pt>
                <c:pt idx="59">
                  <c:v>11.337588764581907</c:v>
                </c:pt>
                <c:pt idx="60">
                  <c:v>10.102969157934872</c:v>
                </c:pt>
                <c:pt idx="61">
                  <c:v>10.60951231369225</c:v>
                </c:pt>
                <c:pt idx="62">
                  <c:v>9.9152606901498288</c:v>
                </c:pt>
                <c:pt idx="63">
                  <c:v>9.2045711990069492</c:v>
                </c:pt>
                <c:pt idx="64">
                  <c:v>8.9730822158867518</c:v>
                </c:pt>
                <c:pt idx="65">
                  <c:v>9.0851964857053389</c:v>
                </c:pt>
                <c:pt idx="66">
                  <c:v>9.640338943130299</c:v>
                </c:pt>
                <c:pt idx="67">
                  <c:v>9.421641704234073</c:v>
                </c:pt>
                <c:pt idx="68">
                  <c:v>8.7332066421243795</c:v>
                </c:pt>
                <c:pt idx="69">
                  <c:v>8.0099171748880149</c:v>
                </c:pt>
                <c:pt idx="70">
                  <c:v>8.2597612120339559</c:v>
                </c:pt>
                <c:pt idx="71">
                  <c:v>7.8806775542956897</c:v>
                </c:pt>
                <c:pt idx="72">
                  <c:v>8.5399027209209564</c:v>
                </c:pt>
                <c:pt idx="73">
                  <c:v>8.0353114843691777</c:v>
                </c:pt>
                <c:pt idx="74">
                  <c:v>7.9531201963896736</c:v>
                </c:pt>
                <c:pt idx="75">
                  <c:v>7.158447116386224</c:v>
                </c:pt>
                <c:pt idx="76">
                  <c:v>6.6626497756785863</c:v>
                </c:pt>
                <c:pt idx="77">
                  <c:v>7.1047145329974137</c:v>
                </c:pt>
                <c:pt idx="78">
                  <c:v>6.6533659754824059</c:v>
                </c:pt>
                <c:pt idx="79">
                  <c:v>6.4950228293819245</c:v>
                </c:pt>
                <c:pt idx="80">
                  <c:v>5.4759490959634949</c:v>
                </c:pt>
                <c:pt idx="81">
                  <c:v>5.4775970888699232</c:v>
                </c:pt>
                <c:pt idx="82">
                  <c:v>3.4563520554024896</c:v>
                </c:pt>
                <c:pt idx="83">
                  <c:v>-0.74805297658955272</c:v>
                </c:pt>
                <c:pt idx="84">
                  <c:v>-6.8582879903161587</c:v>
                </c:pt>
                <c:pt idx="85">
                  <c:v>-13.789990099019844</c:v>
                </c:pt>
                <c:pt idx="86">
                  <c:v>-16.861544212907475</c:v>
                </c:pt>
                <c:pt idx="87">
                  <c:v>-17.310515290020444</c:v>
                </c:pt>
                <c:pt idx="88">
                  <c:v>-15.787294596141288</c:v>
                </c:pt>
                <c:pt idx="89">
                  <c:v>-15.877945007362115</c:v>
                </c:pt>
                <c:pt idx="90">
                  <c:v>-14.624984867312275</c:v>
                </c:pt>
                <c:pt idx="91">
                  <c:v>-13.743201054575971</c:v>
                </c:pt>
                <c:pt idx="92">
                  <c:v>-12.061447317385854</c:v>
                </c:pt>
                <c:pt idx="93">
                  <c:v>-10.607790849592424</c:v>
                </c:pt>
                <c:pt idx="94">
                  <c:v>-7.8456618178283861</c:v>
                </c:pt>
                <c:pt idx="95">
                  <c:v>-2.6233930206199574</c:v>
                </c:pt>
                <c:pt idx="96">
                  <c:v>5.2386237574851835</c:v>
                </c:pt>
                <c:pt idx="97">
                  <c:v>14.136302544883449</c:v>
                </c:pt>
                <c:pt idx="98">
                  <c:v>20.179351035706496</c:v>
                </c:pt>
                <c:pt idx="99">
                  <c:v>21.747662487306485</c:v>
                </c:pt>
                <c:pt idx="100">
                  <c:v>20.949979663799368</c:v>
                </c:pt>
                <c:pt idx="101">
                  <c:v>21.511185042222003</c:v>
                </c:pt>
                <c:pt idx="102">
                  <c:v>20.711093163785989</c:v>
                </c:pt>
                <c:pt idx="103">
                  <c:v>19.982102228824637</c:v>
                </c:pt>
                <c:pt idx="104">
                  <c:v>18.249064493436752</c:v>
                </c:pt>
                <c:pt idx="105">
                  <c:v>15.757879350290604</c:v>
                </c:pt>
                <c:pt idx="106">
                  <c:v>13.958312916627946</c:v>
                </c:pt>
                <c:pt idx="107">
                  <c:v>12.8121386844408</c:v>
                </c:pt>
                <c:pt idx="108">
                  <c:v>11.42030687736435</c:v>
                </c:pt>
                <c:pt idx="109">
                  <c:v>10.899372441472298</c:v>
                </c:pt>
                <c:pt idx="110">
                  <c:v>8.9760660231139155</c:v>
                </c:pt>
                <c:pt idx="111">
                  <c:v>9.1222392614968673</c:v>
                </c:pt>
                <c:pt idx="112">
                  <c:v>7.7632793580310722</c:v>
                </c:pt>
                <c:pt idx="113">
                  <c:v>6.9495548325302359</c:v>
                </c:pt>
                <c:pt idx="114">
                  <c:v>5.3240447467551189</c:v>
                </c:pt>
                <c:pt idx="115">
                  <c:v>4.7133765687789486</c:v>
                </c:pt>
                <c:pt idx="116">
                  <c:v>4.7818606237890471</c:v>
                </c:pt>
                <c:pt idx="117">
                  <c:v>4.7028638768859654</c:v>
                </c:pt>
                <c:pt idx="118">
                  <c:v>4.066933737740297</c:v>
                </c:pt>
                <c:pt idx="119">
                  <c:v>2.4583739801770532</c:v>
                </c:pt>
                <c:pt idx="120">
                  <c:v>1.6555248483898666</c:v>
                </c:pt>
                <c:pt idx="121">
                  <c:v>0.60610792965158922</c:v>
                </c:pt>
                <c:pt idx="122">
                  <c:v>0.84795780891480099</c:v>
                </c:pt>
                <c:pt idx="123">
                  <c:v>0.61401857629255208</c:v>
                </c:pt>
                <c:pt idx="124">
                  <c:v>1.019281328682542</c:v>
                </c:pt>
                <c:pt idx="125">
                  <c:v>1.759705129036826</c:v>
                </c:pt>
                <c:pt idx="126">
                  <c:v>2.5735198110155899</c:v>
                </c:pt>
                <c:pt idx="127">
                  <c:v>3.1293305273050853</c:v>
                </c:pt>
                <c:pt idx="128">
                  <c:v>1.760802019447949</c:v>
                </c:pt>
                <c:pt idx="129">
                  <c:v>2.5620233758080868</c:v>
                </c:pt>
                <c:pt idx="130">
                  <c:v>3.4517341868500973</c:v>
                </c:pt>
                <c:pt idx="131">
                  <c:v>5.1531924808472684</c:v>
                </c:pt>
                <c:pt idx="132">
                  <c:v>5.0892339818050747</c:v>
                </c:pt>
                <c:pt idx="133">
                  <c:v>6.4451622440100831</c:v>
                </c:pt>
                <c:pt idx="134">
                  <c:v>6.7385276925387316</c:v>
                </c:pt>
                <c:pt idx="135">
                  <c:v>7.011162971419016</c:v>
                </c:pt>
                <c:pt idx="136">
                  <c:v>6.9190473324624913</c:v>
                </c:pt>
                <c:pt idx="137">
                  <c:v>5.9059674864088363</c:v>
                </c:pt>
                <c:pt idx="138">
                  <c:v>4.2180685152769737</c:v>
                </c:pt>
                <c:pt idx="139">
                  <c:v>2.9822620930568089</c:v>
                </c:pt>
                <c:pt idx="140">
                  <c:v>3.957254698330348</c:v>
                </c:pt>
                <c:pt idx="141">
                  <c:v>4.0341224821310862</c:v>
                </c:pt>
                <c:pt idx="142">
                  <c:v>3.9308929940260251</c:v>
                </c:pt>
                <c:pt idx="143">
                  <c:v>3.0789040051756089</c:v>
                </c:pt>
                <c:pt idx="144">
                  <c:v>3.226072659039092</c:v>
                </c:pt>
                <c:pt idx="145">
                  <c:v>2.1939348004549331</c:v>
                </c:pt>
                <c:pt idx="146">
                  <c:v>2.0191878766570692</c:v>
                </c:pt>
                <c:pt idx="147">
                  <c:v>1.6815994313069238</c:v>
                </c:pt>
                <c:pt idx="148">
                  <c:v>1.6938162822280223</c:v>
                </c:pt>
                <c:pt idx="149">
                  <c:v>1.4562470182372333</c:v>
                </c:pt>
                <c:pt idx="150">
                  <c:v>2.4484328935412192</c:v>
                </c:pt>
                <c:pt idx="151">
                  <c:v>2.8306769611518012</c:v>
                </c:pt>
                <c:pt idx="152">
                  <c:v>2.9772745464932138</c:v>
                </c:pt>
                <c:pt idx="153">
                  <c:v>3.6006247512607947</c:v>
                </c:pt>
                <c:pt idx="154">
                  <c:v>3.6801317141645917</c:v>
                </c:pt>
                <c:pt idx="155">
                  <c:v>3.8186819503213565</c:v>
                </c:pt>
                <c:pt idx="156">
                  <c:v>3.260783540864387</c:v>
                </c:pt>
                <c:pt idx="157">
                  <c:v>3.3197392030444917</c:v>
                </c:pt>
                <c:pt idx="158">
                  <c:v>3.4450737879211601</c:v>
                </c:pt>
                <c:pt idx="159">
                  <c:v>1.9263627492683177</c:v>
                </c:pt>
                <c:pt idx="160">
                  <c:v>0.73834110965187438</c:v>
                </c:pt>
                <c:pt idx="161">
                  <c:v>-0.89831016900654426</c:v>
                </c:pt>
                <c:pt idx="162">
                  <c:v>-0.16186967248891238</c:v>
                </c:pt>
                <c:pt idx="163">
                  <c:v>0.27656523365942043</c:v>
                </c:pt>
                <c:pt idx="164">
                  <c:v>1.0691643970319298</c:v>
                </c:pt>
                <c:pt idx="165">
                  <c:v>-7.8788392929540763E-2</c:v>
                </c:pt>
                <c:pt idx="166">
                  <c:v>-0.5517066260595116</c:v>
                </c:pt>
                <c:pt idx="167">
                  <c:v>-0.99306401713853409</c:v>
                </c:pt>
                <c:pt idx="168">
                  <c:v>1.8490612342381141E-3</c:v>
                </c:pt>
                <c:pt idx="169">
                  <c:v>-0.83866691084421019</c:v>
                </c:pt>
                <c:pt idx="170">
                  <c:v>-1.293579500762676</c:v>
                </c:pt>
                <c:pt idx="171">
                  <c:v>-1.4689026465153687</c:v>
                </c:pt>
                <c:pt idx="172">
                  <c:v>-0.29749856691818621</c:v>
                </c:pt>
                <c:pt idx="173">
                  <c:v>1.3212706381028783</c:v>
                </c:pt>
                <c:pt idx="174">
                  <c:v>1.5042961791985832</c:v>
                </c:pt>
                <c:pt idx="175">
                  <c:v>1.0628297506696915</c:v>
                </c:pt>
                <c:pt idx="176">
                  <c:v>0.63032718469697713</c:v>
                </c:pt>
                <c:pt idx="177">
                  <c:v>0.63318497562445675</c:v>
                </c:pt>
                <c:pt idx="178">
                  <c:v>1.0837166274065169</c:v>
                </c:pt>
                <c:pt idx="179">
                  <c:v>2.2509871772228518</c:v>
                </c:pt>
                <c:pt idx="180">
                  <c:v>3.4458056430048511</c:v>
                </c:pt>
                <c:pt idx="181">
                  <c:v>5.5790614398304017</c:v>
                </c:pt>
                <c:pt idx="182">
                  <c:v>5.7031067530982638</c:v>
                </c:pt>
                <c:pt idx="183">
                  <c:v>7.5511971916843112</c:v>
                </c:pt>
                <c:pt idx="184">
                  <c:v>7.2850922443410182</c:v>
                </c:pt>
                <c:pt idx="185">
                  <c:v>7.5628619158680799</c:v>
                </c:pt>
                <c:pt idx="186">
                  <c:v>6.0550255360436012</c:v>
                </c:pt>
                <c:pt idx="187">
                  <c:v>6.2966390914866777</c:v>
                </c:pt>
                <c:pt idx="188">
                  <c:v>6.1943128518128665</c:v>
                </c:pt>
                <c:pt idx="189">
                  <c:v>6.660572469565551</c:v>
                </c:pt>
                <c:pt idx="190">
                  <c:v>5.9991895098658654</c:v>
                </c:pt>
                <c:pt idx="191">
                  <c:v>6.0786747986240286</c:v>
                </c:pt>
                <c:pt idx="192">
                  <c:v>5.0558227749342155</c:v>
                </c:pt>
                <c:pt idx="193">
                  <c:v>5.7798906203518019</c:v>
                </c:pt>
                <c:pt idx="194">
                  <c:v>6.0923264783830477</c:v>
                </c:pt>
                <c:pt idx="195">
                  <c:v>4.8179435672903503</c:v>
                </c:pt>
                <c:pt idx="196">
                  <c:v>4.0725629287542198</c:v>
                </c:pt>
                <c:pt idx="197">
                  <c:v>3.8000713372715156</c:v>
                </c:pt>
                <c:pt idx="198">
                  <c:v>4.9971393706303324</c:v>
                </c:pt>
                <c:pt idx="199">
                  <c:v>6.0630789420886844</c:v>
                </c:pt>
                <c:pt idx="200">
                  <c:v>6.4499932218358813</c:v>
                </c:pt>
                <c:pt idx="201">
                  <c:v>6.483255036534441</c:v>
                </c:pt>
                <c:pt idx="202">
                  <c:v>6.8986780346212973</c:v>
                </c:pt>
                <c:pt idx="203">
                  <c:v>4.9614583927110045</c:v>
                </c:pt>
                <c:pt idx="204">
                  <c:v>2.8682055117887462</c:v>
                </c:pt>
                <c:pt idx="205">
                  <c:v>-0.29348376377689167</c:v>
                </c:pt>
                <c:pt idx="206">
                  <c:v>-1.6283174321138016</c:v>
                </c:pt>
                <c:pt idx="207">
                  <c:v>-0.49670874286271705</c:v>
                </c:pt>
                <c:pt idx="208">
                  <c:v>-1.5957843566649643E-2</c:v>
                </c:pt>
                <c:pt idx="209">
                  <c:v>0.40259716872754758</c:v>
                </c:pt>
                <c:pt idx="210">
                  <c:v>-0.91516338999569902</c:v>
                </c:pt>
                <c:pt idx="211">
                  <c:v>-2.3554041244433388</c:v>
                </c:pt>
                <c:pt idx="212">
                  <c:v>-2.7992611338568896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6F6-4A7A-ADDE-DE6048868C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699328"/>
        <c:axId val="227705216"/>
      </c:lineChart>
      <c:dateAx>
        <c:axId val="227699328"/>
        <c:scaling>
          <c:orientation val="minMax"/>
          <c:min val="41305"/>
        </c:scaling>
        <c:delete val="0"/>
        <c:axPos val="b"/>
        <c:numFmt formatCode="mmm\-yy" sourceLinked="0"/>
        <c:majorTickMark val="none"/>
        <c:minorTickMark val="none"/>
        <c:tickLblPos val="low"/>
        <c:txPr>
          <a:bodyPr rot="-2700000"/>
          <a:lstStyle/>
          <a:p>
            <a:pPr>
              <a:defRPr sz="1400"/>
            </a:pPr>
            <a:endParaRPr lang="he-IL"/>
          </a:p>
        </c:txPr>
        <c:crossAx val="227705216"/>
        <c:crossesAt val="0"/>
        <c:auto val="0"/>
        <c:lblOffset val="100"/>
        <c:baseTimeUnit val="months"/>
      </c:dateAx>
      <c:valAx>
        <c:axId val="227705216"/>
        <c:scaling>
          <c:orientation val="minMax"/>
          <c:max val="8"/>
          <c:min val="-3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layout>
            <c:manualLayout>
              <c:xMode val="edge"/>
              <c:yMode val="edge"/>
              <c:x val="2.4597363433791937E-2"/>
              <c:y val="8.9060975292257788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227699328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5688867670165926"/>
          <c:y val="0.92936132531283855"/>
          <c:w val="0.69305524755051251"/>
          <c:h val="5.8082621466632699E-2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22: </a:t>
            </a:r>
            <a:r>
              <a:rPr lang="he-IL" sz="2000" dirty="0"/>
              <a:t>מדד מנהלי הרכש הגלובלי
</a:t>
            </a:r>
            <a:r>
              <a:rPr lang="he-IL" sz="2000" b="0" dirty="0"/>
              <a:t>אפריל 2014 עד </a:t>
            </a:r>
            <a:r>
              <a:rPr lang="he-IL" sz="2000" b="0" dirty="0" smtClean="0"/>
              <a:t>אוקטובר </a:t>
            </a:r>
            <a:r>
              <a:rPr lang="he-IL" sz="2000" b="0" dirty="0"/>
              <a:t>2019</a:t>
            </a:r>
          </a:p>
        </c:rich>
      </c:tx>
      <c:layout>
        <c:manualLayout>
          <c:xMode val="edge"/>
          <c:yMode val="edge"/>
          <c:x val="0.34779988071960805"/>
          <c:y val="1.52737858440340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91858237547892718"/>
          <c:h val="0.67828427276186887"/>
        </c:manualLayout>
      </c:layout>
      <c:areaChart>
        <c:grouping val="standard"/>
        <c:varyColors val="0"/>
        <c:ser>
          <c:idx val="2"/>
          <c:order val="2"/>
          <c:tx>
            <c:strRef>
              <c:f>'איור 18 נתונים'!$D$3</c:f>
              <c:strCache>
                <c:ptCount val="1"/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cat>
            <c:numRef>
              <c:f>'איור 18 נתונים'!$A$4:$A$294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</c:numCache>
            </c:numRef>
          </c:cat>
          <c:val>
            <c:numRef>
              <c:f>'איור 18 נתונים'!$D$4:$D$294</c:f>
              <c:numCache>
                <c:formatCode>0.00</c:formatCode>
                <c:ptCount val="291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</c:v>
                </c:pt>
                <c:pt idx="147">
                  <c:v>50</c:v>
                </c:pt>
                <c:pt idx="192">
                  <c:v>-0.1</c:v>
                </c:pt>
                <c:pt idx="193">
                  <c:v>0.2</c:v>
                </c:pt>
                <c:pt idx="194">
                  <c:v>0</c:v>
                </c:pt>
                <c:pt idx="195">
                  <c:v>-0.3</c:v>
                </c:pt>
                <c:pt idx="196">
                  <c:v>-0.5</c:v>
                </c:pt>
                <c:pt idx="197">
                  <c:v>-0.4</c:v>
                </c:pt>
                <c:pt idx="198">
                  <c:v>-0.4</c:v>
                </c:pt>
                <c:pt idx="199">
                  <c:v>-0.5</c:v>
                </c:pt>
                <c:pt idx="200">
                  <c:v>-0.5</c:v>
                </c:pt>
                <c:pt idx="201">
                  <c:v>0.1</c:v>
                </c:pt>
                <c:pt idx="202">
                  <c:v>0.5</c:v>
                </c:pt>
                <c:pt idx="203">
                  <c:v>0.3</c:v>
                </c:pt>
                <c:pt idx="204">
                  <c:v>0.4</c:v>
                </c:pt>
                <c:pt idx="205">
                  <c:v>0.3</c:v>
                </c:pt>
                <c:pt idx="20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04-4A16-B2A8-30DA05F66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0083200"/>
        <c:axId val="230093184"/>
      </c:areaChart>
      <c:lineChart>
        <c:grouping val="standard"/>
        <c:varyColors val="0"/>
        <c:ser>
          <c:idx val="0"/>
          <c:order val="0"/>
          <c:tx>
            <c:strRef>
              <c:f>'איור 18 נתונים'!$B$3</c:f>
              <c:strCache>
                <c:ptCount val="1"/>
                <c:pt idx="0">
                  <c:v>המשקים המתעוררים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18 נתונים'!$A$4:$A$294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</c:numCache>
            </c:numRef>
          </c:cat>
          <c:val>
            <c:numRef>
              <c:f>'איור 18 נתונים'!$B$4:$B$294</c:f>
              <c:numCache>
                <c:formatCode>0.00</c:formatCode>
                <c:ptCount val="291"/>
                <c:pt idx="0">
                  <c:v>50.5</c:v>
                </c:pt>
                <c:pt idx="1">
                  <c:v>50.9</c:v>
                </c:pt>
                <c:pt idx="2">
                  <c:v>52.5</c:v>
                </c:pt>
                <c:pt idx="3">
                  <c:v>51.7</c:v>
                </c:pt>
                <c:pt idx="4">
                  <c:v>52.7</c:v>
                </c:pt>
                <c:pt idx="5">
                  <c:v>52.4</c:v>
                </c:pt>
                <c:pt idx="6">
                  <c:v>52</c:v>
                </c:pt>
                <c:pt idx="7">
                  <c:v>51.6</c:v>
                </c:pt>
                <c:pt idx="8">
                  <c:v>51.9</c:v>
                </c:pt>
                <c:pt idx="9">
                  <c:v>51.2</c:v>
                </c:pt>
                <c:pt idx="10">
                  <c:v>51.8</c:v>
                </c:pt>
                <c:pt idx="11">
                  <c:v>51.5</c:v>
                </c:pt>
                <c:pt idx="12">
                  <c:v>51.1</c:v>
                </c:pt>
                <c:pt idx="13">
                  <c:v>50.7</c:v>
                </c:pt>
                <c:pt idx="14">
                  <c:v>50</c:v>
                </c:pt>
                <c:pt idx="15">
                  <c:v>50.2</c:v>
                </c:pt>
                <c:pt idx="16">
                  <c:v>49.8</c:v>
                </c:pt>
                <c:pt idx="17">
                  <c:v>49</c:v>
                </c:pt>
                <c:pt idx="18">
                  <c:v>49.7</c:v>
                </c:pt>
                <c:pt idx="19">
                  <c:v>50.3</c:v>
                </c:pt>
                <c:pt idx="20">
                  <c:v>49.5</c:v>
                </c:pt>
                <c:pt idx="21">
                  <c:v>50.1</c:v>
                </c:pt>
                <c:pt idx="22">
                  <c:v>49.1</c:v>
                </c:pt>
                <c:pt idx="23">
                  <c:v>50.5</c:v>
                </c:pt>
                <c:pt idx="24">
                  <c:v>50</c:v>
                </c:pt>
                <c:pt idx="25">
                  <c:v>49.6</c:v>
                </c:pt>
                <c:pt idx="26">
                  <c:v>50</c:v>
                </c:pt>
                <c:pt idx="27">
                  <c:v>51.5</c:v>
                </c:pt>
                <c:pt idx="28">
                  <c:v>51.3</c:v>
                </c:pt>
                <c:pt idx="29">
                  <c:v>51.2</c:v>
                </c:pt>
                <c:pt idx="30">
                  <c:v>51.9</c:v>
                </c:pt>
                <c:pt idx="31">
                  <c:v>51.5</c:v>
                </c:pt>
                <c:pt idx="32">
                  <c:v>52</c:v>
                </c:pt>
                <c:pt idx="33">
                  <c:v>51.8</c:v>
                </c:pt>
                <c:pt idx="34">
                  <c:v>52.2</c:v>
                </c:pt>
                <c:pt idx="35">
                  <c:v>52.5</c:v>
                </c:pt>
                <c:pt idx="36">
                  <c:v>52</c:v>
                </c:pt>
                <c:pt idx="37">
                  <c:v>52.2</c:v>
                </c:pt>
                <c:pt idx="38">
                  <c:v>51.4</c:v>
                </c:pt>
                <c:pt idx="39">
                  <c:v>51.4</c:v>
                </c:pt>
                <c:pt idx="40">
                  <c:v>52</c:v>
                </c:pt>
                <c:pt idx="41">
                  <c:v>51.9</c:v>
                </c:pt>
                <c:pt idx="42">
                  <c:v>51.5</c:v>
                </c:pt>
                <c:pt idx="43">
                  <c:v>51.9</c:v>
                </c:pt>
                <c:pt idx="44">
                  <c:v>53</c:v>
                </c:pt>
                <c:pt idx="45">
                  <c:v>53.6</c:v>
                </c:pt>
                <c:pt idx="46">
                  <c:v>53.3</c:v>
                </c:pt>
                <c:pt idx="47">
                  <c:v>52.3</c:v>
                </c:pt>
                <c:pt idx="48">
                  <c:v>52.4</c:v>
                </c:pt>
                <c:pt idx="49">
                  <c:v>52.2</c:v>
                </c:pt>
                <c:pt idx="50">
                  <c:v>52.3</c:v>
                </c:pt>
                <c:pt idx="51">
                  <c:v>52.4</c:v>
                </c:pt>
                <c:pt idx="52">
                  <c:v>51.8</c:v>
                </c:pt>
                <c:pt idx="53">
                  <c:v>51.6</c:v>
                </c:pt>
                <c:pt idx="54">
                  <c:v>51.3</c:v>
                </c:pt>
                <c:pt idx="55">
                  <c:v>52.6</c:v>
                </c:pt>
                <c:pt idx="56">
                  <c:v>52.5</c:v>
                </c:pt>
                <c:pt idx="57">
                  <c:v>51.6</c:v>
                </c:pt>
                <c:pt idx="58">
                  <c:v>51.7</c:v>
                </c:pt>
                <c:pt idx="59">
                  <c:v>52.9</c:v>
                </c:pt>
                <c:pt idx="60">
                  <c:v>52.4</c:v>
                </c:pt>
                <c:pt idx="61">
                  <c:v>51.3</c:v>
                </c:pt>
                <c:pt idx="62">
                  <c:v>50.9</c:v>
                </c:pt>
                <c:pt idx="63">
                  <c:v>51.5</c:v>
                </c:pt>
                <c:pt idx="64">
                  <c:v>51.8</c:v>
                </c:pt>
                <c:pt idx="65">
                  <c:v>51.8</c:v>
                </c:pt>
                <c:pt idx="66">
                  <c:v>51.8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04-4A16-B2A8-30DA05F66D7F}"/>
            </c:ext>
          </c:extLst>
        </c:ser>
        <c:ser>
          <c:idx val="1"/>
          <c:order val="1"/>
          <c:tx>
            <c:strRef>
              <c:f>'איור 18 נתונים'!$C$3</c:f>
              <c:strCache>
                <c:ptCount val="1"/>
                <c:pt idx="0">
                  <c:v>המשקים המפותחים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18 נתונים'!$A$4:$A$294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  <c:pt idx="48">
                  <c:v>43220</c:v>
                </c:pt>
                <c:pt idx="49">
                  <c:v>43251</c:v>
                </c:pt>
                <c:pt idx="50">
                  <c:v>43281</c:v>
                </c:pt>
                <c:pt idx="51">
                  <c:v>43312</c:v>
                </c:pt>
                <c:pt idx="52">
                  <c:v>43343</c:v>
                </c:pt>
                <c:pt idx="53">
                  <c:v>43373</c:v>
                </c:pt>
                <c:pt idx="54">
                  <c:v>43404</c:v>
                </c:pt>
                <c:pt idx="55">
                  <c:v>43434</c:v>
                </c:pt>
                <c:pt idx="56">
                  <c:v>43465</c:v>
                </c:pt>
                <c:pt idx="57">
                  <c:v>43496</c:v>
                </c:pt>
                <c:pt idx="58">
                  <c:v>43524</c:v>
                </c:pt>
                <c:pt idx="59">
                  <c:v>43555</c:v>
                </c:pt>
                <c:pt idx="60">
                  <c:v>43585</c:v>
                </c:pt>
                <c:pt idx="61">
                  <c:v>43616</c:v>
                </c:pt>
                <c:pt idx="62">
                  <c:v>43646</c:v>
                </c:pt>
                <c:pt idx="63">
                  <c:v>43677</c:v>
                </c:pt>
                <c:pt idx="64">
                  <c:v>43708</c:v>
                </c:pt>
                <c:pt idx="65">
                  <c:v>43738</c:v>
                </c:pt>
                <c:pt idx="66">
                  <c:v>43769</c:v>
                </c:pt>
              </c:numCache>
            </c:numRef>
          </c:cat>
          <c:val>
            <c:numRef>
              <c:f>'איור 18 נתונים'!$C$4:$C$294</c:f>
              <c:numCache>
                <c:formatCode>0.00</c:formatCode>
                <c:ptCount val="291"/>
                <c:pt idx="0">
                  <c:v>53.7</c:v>
                </c:pt>
                <c:pt idx="1">
                  <c:v>55.3</c:v>
                </c:pt>
                <c:pt idx="2">
                  <c:v>56.3</c:v>
                </c:pt>
                <c:pt idx="3">
                  <c:v>56.6</c:v>
                </c:pt>
                <c:pt idx="4">
                  <c:v>56</c:v>
                </c:pt>
                <c:pt idx="5">
                  <c:v>55.7</c:v>
                </c:pt>
                <c:pt idx="6">
                  <c:v>54.2</c:v>
                </c:pt>
                <c:pt idx="7">
                  <c:v>53.9</c:v>
                </c:pt>
                <c:pt idx="8">
                  <c:v>52.8</c:v>
                </c:pt>
                <c:pt idx="9">
                  <c:v>53.5</c:v>
                </c:pt>
                <c:pt idx="10">
                  <c:v>54.8</c:v>
                </c:pt>
                <c:pt idx="11">
                  <c:v>55.7</c:v>
                </c:pt>
                <c:pt idx="12">
                  <c:v>55</c:v>
                </c:pt>
                <c:pt idx="13">
                  <c:v>54.4</c:v>
                </c:pt>
                <c:pt idx="14">
                  <c:v>53.9</c:v>
                </c:pt>
                <c:pt idx="15">
                  <c:v>54.3</c:v>
                </c:pt>
                <c:pt idx="16">
                  <c:v>54.5</c:v>
                </c:pt>
                <c:pt idx="17">
                  <c:v>53.6</c:v>
                </c:pt>
                <c:pt idx="18">
                  <c:v>54</c:v>
                </c:pt>
                <c:pt idx="19">
                  <c:v>54.5</c:v>
                </c:pt>
                <c:pt idx="20">
                  <c:v>53.7</c:v>
                </c:pt>
                <c:pt idx="21">
                  <c:v>53.2</c:v>
                </c:pt>
                <c:pt idx="22">
                  <c:v>51.2</c:v>
                </c:pt>
                <c:pt idx="23">
                  <c:v>51.7</c:v>
                </c:pt>
                <c:pt idx="24">
                  <c:v>51.9</c:v>
                </c:pt>
                <c:pt idx="25">
                  <c:v>51.5</c:v>
                </c:pt>
                <c:pt idx="26">
                  <c:v>51.5</c:v>
                </c:pt>
                <c:pt idx="27">
                  <c:v>51.6</c:v>
                </c:pt>
                <c:pt idx="28">
                  <c:v>51.7</c:v>
                </c:pt>
                <c:pt idx="29">
                  <c:v>51.9</c:v>
                </c:pt>
                <c:pt idx="30">
                  <c:v>53.7</c:v>
                </c:pt>
                <c:pt idx="31">
                  <c:v>54</c:v>
                </c:pt>
                <c:pt idx="32">
                  <c:v>54.1</c:v>
                </c:pt>
                <c:pt idx="33">
                  <c:v>54.6</c:v>
                </c:pt>
                <c:pt idx="34">
                  <c:v>54.1</c:v>
                </c:pt>
                <c:pt idx="35">
                  <c:v>54.2</c:v>
                </c:pt>
                <c:pt idx="36">
                  <c:v>54.4</c:v>
                </c:pt>
                <c:pt idx="37">
                  <c:v>54.4</c:v>
                </c:pt>
                <c:pt idx="38">
                  <c:v>54.5</c:v>
                </c:pt>
                <c:pt idx="39">
                  <c:v>54.3</c:v>
                </c:pt>
                <c:pt idx="40">
                  <c:v>54.6</c:v>
                </c:pt>
                <c:pt idx="41">
                  <c:v>54.6</c:v>
                </c:pt>
                <c:pt idx="42">
                  <c:v>55</c:v>
                </c:pt>
                <c:pt idx="43">
                  <c:v>54.8</c:v>
                </c:pt>
                <c:pt idx="44">
                  <c:v>54.8</c:v>
                </c:pt>
                <c:pt idx="45">
                  <c:v>54.9</c:v>
                </c:pt>
                <c:pt idx="46">
                  <c:v>55.4</c:v>
                </c:pt>
                <c:pt idx="47">
                  <c:v>53.6</c:v>
                </c:pt>
                <c:pt idx="48">
                  <c:v>54.4</c:v>
                </c:pt>
                <c:pt idx="49">
                  <c:v>54.8</c:v>
                </c:pt>
                <c:pt idx="50">
                  <c:v>55</c:v>
                </c:pt>
                <c:pt idx="51">
                  <c:v>54.2</c:v>
                </c:pt>
                <c:pt idx="52">
                  <c:v>54</c:v>
                </c:pt>
                <c:pt idx="53">
                  <c:v>53.3</c:v>
                </c:pt>
                <c:pt idx="54">
                  <c:v>53.6</c:v>
                </c:pt>
                <c:pt idx="55">
                  <c:v>53.3</c:v>
                </c:pt>
                <c:pt idx="56">
                  <c:v>52.7</c:v>
                </c:pt>
                <c:pt idx="57">
                  <c:v>52.3</c:v>
                </c:pt>
                <c:pt idx="58">
                  <c:v>52.9</c:v>
                </c:pt>
                <c:pt idx="59">
                  <c:v>52.7</c:v>
                </c:pt>
                <c:pt idx="60">
                  <c:v>52</c:v>
                </c:pt>
                <c:pt idx="61">
                  <c:v>51.1</c:v>
                </c:pt>
                <c:pt idx="62">
                  <c:v>51.3</c:v>
                </c:pt>
                <c:pt idx="63">
                  <c:v>51.7</c:v>
                </c:pt>
                <c:pt idx="64">
                  <c:v>51</c:v>
                </c:pt>
                <c:pt idx="65">
                  <c:v>50.7</c:v>
                </c:pt>
                <c:pt idx="66">
                  <c:v>50.3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04-4A16-B2A8-30DA05F66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083200"/>
        <c:axId val="230093184"/>
      </c:lineChart>
      <c:dateAx>
        <c:axId val="230083200"/>
        <c:scaling>
          <c:orientation val="minMax"/>
          <c:min val="41759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0093184"/>
        <c:crossesAt val="0"/>
        <c:auto val="1"/>
        <c:lblOffset val="100"/>
        <c:baseTimeUnit val="months"/>
      </c:dateAx>
      <c:valAx>
        <c:axId val="230093184"/>
        <c:scaling>
          <c:orientation val="minMax"/>
          <c:max val="57"/>
          <c:min val="48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30083200"/>
        <c:crosses val="autoZero"/>
        <c:crossBetween val="midCat"/>
      </c:valAx>
      <c:spPr>
        <a:noFill/>
        <a:ln w="12700">
          <a:noFill/>
          <a:prstDash val="solid"/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0654391355442989"/>
          <c:y val="0.91270490291852535"/>
          <c:w val="0.55372826718807799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135296"/>
        <c:axId val="230136832"/>
      </c:lineChart>
      <c:catAx>
        <c:axId val="23013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0136832"/>
        <c:crosses val="autoZero"/>
        <c:auto val="1"/>
        <c:lblAlgn val="ctr"/>
        <c:lblOffset val="100"/>
        <c:noMultiLvlLbl val="0"/>
      </c:catAx>
      <c:valAx>
        <c:axId val="230136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01352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he-IL" sz="1800" b="1" i="0" baseline="0" dirty="0">
                <a:effectLst/>
              </a:rPr>
              <a:t>אינפלציית </a:t>
            </a:r>
            <a:r>
              <a:rPr lang="he-IL" sz="1800" b="1" i="0" baseline="0" dirty="0" smtClean="0">
                <a:effectLst/>
              </a:rPr>
              <a:t>הליבה*</a:t>
            </a:r>
            <a:endParaRPr lang="he-IL" dirty="0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65259081929859242"/>
        </c:manualLayout>
      </c:layout>
      <c:lineChart>
        <c:grouping val="standard"/>
        <c:varyColors val="0"/>
        <c:ser>
          <c:idx val="4"/>
          <c:order val="0"/>
          <c:tx>
            <c:strRef>
              <c:f>'איור 19 נתונים'!$H$3</c:f>
              <c:strCache>
                <c:ptCount val="1"/>
                <c:pt idx="0">
                  <c:v>ארה"ב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19 נתונים'!$G$4:$G$301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</c:numCache>
            </c:numRef>
          </c:cat>
          <c:val>
            <c:numRef>
              <c:f>'איור 19 נתונים'!$H$4:$H$301</c:f>
              <c:numCache>
                <c:formatCode>0.0</c:formatCode>
                <c:ptCount val="298"/>
                <c:pt idx="0">
                  <c:v>1.5924015954232207</c:v>
                </c:pt>
                <c:pt idx="1">
                  <c:v>1.5537163487163053</c:v>
                </c:pt>
                <c:pt idx="2">
                  <c:v>1.484984487484553</c:v>
                </c:pt>
                <c:pt idx="3">
                  <c:v>1.4104838952211818</c:v>
                </c:pt>
                <c:pt idx="4">
                  <c:v>1.4211459303548279</c:v>
                </c:pt>
                <c:pt idx="5">
                  <c:v>1.4897746828350877</c:v>
                </c:pt>
                <c:pt idx="6">
                  <c:v>1.5122136489025717</c:v>
                </c:pt>
                <c:pt idx="7">
                  <c:v>1.5652625585599989</c:v>
                </c:pt>
                <c:pt idx="8">
                  <c:v>1.5533031385303042</c:v>
                </c:pt>
                <c:pt idx="9">
                  <c:v>1.5207611767984464</c:v>
                </c:pt>
                <c:pt idx="10">
                  <c:v>1.5807368818722356</c:v>
                </c:pt>
                <c:pt idx="11">
                  <c:v>1.6331071751418014</c:v>
                </c:pt>
                <c:pt idx="12">
                  <c:v>1.5208446934020792</c:v>
                </c:pt>
                <c:pt idx="13">
                  <c:v>1.4556761467163115</c:v>
                </c:pt>
                <c:pt idx="14">
                  <c:v>1.5532866357988118</c:v>
                </c:pt>
                <c:pt idx="15">
                  <c:v>1.6498616053776116</c:v>
                </c:pt>
                <c:pt idx="16">
                  <c:v>1.7103132282655809</c:v>
                </c:pt>
                <c:pt idx="17">
                  <c:v>1.6522570659621261</c:v>
                </c:pt>
                <c:pt idx="18">
                  <c:v>1.7062964603948183</c:v>
                </c:pt>
                <c:pt idx="19">
                  <c:v>1.6267039084167711</c:v>
                </c:pt>
                <c:pt idx="20">
                  <c:v>1.6317107912962259</c:v>
                </c:pt>
                <c:pt idx="21">
                  <c:v>1.5117054233167337</c:v>
                </c:pt>
                <c:pt idx="22">
                  <c:v>1.4455449420607724</c:v>
                </c:pt>
                <c:pt idx="23">
                  <c:v>1.3937895240980769</c:v>
                </c:pt>
                <c:pt idx="24">
                  <c:v>1.2783327962187174</c:v>
                </c:pt>
                <c:pt idx="25">
                  <c:v>1.3284010385148592</c:v>
                </c:pt>
                <c:pt idx="26">
                  <c:v>1.2996122596107051</c:v>
                </c:pt>
                <c:pt idx="27">
                  <c:v>1.2866020286106172</c:v>
                </c:pt>
                <c:pt idx="28">
                  <c:v>1.2368932038834934</c:v>
                </c:pt>
                <c:pt idx="29">
                  <c:v>1.2520244779998579</c:v>
                </c:pt>
                <c:pt idx="30">
                  <c:v>1.1829851497608734</c:v>
                </c:pt>
                <c:pt idx="31">
                  <c:v>1.244532187512104</c:v>
                </c:pt>
                <c:pt idx="32">
                  <c:v>1.2536730590782419</c:v>
                </c:pt>
                <c:pt idx="33">
                  <c:v>1.1898093600911652</c:v>
                </c:pt>
                <c:pt idx="34">
                  <c:v>1.2127000665682619</c:v>
                </c:pt>
                <c:pt idx="35">
                  <c:v>1.1972584516614093</c:v>
                </c:pt>
                <c:pt idx="36">
                  <c:v>1.4087630655301497</c:v>
                </c:pt>
                <c:pt idx="37">
                  <c:v>1.4785917256658454</c:v>
                </c:pt>
                <c:pt idx="38">
                  <c:v>1.4118099634544912</c:v>
                </c:pt>
                <c:pt idx="39">
                  <c:v>1.4872494047161844</c:v>
                </c:pt>
                <c:pt idx="40">
                  <c:v>1.5209927690507774</c:v>
                </c:pt>
                <c:pt idx="41">
                  <c:v>1.5104785257269882</c:v>
                </c:pt>
                <c:pt idx="42">
                  <c:v>1.6006505931879023</c:v>
                </c:pt>
                <c:pt idx="43">
                  <c:v>1.7100307786422908</c:v>
                </c:pt>
                <c:pt idx="44">
                  <c:v>1.6572317737916897</c:v>
                </c:pt>
                <c:pt idx="45">
                  <c:v>1.7856802000419947</c:v>
                </c:pt>
                <c:pt idx="46">
                  <c:v>1.7300543322848139</c:v>
                </c:pt>
                <c:pt idx="47">
                  <c:v>1.7946446432143492</c:v>
                </c:pt>
                <c:pt idx="48">
                  <c:v>1.8532076942825437</c:v>
                </c:pt>
                <c:pt idx="49">
                  <c:v>1.8338870431893639</c:v>
                </c:pt>
                <c:pt idx="50">
                  <c:v>1.6292390562172798</c:v>
                </c:pt>
                <c:pt idx="51">
                  <c:v>1.6130405577998497</c:v>
                </c:pt>
                <c:pt idx="52">
                  <c:v>1.5728320423200604</c:v>
                </c:pt>
                <c:pt idx="53">
                  <c:v>1.6116096281408865</c:v>
                </c:pt>
                <c:pt idx="54">
                  <c:v>1.4991571949186877</c:v>
                </c:pt>
                <c:pt idx="55">
                  <c:v>1.4275376619959257</c:v>
                </c:pt>
                <c:pt idx="56">
                  <c:v>1.5043807341603266</c:v>
                </c:pt>
                <c:pt idx="57">
                  <c:v>1.6343331864340005</c:v>
                </c:pt>
                <c:pt idx="58">
                  <c:v>1.6500351370344335</c:v>
                </c:pt>
                <c:pt idx="59">
                  <c:v>1.690950094981436</c:v>
                </c:pt>
                <c:pt idx="60">
                  <c:v>1.6850576000298823</c:v>
                </c:pt>
                <c:pt idx="61">
                  <c:v>1.7234950877127675</c:v>
                </c:pt>
                <c:pt idx="62">
                  <c:v>2.0295616146912332</c:v>
                </c:pt>
                <c:pt idx="63">
                  <c:v>1.9579911736774536</c:v>
                </c:pt>
                <c:pt idx="64">
                  <c:v>2.0553359683794348</c:v>
                </c:pt>
                <c:pt idx="65">
                  <c:v>2.032705290233916</c:v>
                </c:pt>
                <c:pt idx="66">
                  <c:v>2.1143943962517842</c:v>
                </c:pt>
                <c:pt idx="67">
                  <c:v>2.0013713099716446</c:v>
                </c:pt>
                <c:pt idx="68" formatCode="0.00">
                  <c:v>2.0038671119704698</c:v>
                </c:pt>
                <c:pt idx="69" formatCode="0.00">
                  <c:v>1.8608384382611254</c:v>
                </c:pt>
                <c:pt idx="70" formatCode="0.00">
                  <c:v>1.9633869808085791</c:v>
                </c:pt>
                <c:pt idx="71" formatCode="0.00">
                  <c:v>1.9711051808226632</c:v>
                </c:pt>
                <c:pt idx="72" formatCode="0.00">
                  <c:v>1.7709758269603304</c:v>
                </c:pt>
                <c:pt idx="73" formatCode="0.00">
                  <c:v>1.6154896408903108</c:v>
                </c:pt>
                <c:pt idx="74" formatCode="0.00">
                  <c:v>1.480688854135237</c:v>
                </c:pt>
                <c:pt idx="75" formatCode="0.00">
                  <c:v>1.5733866622834602</c:v>
                </c:pt>
                <c:pt idx="76" formatCode="0.00">
                  <c:v>1.4826627785118562</c:v>
                </c:pt>
                <c:pt idx="77" formatCode="0.00">
                  <c:v>1.610877518702547</c:v>
                </c:pt>
                <c:pt idx="78" formatCode="0.00">
                  <c:v>1.6617604302951117</c:v>
                </c:pt>
                <c:pt idx="79" formatCode="0.00">
                  <c:v>1.7740675471903833</c:v>
                </c:pt>
                <c:pt idx="80" formatCode="0.00">
                  <c:v>1.6661073673326809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21-4A91-83B7-45F6C5FE3E9E}"/>
            </c:ext>
          </c:extLst>
        </c:ser>
        <c:ser>
          <c:idx val="3"/>
          <c:order val="1"/>
          <c:tx>
            <c:strRef>
              <c:f>'איור 19 נתונים'!$I$3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19 נתונים'!$G$4:$G$301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</c:numCache>
            </c:numRef>
          </c:cat>
          <c:val>
            <c:numRef>
              <c:f>'איור 19 נתונים'!$I$4:$I$301</c:f>
              <c:numCache>
                <c:formatCode>0.00</c:formatCode>
                <c:ptCount val="298"/>
                <c:pt idx="0" formatCode="0.0">
                  <c:v>1.3</c:v>
                </c:pt>
                <c:pt idx="1">
                  <c:v>1.3</c:v>
                </c:pt>
                <c:pt idx="2">
                  <c:v>1.5</c:v>
                </c:pt>
                <c:pt idx="3">
                  <c:v>1</c:v>
                </c:pt>
                <c:pt idx="4">
                  <c:v>1.2</c:v>
                </c:pt>
                <c:pt idx="5">
                  <c:v>1.2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1</c:v>
                </c:pt>
                <c:pt idx="9">
                  <c:v>0.8</c:v>
                </c:pt>
                <c:pt idx="10">
                  <c:v>1</c:v>
                </c:pt>
                <c:pt idx="11">
                  <c:v>0.7</c:v>
                </c:pt>
                <c:pt idx="12">
                  <c:v>0.8</c:v>
                </c:pt>
                <c:pt idx="13">
                  <c:v>1</c:v>
                </c:pt>
                <c:pt idx="14">
                  <c:v>0.7</c:v>
                </c:pt>
                <c:pt idx="15">
                  <c:v>1</c:v>
                </c:pt>
                <c:pt idx="16">
                  <c:v>0.7</c:v>
                </c:pt>
                <c:pt idx="17">
                  <c:v>0.8</c:v>
                </c:pt>
                <c:pt idx="18">
                  <c:v>0.8</c:v>
                </c:pt>
                <c:pt idx="19">
                  <c:v>0.9</c:v>
                </c:pt>
                <c:pt idx="20">
                  <c:v>0.8</c:v>
                </c:pt>
                <c:pt idx="21">
                  <c:v>0.7</c:v>
                </c:pt>
                <c:pt idx="22">
                  <c:v>0.7</c:v>
                </c:pt>
                <c:pt idx="23">
                  <c:v>0.7</c:v>
                </c:pt>
                <c:pt idx="24">
                  <c:v>0.6</c:v>
                </c:pt>
                <c:pt idx="25">
                  <c:v>0.7</c:v>
                </c:pt>
                <c:pt idx="26">
                  <c:v>0.6</c:v>
                </c:pt>
                <c:pt idx="27">
                  <c:v>0.9</c:v>
                </c:pt>
                <c:pt idx="28">
                  <c:v>1.3</c:v>
                </c:pt>
                <c:pt idx="29">
                  <c:v>1.2</c:v>
                </c:pt>
                <c:pt idx="30">
                  <c:v>1.4</c:v>
                </c:pt>
                <c:pt idx="31">
                  <c:v>1.4</c:v>
                </c:pt>
                <c:pt idx="32">
                  <c:v>1.3</c:v>
                </c:pt>
                <c:pt idx="33">
                  <c:v>1.5</c:v>
                </c:pt>
                <c:pt idx="34">
                  <c:v>0.9</c:v>
                </c:pt>
                <c:pt idx="35">
                  <c:v>0.9</c:v>
                </c:pt>
                <c:pt idx="36">
                  <c:v>1</c:v>
                </c:pt>
                <c:pt idx="37">
                  <c:v>0.9</c:v>
                </c:pt>
                <c:pt idx="38">
                  <c:v>1</c:v>
                </c:pt>
                <c:pt idx="39">
                  <c:v>0.7</c:v>
                </c:pt>
                <c:pt idx="40">
                  <c:v>0.8</c:v>
                </c:pt>
                <c:pt idx="41">
                  <c:v>0.8</c:v>
                </c:pt>
                <c:pt idx="42">
                  <c:v>0.9</c:v>
                </c:pt>
                <c:pt idx="43">
                  <c:v>0.8</c:v>
                </c:pt>
                <c:pt idx="44">
                  <c:v>0.8</c:v>
                </c:pt>
                <c:pt idx="45">
                  <c:v>0.7</c:v>
                </c:pt>
                <c:pt idx="46">
                  <c:v>0.8</c:v>
                </c:pt>
                <c:pt idx="47">
                  <c:v>0.9</c:v>
                </c:pt>
                <c:pt idx="48">
                  <c:v>0.9</c:v>
                </c:pt>
                <c:pt idx="49">
                  <c:v>0.8</c:v>
                </c:pt>
                <c:pt idx="50">
                  <c:v>0.7</c:v>
                </c:pt>
                <c:pt idx="51">
                  <c:v>1.3</c:v>
                </c:pt>
                <c:pt idx="52">
                  <c:v>0.9</c:v>
                </c:pt>
                <c:pt idx="53">
                  <c:v>1.2</c:v>
                </c:pt>
                <c:pt idx="54">
                  <c:v>1.2</c:v>
                </c:pt>
                <c:pt idx="55">
                  <c:v>1.2</c:v>
                </c:pt>
                <c:pt idx="56">
                  <c:v>1.2</c:v>
                </c:pt>
                <c:pt idx="57">
                  <c:v>0.9</c:v>
                </c:pt>
                <c:pt idx="58">
                  <c:v>0.9</c:v>
                </c:pt>
                <c:pt idx="59">
                  <c:v>0.9</c:v>
                </c:pt>
                <c:pt idx="60">
                  <c:v>1</c:v>
                </c:pt>
                <c:pt idx="61">
                  <c:v>1</c:v>
                </c:pt>
                <c:pt idx="62">
                  <c:v>1.1000000000000001</c:v>
                </c:pt>
                <c:pt idx="63">
                  <c:v>0.7</c:v>
                </c:pt>
                <c:pt idx="64">
                  <c:v>1.2</c:v>
                </c:pt>
                <c:pt idx="65">
                  <c:v>1</c:v>
                </c:pt>
                <c:pt idx="66">
                  <c:v>1.1000000000000001</c:v>
                </c:pt>
                <c:pt idx="67">
                  <c:v>1</c:v>
                </c:pt>
                <c:pt idx="68">
                  <c:v>1</c:v>
                </c:pt>
                <c:pt idx="69">
                  <c:v>1.2</c:v>
                </c:pt>
                <c:pt idx="70">
                  <c:v>0.9</c:v>
                </c:pt>
                <c:pt idx="71">
                  <c:v>0.9</c:v>
                </c:pt>
                <c:pt idx="72">
                  <c:v>1.1000000000000001</c:v>
                </c:pt>
                <c:pt idx="73">
                  <c:v>1</c:v>
                </c:pt>
                <c:pt idx="74">
                  <c:v>0.8</c:v>
                </c:pt>
                <c:pt idx="75">
                  <c:v>1.3</c:v>
                </c:pt>
                <c:pt idx="76">
                  <c:v>0.8</c:v>
                </c:pt>
                <c:pt idx="77">
                  <c:v>1.1000000000000001</c:v>
                </c:pt>
                <c:pt idx="78">
                  <c:v>0.9</c:v>
                </c:pt>
                <c:pt idx="79">
                  <c:v>0.9</c:v>
                </c:pt>
                <c:pt idx="80">
                  <c:v>1</c:v>
                </c:pt>
                <c:pt idx="81">
                  <c:v>1.1000000000000001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21-4A91-83B7-45F6C5FE3E9E}"/>
            </c:ext>
          </c:extLst>
        </c:ser>
        <c:ser>
          <c:idx val="0"/>
          <c:order val="2"/>
          <c:tx>
            <c:strRef>
              <c:f>'איור 19 נתונים'!$J$3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19 נתונים'!$G$4:$G$301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</c:numCache>
            </c:numRef>
          </c:cat>
          <c:val>
            <c:numRef>
              <c:f>'איור 19 נתונים'!$J$4:$J$301</c:f>
              <c:numCache>
                <c:formatCode>0.0</c:formatCode>
                <c:ptCount val="298"/>
                <c:pt idx="0">
                  <c:v>-0.6</c:v>
                </c:pt>
                <c:pt idx="1">
                  <c:v>-0.8</c:v>
                </c:pt>
                <c:pt idx="2">
                  <c:v>-0.7</c:v>
                </c:pt>
                <c:pt idx="3">
                  <c:v>-0.6</c:v>
                </c:pt>
                <c:pt idx="4">
                  <c:v>-0.3</c:v>
                </c:pt>
                <c:pt idx="5">
                  <c:v>-0.2</c:v>
                </c:pt>
                <c:pt idx="6">
                  <c:v>-0.1</c:v>
                </c:pt>
                <c:pt idx="7">
                  <c:v>0</c:v>
                </c:pt>
                <c:pt idx="8">
                  <c:v>0</c:v>
                </c:pt>
                <c:pt idx="9">
                  <c:v>0.3</c:v>
                </c:pt>
                <c:pt idx="10">
                  <c:v>0.5</c:v>
                </c:pt>
                <c:pt idx="11">
                  <c:v>0.7</c:v>
                </c:pt>
                <c:pt idx="12">
                  <c:v>0.7</c:v>
                </c:pt>
                <c:pt idx="13">
                  <c:v>0.8</c:v>
                </c:pt>
                <c:pt idx="14">
                  <c:v>0.8</c:v>
                </c:pt>
                <c:pt idx="15">
                  <c:v>2.7</c:v>
                </c:pt>
                <c:pt idx="16">
                  <c:v>2.7</c:v>
                </c:pt>
                <c:pt idx="17">
                  <c:v>2.7</c:v>
                </c:pt>
                <c:pt idx="18">
                  <c:v>2.8</c:v>
                </c:pt>
                <c:pt idx="19">
                  <c:v>2.7</c:v>
                </c:pt>
                <c:pt idx="20">
                  <c:v>1.0000000000000002</c:v>
                </c:pt>
                <c:pt idx="21">
                  <c:v>0.70000000000000018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-1.3</c:v>
                </c:pt>
                <c:pt idx="28">
                  <c:v>-1.3</c:v>
                </c:pt>
                <c:pt idx="29">
                  <c:v>-1.2</c:v>
                </c:pt>
                <c:pt idx="30">
                  <c:v>-1.1000000000000001</c:v>
                </c:pt>
                <c:pt idx="31">
                  <c:v>-1</c:v>
                </c:pt>
                <c:pt idx="32">
                  <c:v>0.89999999999999991</c:v>
                </c:pt>
                <c:pt idx="33">
                  <c:v>1.1000000000000001</c:v>
                </c:pt>
                <c:pt idx="34">
                  <c:v>1.3</c:v>
                </c:pt>
                <c:pt idx="35">
                  <c:v>1.2</c:v>
                </c:pt>
                <c:pt idx="36">
                  <c:v>0.9</c:v>
                </c:pt>
                <c:pt idx="37">
                  <c:v>1</c:v>
                </c:pt>
                <c:pt idx="38">
                  <c:v>0.9</c:v>
                </c:pt>
                <c:pt idx="39">
                  <c:v>0.8</c:v>
                </c:pt>
                <c:pt idx="40">
                  <c:v>0.7</c:v>
                </c:pt>
                <c:pt idx="41">
                  <c:v>0.7</c:v>
                </c:pt>
                <c:pt idx="42">
                  <c:v>0.5</c:v>
                </c:pt>
                <c:pt idx="43">
                  <c:v>0.4</c:v>
                </c:pt>
                <c:pt idx="44">
                  <c:v>0.2</c:v>
                </c:pt>
                <c:pt idx="45">
                  <c:v>0.3</c:v>
                </c:pt>
                <c:pt idx="46">
                  <c:v>0.2</c:v>
                </c:pt>
                <c:pt idx="47">
                  <c:v>0.1</c:v>
                </c:pt>
                <c:pt idx="48">
                  <c:v>0.2</c:v>
                </c:pt>
                <c:pt idx="49">
                  <c:v>0.1</c:v>
                </c:pt>
                <c:pt idx="50">
                  <c:v>-0.1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0.1</c:v>
                </c:pt>
                <c:pt idx="55">
                  <c:v>0.2</c:v>
                </c:pt>
                <c:pt idx="56">
                  <c:v>0.2</c:v>
                </c:pt>
                <c:pt idx="57">
                  <c:v>0.2</c:v>
                </c:pt>
                <c:pt idx="58">
                  <c:v>0.3</c:v>
                </c:pt>
                <c:pt idx="59">
                  <c:v>0.3</c:v>
                </c:pt>
                <c:pt idx="60">
                  <c:v>0.4</c:v>
                </c:pt>
                <c:pt idx="61">
                  <c:v>0.5</c:v>
                </c:pt>
                <c:pt idx="62">
                  <c:v>0.5</c:v>
                </c:pt>
                <c:pt idx="63">
                  <c:v>0.4</c:v>
                </c:pt>
                <c:pt idx="64">
                  <c:v>0.3</c:v>
                </c:pt>
                <c:pt idx="65">
                  <c:v>0.2</c:v>
                </c:pt>
                <c:pt idx="66">
                  <c:v>0.3</c:v>
                </c:pt>
                <c:pt idx="67">
                  <c:v>0.4</c:v>
                </c:pt>
                <c:pt idx="68">
                  <c:v>0.4</c:v>
                </c:pt>
                <c:pt idx="69">
                  <c:v>0.4</c:v>
                </c:pt>
                <c:pt idx="70">
                  <c:v>0.3</c:v>
                </c:pt>
                <c:pt idx="71">
                  <c:v>0.3</c:v>
                </c:pt>
                <c:pt idx="72">
                  <c:v>0.4</c:v>
                </c:pt>
                <c:pt idx="73">
                  <c:v>0.4</c:v>
                </c:pt>
                <c:pt idx="74">
                  <c:v>0.4</c:v>
                </c:pt>
                <c:pt idx="75" formatCode="0.00">
                  <c:v>0.6</c:v>
                </c:pt>
                <c:pt idx="76" formatCode="0.00">
                  <c:v>0.5</c:v>
                </c:pt>
                <c:pt idx="77" formatCode="0.00">
                  <c:v>0.5</c:v>
                </c:pt>
                <c:pt idx="78" formatCode="0.00">
                  <c:v>0.6</c:v>
                </c:pt>
                <c:pt idx="79" formatCode="0.00">
                  <c:v>0.6</c:v>
                </c:pt>
                <c:pt idx="80" formatCode="0.00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21-4A91-83B7-45F6C5FE3E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823424"/>
        <c:axId val="230824960"/>
      </c:lineChart>
      <c:dateAx>
        <c:axId val="230823424"/>
        <c:scaling>
          <c:orientation val="minMax"/>
          <c:min val="4240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0824960"/>
        <c:crosses val="autoZero"/>
        <c:auto val="0"/>
        <c:lblOffset val="100"/>
        <c:baseTimeUnit val="months"/>
      </c:dateAx>
      <c:valAx>
        <c:axId val="230824960"/>
        <c:scaling>
          <c:orientation val="minMax"/>
          <c:max val="3"/>
          <c:min val="-1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30823424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מדד</a:t>
            </a:r>
            <a:r>
              <a:rPr lang="he-IL" sz="1800" b="1" baseline="0">
                <a:effectLst/>
              </a:rPr>
              <a:t> המחירים לצרכן</a:t>
            </a:r>
            <a:endParaRPr lang="he-IL" sz="1600"/>
          </a:p>
        </c:rich>
      </c:tx>
      <c:layout>
        <c:manualLayout>
          <c:xMode val="edge"/>
          <c:yMode val="edge"/>
          <c:x val="0.40806566503148112"/>
          <c:y val="1.77123322218174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869527678702546E-2"/>
          <c:y val="0.11255870561871673"/>
          <c:w val="0.90284704861111109"/>
          <c:h val="0.64606372886700358"/>
        </c:manualLayout>
      </c:layout>
      <c:lineChart>
        <c:grouping val="standard"/>
        <c:varyColors val="0"/>
        <c:ser>
          <c:idx val="0"/>
          <c:order val="0"/>
          <c:tx>
            <c:strRef>
              <c:f>'איור 19 נתונים'!$B$3</c:f>
              <c:strCache>
                <c:ptCount val="1"/>
                <c:pt idx="0">
                  <c:v>ארה"ב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</c:numCache>
            </c:numRef>
          </c:cat>
          <c:val>
            <c:numRef>
              <c:f>'איור 19 נתונים'!$B$4:$B$301</c:f>
              <c:numCache>
                <c:formatCode>0.00</c:formatCode>
                <c:ptCount val="298"/>
                <c:pt idx="0">
                  <c:v>1.6</c:v>
                </c:pt>
                <c:pt idx="1">
                  <c:v>2</c:v>
                </c:pt>
                <c:pt idx="2">
                  <c:v>1.5</c:v>
                </c:pt>
                <c:pt idx="3">
                  <c:v>1.1000000000000001</c:v>
                </c:pt>
                <c:pt idx="4">
                  <c:v>1.4</c:v>
                </c:pt>
                <c:pt idx="5">
                  <c:v>1.8</c:v>
                </c:pt>
                <c:pt idx="6">
                  <c:v>2</c:v>
                </c:pt>
                <c:pt idx="7">
                  <c:v>1.5</c:v>
                </c:pt>
                <c:pt idx="8">
                  <c:v>1.2</c:v>
                </c:pt>
                <c:pt idx="9">
                  <c:v>1</c:v>
                </c:pt>
                <c:pt idx="10">
                  <c:v>1.2</c:v>
                </c:pt>
                <c:pt idx="11">
                  <c:v>1.5</c:v>
                </c:pt>
                <c:pt idx="12">
                  <c:v>1.6</c:v>
                </c:pt>
                <c:pt idx="13">
                  <c:v>1.1000000000000001</c:v>
                </c:pt>
                <c:pt idx="14">
                  <c:v>1.5</c:v>
                </c:pt>
                <c:pt idx="15">
                  <c:v>2</c:v>
                </c:pt>
                <c:pt idx="16">
                  <c:v>2.1</c:v>
                </c:pt>
                <c:pt idx="17">
                  <c:v>2.1</c:v>
                </c:pt>
                <c:pt idx="18">
                  <c:v>2</c:v>
                </c:pt>
                <c:pt idx="19">
                  <c:v>1.7</c:v>
                </c:pt>
                <c:pt idx="20">
                  <c:v>1.7</c:v>
                </c:pt>
                <c:pt idx="21">
                  <c:v>1.7</c:v>
                </c:pt>
                <c:pt idx="22">
                  <c:v>1.3</c:v>
                </c:pt>
                <c:pt idx="23">
                  <c:v>0.8</c:v>
                </c:pt>
                <c:pt idx="24">
                  <c:v>-0.1</c:v>
                </c:pt>
                <c:pt idx="25">
                  <c:v>0</c:v>
                </c:pt>
                <c:pt idx="26">
                  <c:v>-0.1</c:v>
                </c:pt>
                <c:pt idx="27">
                  <c:v>-0.2</c:v>
                </c:pt>
                <c:pt idx="28">
                  <c:v>0</c:v>
                </c:pt>
                <c:pt idx="29">
                  <c:v>0.1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0.2</c:v>
                </c:pt>
                <c:pt idx="34">
                  <c:v>0.5</c:v>
                </c:pt>
                <c:pt idx="35">
                  <c:v>0.7</c:v>
                </c:pt>
                <c:pt idx="36">
                  <c:v>1.4</c:v>
                </c:pt>
                <c:pt idx="37">
                  <c:v>1</c:v>
                </c:pt>
                <c:pt idx="38">
                  <c:v>0.9</c:v>
                </c:pt>
                <c:pt idx="39">
                  <c:v>1.1000000000000001</c:v>
                </c:pt>
                <c:pt idx="40">
                  <c:v>1</c:v>
                </c:pt>
                <c:pt idx="41">
                  <c:v>1</c:v>
                </c:pt>
                <c:pt idx="42">
                  <c:v>0.8</c:v>
                </c:pt>
                <c:pt idx="43">
                  <c:v>1.1000000000000001</c:v>
                </c:pt>
                <c:pt idx="44">
                  <c:v>1.5</c:v>
                </c:pt>
                <c:pt idx="45">
                  <c:v>1.6</c:v>
                </c:pt>
                <c:pt idx="46">
                  <c:v>1.7</c:v>
                </c:pt>
                <c:pt idx="47">
                  <c:v>2.1</c:v>
                </c:pt>
                <c:pt idx="48">
                  <c:v>2.5</c:v>
                </c:pt>
                <c:pt idx="49">
                  <c:v>2.7</c:v>
                </c:pt>
                <c:pt idx="50">
                  <c:v>2.4</c:v>
                </c:pt>
                <c:pt idx="51">
                  <c:v>2.2000000000000002</c:v>
                </c:pt>
                <c:pt idx="52">
                  <c:v>1.9</c:v>
                </c:pt>
                <c:pt idx="53">
                  <c:v>1.6</c:v>
                </c:pt>
                <c:pt idx="54">
                  <c:v>1.7</c:v>
                </c:pt>
                <c:pt idx="55">
                  <c:v>1.9</c:v>
                </c:pt>
                <c:pt idx="56">
                  <c:v>2.2000000000000002</c:v>
                </c:pt>
                <c:pt idx="57">
                  <c:v>2</c:v>
                </c:pt>
                <c:pt idx="58">
                  <c:v>2.2000000000000002</c:v>
                </c:pt>
                <c:pt idx="59">
                  <c:v>2.1</c:v>
                </c:pt>
                <c:pt idx="60">
                  <c:v>2.1</c:v>
                </c:pt>
                <c:pt idx="61">
                  <c:v>2.2000000000000002</c:v>
                </c:pt>
                <c:pt idx="62">
                  <c:v>2.4</c:v>
                </c:pt>
                <c:pt idx="63">
                  <c:v>2.5</c:v>
                </c:pt>
                <c:pt idx="64">
                  <c:v>2.8</c:v>
                </c:pt>
                <c:pt idx="65">
                  <c:v>2.9</c:v>
                </c:pt>
                <c:pt idx="66">
                  <c:v>2.9</c:v>
                </c:pt>
                <c:pt idx="67">
                  <c:v>2.7</c:v>
                </c:pt>
                <c:pt idx="68">
                  <c:v>2.2999999999999998</c:v>
                </c:pt>
                <c:pt idx="69">
                  <c:v>2.5</c:v>
                </c:pt>
                <c:pt idx="70">
                  <c:v>2.2000000000000002</c:v>
                </c:pt>
                <c:pt idx="71">
                  <c:v>1.9</c:v>
                </c:pt>
                <c:pt idx="72">
                  <c:v>1.6</c:v>
                </c:pt>
                <c:pt idx="73">
                  <c:v>1.5</c:v>
                </c:pt>
                <c:pt idx="74">
                  <c:v>1.9</c:v>
                </c:pt>
                <c:pt idx="75">
                  <c:v>2</c:v>
                </c:pt>
                <c:pt idx="76">
                  <c:v>1.8</c:v>
                </c:pt>
                <c:pt idx="77">
                  <c:v>1.6</c:v>
                </c:pt>
                <c:pt idx="78">
                  <c:v>1.8</c:v>
                </c:pt>
                <c:pt idx="79">
                  <c:v>1.7</c:v>
                </c:pt>
                <c:pt idx="80">
                  <c:v>1.7</c:v>
                </c:pt>
                <c:pt idx="81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BE-4667-B694-50DC02C04364}"/>
            </c:ext>
          </c:extLst>
        </c:ser>
        <c:ser>
          <c:idx val="2"/>
          <c:order val="1"/>
          <c:tx>
            <c:strRef>
              <c:f>'איור 19 נתונים'!$C$3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</c:numCache>
            </c:numRef>
          </c:cat>
          <c:val>
            <c:numRef>
              <c:f>'איור 19 נתונים'!$C$4:$C$301</c:f>
              <c:numCache>
                <c:formatCode>0.00</c:formatCode>
                <c:ptCount val="298"/>
                <c:pt idx="0">
                  <c:v>2</c:v>
                </c:pt>
                <c:pt idx="1">
                  <c:v>1.9</c:v>
                </c:pt>
                <c:pt idx="2">
                  <c:v>1.7</c:v>
                </c:pt>
                <c:pt idx="3">
                  <c:v>1.2</c:v>
                </c:pt>
                <c:pt idx="4">
                  <c:v>1.4</c:v>
                </c:pt>
                <c:pt idx="5">
                  <c:v>1.6</c:v>
                </c:pt>
                <c:pt idx="6">
                  <c:v>1.6</c:v>
                </c:pt>
                <c:pt idx="7">
                  <c:v>1.3</c:v>
                </c:pt>
                <c:pt idx="8">
                  <c:v>1.1000000000000001</c:v>
                </c:pt>
                <c:pt idx="9">
                  <c:v>0.7</c:v>
                </c:pt>
                <c:pt idx="10">
                  <c:v>0.9</c:v>
                </c:pt>
                <c:pt idx="11">
                  <c:v>0.8</c:v>
                </c:pt>
                <c:pt idx="12">
                  <c:v>0.8</c:v>
                </c:pt>
                <c:pt idx="13">
                  <c:v>0.7</c:v>
                </c:pt>
                <c:pt idx="14">
                  <c:v>0.5</c:v>
                </c:pt>
                <c:pt idx="15">
                  <c:v>0.7</c:v>
                </c:pt>
                <c:pt idx="16">
                  <c:v>0.5</c:v>
                </c:pt>
                <c:pt idx="17">
                  <c:v>0.5</c:v>
                </c:pt>
                <c:pt idx="18">
                  <c:v>0.4</c:v>
                </c:pt>
                <c:pt idx="19">
                  <c:v>0.4</c:v>
                </c:pt>
                <c:pt idx="20">
                  <c:v>0.3</c:v>
                </c:pt>
                <c:pt idx="21">
                  <c:v>0.4</c:v>
                </c:pt>
                <c:pt idx="22">
                  <c:v>0.3</c:v>
                </c:pt>
                <c:pt idx="23">
                  <c:v>-0.2</c:v>
                </c:pt>
                <c:pt idx="24">
                  <c:v>-0.6</c:v>
                </c:pt>
                <c:pt idx="25">
                  <c:v>-0.3</c:v>
                </c:pt>
                <c:pt idx="26">
                  <c:v>-0.1</c:v>
                </c:pt>
                <c:pt idx="27">
                  <c:v>0.2</c:v>
                </c:pt>
                <c:pt idx="28">
                  <c:v>0.6</c:v>
                </c:pt>
                <c:pt idx="29">
                  <c:v>0.5</c:v>
                </c:pt>
                <c:pt idx="30">
                  <c:v>0.5</c:v>
                </c:pt>
                <c:pt idx="31">
                  <c:v>0.4</c:v>
                </c:pt>
                <c:pt idx="32">
                  <c:v>0.2</c:v>
                </c:pt>
                <c:pt idx="33">
                  <c:v>0.4</c:v>
                </c:pt>
                <c:pt idx="34">
                  <c:v>0.1</c:v>
                </c:pt>
                <c:pt idx="35">
                  <c:v>0.3</c:v>
                </c:pt>
                <c:pt idx="36">
                  <c:v>0.3</c:v>
                </c:pt>
                <c:pt idx="37">
                  <c:v>-0.1</c:v>
                </c:pt>
                <c:pt idx="38">
                  <c:v>0</c:v>
                </c:pt>
                <c:pt idx="39">
                  <c:v>-0.3</c:v>
                </c:pt>
                <c:pt idx="40">
                  <c:v>-0.1</c:v>
                </c:pt>
                <c:pt idx="41">
                  <c:v>0</c:v>
                </c:pt>
                <c:pt idx="42">
                  <c:v>0.2</c:v>
                </c:pt>
                <c:pt idx="43">
                  <c:v>0.2</c:v>
                </c:pt>
                <c:pt idx="44">
                  <c:v>0.4</c:v>
                </c:pt>
                <c:pt idx="45">
                  <c:v>0.5</c:v>
                </c:pt>
                <c:pt idx="46">
                  <c:v>0.6</c:v>
                </c:pt>
                <c:pt idx="47">
                  <c:v>1.1000000000000001</c:v>
                </c:pt>
                <c:pt idx="48">
                  <c:v>1.7</c:v>
                </c:pt>
                <c:pt idx="49">
                  <c:v>2</c:v>
                </c:pt>
                <c:pt idx="50">
                  <c:v>1.5</c:v>
                </c:pt>
                <c:pt idx="51">
                  <c:v>1.9</c:v>
                </c:pt>
                <c:pt idx="52">
                  <c:v>1.4</c:v>
                </c:pt>
                <c:pt idx="53">
                  <c:v>1.3</c:v>
                </c:pt>
                <c:pt idx="54">
                  <c:v>1.3</c:v>
                </c:pt>
                <c:pt idx="55">
                  <c:v>1.5</c:v>
                </c:pt>
                <c:pt idx="56">
                  <c:v>1.6</c:v>
                </c:pt>
                <c:pt idx="57">
                  <c:v>1.4</c:v>
                </c:pt>
                <c:pt idx="58">
                  <c:v>1.5</c:v>
                </c:pt>
                <c:pt idx="59">
                  <c:v>1.3</c:v>
                </c:pt>
                <c:pt idx="60">
                  <c:v>1.3</c:v>
                </c:pt>
                <c:pt idx="61">
                  <c:v>1.1000000000000001</c:v>
                </c:pt>
                <c:pt idx="62">
                  <c:v>1.4</c:v>
                </c:pt>
                <c:pt idx="63">
                  <c:v>1.2</c:v>
                </c:pt>
                <c:pt idx="64">
                  <c:v>2</c:v>
                </c:pt>
                <c:pt idx="65">
                  <c:v>2</c:v>
                </c:pt>
                <c:pt idx="66">
                  <c:v>2.2000000000000002</c:v>
                </c:pt>
                <c:pt idx="67">
                  <c:v>2.1</c:v>
                </c:pt>
                <c:pt idx="68">
                  <c:v>2.1</c:v>
                </c:pt>
                <c:pt idx="69">
                  <c:v>2.2999999999999998</c:v>
                </c:pt>
                <c:pt idx="70">
                  <c:v>1.9</c:v>
                </c:pt>
                <c:pt idx="71">
                  <c:v>1.5</c:v>
                </c:pt>
                <c:pt idx="72">
                  <c:v>1.4</c:v>
                </c:pt>
                <c:pt idx="73">
                  <c:v>1.5</c:v>
                </c:pt>
                <c:pt idx="74">
                  <c:v>1.4</c:v>
                </c:pt>
                <c:pt idx="75">
                  <c:v>1.7</c:v>
                </c:pt>
                <c:pt idx="76">
                  <c:v>1.2</c:v>
                </c:pt>
                <c:pt idx="77">
                  <c:v>1.3</c:v>
                </c:pt>
                <c:pt idx="78">
                  <c:v>1</c:v>
                </c:pt>
                <c:pt idx="79">
                  <c:v>1</c:v>
                </c:pt>
                <c:pt idx="80">
                  <c:v>0.8</c:v>
                </c:pt>
                <c:pt idx="81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BE-4667-B694-50DC02C04364}"/>
            </c:ext>
          </c:extLst>
        </c:ser>
        <c:ser>
          <c:idx val="4"/>
          <c:order val="2"/>
          <c:tx>
            <c:strRef>
              <c:f>'איור 19 נתונים'!$D$3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</c:numCache>
            </c:numRef>
          </c:cat>
          <c:val>
            <c:numRef>
              <c:f>'איור 19 נתונים'!$D$4:$D$301</c:f>
              <c:numCache>
                <c:formatCode>0.00</c:formatCode>
                <c:ptCount val="298"/>
                <c:pt idx="0">
                  <c:v>-0.3</c:v>
                </c:pt>
                <c:pt idx="1">
                  <c:v>-0.7</c:v>
                </c:pt>
                <c:pt idx="2">
                  <c:v>-0.9</c:v>
                </c:pt>
                <c:pt idx="3">
                  <c:v>-0.7</c:v>
                </c:pt>
                <c:pt idx="4">
                  <c:v>-0.3</c:v>
                </c:pt>
                <c:pt idx="5">
                  <c:v>0.2</c:v>
                </c:pt>
                <c:pt idx="6">
                  <c:v>0.7</c:v>
                </c:pt>
                <c:pt idx="7">
                  <c:v>0.9</c:v>
                </c:pt>
                <c:pt idx="8">
                  <c:v>1.1000000000000001</c:v>
                </c:pt>
                <c:pt idx="9">
                  <c:v>1.1000000000000001</c:v>
                </c:pt>
                <c:pt idx="10">
                  <c:v>1.5</c:v>
                </c:pt>
                <c:pt idx="11">
                  <c:v>1.6</c:v>
                </c:pt>
                <c:pt idx="12">
                  <c:v>1.4</c:v>
                </c:pt>
                <c:pt idx="13">
                  <c:v>1.5</c:v>
                </c:pt>
                <c:pt idx="14">
                  <c:v>1.6</c:v>
                </c:pt>
                <c:pt idx="15">
                  <c:v>1.7</c:v>
                </c:pt>
                <c:pt idx="16">
                  <c:v>1.7000000000000002</c:v>
                </c:pt>
                <c:pt idx="17">
                  <c:v>1.6</c:v>
                </c:pt>
                <c:pt idx="18">
                  <c:v>1.4</c:v>
                </c:pt>
                <c:pt idx="19">
                  <c:v>1.2999999999999998</c:v>
                </c:pt>
                <c:pt idx="20">
                  <c:v>1.2000000000000002</c:v>
                </c:pt>
                <c:pt idx="21">
                  <c:v>0.89999999999999991</c:v>
                </c:pt>
                <c:pt idx="22">
                  <c:v>0.39999999999999991</c:v>
                </c:pt>
                <c:pt idx="23">
                  <c:v>0.39999999999999991</c:v>
                </c:pt>
                <c:pt idx="24">
                  <c:v>0.39999999999999991</c:v>
                </c:pt>
                <c:pt idx="25">
                  <c:v>0.20000000000000018</c:v>
                </c:pt>
                <c:pt idx="26">
                  <c:v>0.29999999999999982</c:v>
                </c:pt>
                <c:pt idx="27">
                  <c:v>0.3</c:v>
                </c:pt>
                <c:pt idx="28">
                  <c:v>0.5</c:v>
                </c:pt>
                <c:pt idx="29">
                  <c:v>0.4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0.3</c:v>
                </c:pt>
                <c:pt idx="34">
                  <c:v>0.3</c:v>
                </c:pt>
                <c:pt idx="35">
                  <c:v>0.2</c:v>
                </c:pt>
                <c:pt idx="36">
                  <c:v>-0.1</c:v>
                </c:pt>
                <c:pt idx="37">
                  <c:v>0.2</c:v>
                </c:pt>
                <c:pt idx="38">
                  <c:v>0</c:v>
                </c:pt>
                <c:pt idx="39">
                  <c:v>-0.3</c:v>
                </c:pt>
                <c:pt idx="40">
                  <c:v>-0.5</c:v>
                </c:pt>
                <c:pt idx="41">
                  <c:v>-0.4</c:v>
                </c:pt>
                <c:pt idx="42">
                  <c:v>-0.4</c:v>
                </c:pt>
                <c:pt idx="43">
                  <c:v>-0.5</c:v>
                </c:pt>
                <c:pt idx="44">
                  <c:v>-0.5</c:v>
                </c:pt>
                <c:pt idx="45">
                  <c:v>0.1</c:v>
                </c:pt>
                <c:pt idx="46">
                  <c:v>0.5</c:v>
                </c:pt>
                <c:pt idx="47">
                  <c:v>0.3</c:v>
                </c:pt>
                <c:pt idx="48">
                  <c:v>0.4</c:v>
                </c:pt>
                <c:pt idx="49">
                  <c:v>0.3</c:v>
                </c:pt>
                <c:pt idx="50">
                  <c:v>0.2</c:v>
                </c:pt>
                <c:pt idx="51">
                  <c:v>0.4</c:v>
                </c:pt>
                <c:pt idx="52">
                  <c:v>0.4</c:v>
                </c:pt>
                <c:pt idx="53">
                  <c:v>0.4</c:v>
                </c:pt>
                <c:pt idx="54">
                  <c:v>0.4</c:v>
                </c:pt>
                <c:pt idx="55">
                  <c:v>0.7</c:v>
                </c:pt>
                <c:pt idx="56">
                  <c:v>0.7</c:v>
                </c:pt>
                <c:pt idx="57">
                  <c:v>0.2</c:v>
                </c:pt>
                <c:pt idx="58">
                  <c:v>0.6</c:v>
                </c:pt>
                <c:pt idx="59">
                  <c:v>1</c:v>
                </c:pt>
                <c:pt idx="60">
                  <c:v>1.4</c:v>
                </c:pt>
                <c:pt idx="61">
                  <c:v>1.5</c:v>
                </c:pt>
                <c:pt idx="62">
                  <c:v>1.1000000000000001</c:v>
                </c:pt>
                <c:pt idx="63">
                  <c:v>0.6</c:v>
                </c:pt>
                <c:pt idx="64">
                  <c:v>0.7</c:v>
                </c:pt>
                <c:pt idx="65">
                  <c:v>0.7</c:v>
                </c:pt>
                <c:pt idx="66">
                  <c:v>0.9</c:v>
                </c:pt>
                <c:pt idx="67">
                  <c:v>1.3</c:v>
                </c:pt>
                <c:pt idx="68">
                  <c:v>1.2</c:v>
                </c:pt>
                <c:pt idx="69">
                  <c:v>1.4</c:v>
                </c:pt>
                <c:pt idx="70">
                  <c:v>0.8</c:v>
                </c:pt>
                <c:pt idx="71">
                  <c:v>0.3</c:v>
                </c:pt>
                <c:pt idx="72">
                  <c:v>0.2</c:v>
                </c:pt>
                <c:pt idx="73">
                  <c:v>0.2</c:v>
                </c:pt>
                <c:pt idx="74">
                  <c:v>0.5</c:v>
                </c:pt>
                <c:pt idx="75">
                  <c:v>0.9</c:v>
                </c:pt>
                <c:pt idx="76">
                  <c:v>0.7</c:v>
                </c:pt>
                <c:pt idx="77">
                  <c:v>0.7</c:v>
                </c:pt>
                <c:pt idx="78">
                  <c:v>0.5</c:v>
                </c:pt>
                <c:pt idx="79">
                  <c:v>0.3</c:v>
                </c:pt>
                <c:pt idx="80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4BE-4667-B694-50DC02C04364}"/>
            </c:ext>
          </c:extLst>
        </c:ser>
        <c:ser>
          <c:idx val="1"/>
          <c:order val="3"/>
          <c:tx>
            <c:strRef>
              <c:f>'איור 19 נתונים'!$E$3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</c:numCache>
            </c:numRef>
          </c:cat>
          <c:val>
            <c:numRef>
              <c:f>'איור 19 נתונים'!$E$4:$E$301</c:f>
              <c:numCache>
                <c:formatCode>0.00</c:formatCode>
                <c:ptCount val="298"/>
                <c:pt idx="0">
                  <c:v>1.4573121070862172</c:v>
                </c:pt>
                <c:pt idx="1">
                  <c:v>1.4573121070862172</c:v>
                </c:pt>
                <c:pt idx="2">
                  <c:v>1.2701193491617024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2.1971500226136476</c:v>
                </c:pt>
                <c:pt idx="7">
                  <c:v>1.3367275733728867</c:v>
                </c:pt>
                <c:pt idx="8">
                  <c:v>1.3367275733728867</c:v>
                </c:pt>
                <c:pt idx="9">
                  <c:v>1.8256648081658167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1.1964107676969205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0.29382957884456218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-9.7847358121749828E-2</c:v>
                </c:pt>
                <c:pt idx="23">
                  <c:v>-0.19550342130973952</c:v>
                </c:pt>
                <c:pt idx="24">
                  <c:v>-0.50737649173042687</c:v>
                </c:pt>
                <c:pt idx="25">
                  <c:v>-1.0147801760969744</c:v>
                </c:pt>
                <c:pt idx="26">
                  <c:v>-1.0058957607666841</c:v>
                </c:pt>
                <c:pt idx="27">
                  <c:v>-0.50245524622621884</c:v>
                </c:pt>
                <c:pt idx="28">
                  <c:v>-0.40000186247015623</c:v>
                </c:pt>
                <c:pt idx="29">
                  <c:v>-0.39296373943394913</c:v>
                </c:pt>
                <c:pt idx="30">
                  <c:v>-0.2910174895078721</c:v>
                </c:pt>
                <c:pt idx="31">
                  <c:v>-0.39296373943394913</c:v>
                </c:pt>
                <c:pt idx="32">
                  <c:v>-0.50000186060020768</c:v>
                </c:pt>
                <c:pt idx="33">
                  <c:v>-0.69208396844464559</c:v>
                </c:pt>
                <c:pt idx="34">
                  <c:v>-0.89716150057748134</c:v>
                </c:pt>
                <c:pt idx="35">
                  <c:v>-0.99706355551644199</c:v>
                </c:pt>
                <c:pt idx="36">
                  <c:v>-0.60483870967743547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-0.59940059940060131</c:v>
                </c:pt>
                <c:pt idx="43">
                  <c:v>-0.70070070070069601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-0.20181634712409524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-0.20181408563606507</c:v>
                </c:pt>
                <c:pt idx="54">
                  <c:v>-0.70240981015727844</c:v>
                </c:pt>
                <c:pt idx="55">
                  <c:v>-0.10302192982166725</c:v>
                </c:pt>
                <c:pt idx="56">
                  <c:v>9.7580472107039462E-2</c:v>
                </c:pt>
                <c:pt idx="57">
                  <c:v>0.19476561387858915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0.19980019980021524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1.1964107676968982</c:v>
                </c:pt>
                <c:pt idx="69">
                  <c:v>1.1928429423459397</c:v>
                </c:pt>
                <c:pt idx="70">
                  <c:v>1.1964107676968982</c:v>
                </c:pt>
                <c:pt idx="71">
                  <c:v>0.79681274900398336</c:v>
                </c:pt>
                <c:pt idx="72">
                  <c:v>1.2022012466186283</c:v>
                </c:pt>
                <c:pt idx="73">
                  <c:v>1.2019990444183337</c:v>
                </c:pt>
                <c:pt idx="74">
                  <c:v>1.4027906676470137</c:v>
                </c:pt>
                <c:pt idx="75">
                  <c:v>1.3008927872779852</c:v>
                </c:pt>
                <c:pt idx="76">
                  <c:v>1.4990108993213624</c:v>
                </c:pt>
                <c:pt idx="77">
                  <c:v>0.80059134830727796</c:v>
                </c:pt>
                <c:pt idx="78">
                  <c:v>0.50147980127965841</c:v>
                </c:pt>
                <c:pt idx="79">
                  <c:v>0.60157695935791899</c:v>
                </c:pt>
                <c:pt idx="80">
                  <c:v>0.3034473287648165</c:v>
                </c:pt>
                <c:pt idx="81">
                  <c:v>0.40471417964793588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4BE-4667-B694-50DC02C04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873728"/>
        <c:axId val="230363520"/>
      </c:lineChart>
      <c:dateAx>
        <c:axId val="230873728"/>
        <c:scaling>
          <c:orientation val="minMax"/>
          <c:min val="4240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0363520"/>
        <c:crosses val="autoZero"/>
        <c:auto val="0"/>
        <c:lblOffset val="100"/>
        <c:baseTimeUnit val="months"/>
      </c:dateAx>
      <c:valAx>
        <c:axId val="230363520"/>
        <c:scaling>
          <c:orientation val="minMax"/>
          <c:max val="3"/>
          <c:min val="-1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30873728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1.4775410574530178E-3"/>
          <c:y val="0.92381370091896409"/>
          <c:w val="0.99337981633975336"/>
          <c:h val="4.7351712614870513E-2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400" b="1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24: </a:t>
            </a:r>
            <a:r>
              <a:rPr lang="he-IL" sz="2000" dirty="0" smtClean="0"/>
              <a:t>מחירי </a:t>
            </a:r>
            <a:r>
              <a:rPr lang="he-IL" sz="2000" dirty="0"/>
              <a:t>הסחורות 
</a:t>
            </a:r>
            <a:r>
              <a:rPr lang="he-IL" sz="2000" b="0" dirty="0"/>
              <a:t>דצמבר 2018 עד נובמבר 2019</a:t>
            </a:r>
          </a:p>
        </c:rich>
      </c:tx>
      <c:layout>
        <c:manualLayout>
          <c:xMode val="edge"/>
          <c:yMode val="edge"/>
          <c:x val="0.34861766374342812"/>
          <c:y val="2.2446689113355782E-3"/>
        </c:manualLayout>
      </c:layout>
      <c:overlay val="1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5.9979317476732158E-2"/>
          <c:y val="0.14029569536131217"/>
          <c:w val="0.91625673471271107"/>
          <c:h val="0.69376547628516128"/>
        </c:manualLayout>
      </c:layout>
      <c:lineChart>
        <c:grouping val="standard"/>
        <c:varyColors val="0"/>
        <c:ser>
          <c:idx val="1"/>
          <c:order val="0"/>
          <c:tx>
            <c:strRef>
              <c:f>'איור 20 נתונים'!$G$2</c:f>
              <c:strCache>
                <c:ptCount val="1"/>
                <c:pt idx="0">
                  <c:v>הסחורות ללא אנרגיה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43435</c:v>
                </c:pt>
                <c:pt idx="1">
                  <c:v>43436</c:v>
                </c:pt>
                <c:pt idx="2">
                  <c:v>43437</c:v>
                </c:pt>
                <c:pt idx="3">
                  <c:v>43438</c:v>
                </c:pt>
                <c:pt idx="4">
                  <c:v>43439</c:v>
                </c:pt>
                <c:pt idx="5">
                  <c:v>43440</c:v>
                </c:pt>
                <c:pt idx="6">
                  <c:v>43441</c:v>
                </c:pt>
                <c:pt idx="7">
                  <c:v>43442</c:v>
                </c:pt>
                <c:pt idx="8">
                  <c:v>43443</c:v>
                </c:pt>
                <c:pt idx="9">
                  <c:v>43444</c:v>
                </c:pt>
                <c:pt idx="10">
                  <c:v>43445</c:v>
                </c:pt>
                <c:pt idx="11">
                  <c:v>43446</c:v>
                </c:pt>
                <c:pt idx="12">
                  <c:v>43447</c:v>
                </c:pt>
                <c:pt idx="13">
                  <c:v>43448</c:v>
                </c:pt>
                <c:pt idx="14">
                  <c:v>43449</c:v>
                </c:pt>
                <c:pt idx="15">
                  <c:v>43450</c:v>
                </c:pt>
                <c:pt idx="16">
                  <c:v>43451</c:v>
                </c:pt>
                <c:pt idx="17">
                  <c:v>43452</c:v>
                </c:pt>
                <c:pt idx="18">
                  <c:v>43453</c:v>
                </c:pt>
                <c:pt idx="19">
                  <c:v>43454</c:v>
                </c:pt>
                <c:pt idx="20">
                  <c:v>43455</c:v>
                </c:pt>
                <c:pt idx="21">
                  <c:v>43456</c:v>
                </c:pt>
                <c:pt idx="22">
                  <c:v>43457</c:v>
                </c:pt>
                <c:pt idx="23">
                  <c:v>43458</c:v>
                </c:pt>
                <c:pt idx="24">
                  <c:v>43459</c:v>
                </c:pt>
                <c:pt idx="25">
                  <c:v>43460</c:v>
                </c:pt>
                <c:pt idx="26">
                  <c:v>43461</c:v>
                </c:pt>
                <c:pt idx="27">
                  <c:v>43462</c:v>
                </c:pt>
                <c:pt idx="28">
                  <c:v>43463</c:v>
                </c:pt>
                <c:pt idx="29">
                  <c:v>43464</c:v>
                </c:pt>
                <c:pt idx="30">
                  <c:v>43465</c:v>
                </c:pt>
                <c:pt idx="31">
                  <c:v>43466</c:v>
                </c:pt>
                <c:pt idx="32">
                  <c:v>43467</c:v>
                </c:pt>
                <c:pt idx="33">
                  <c:v>43468</c:v>
                </c:pt>
                <c:pt idx="34">
                  <c:v>43469</c:v>
                </c:pt>
                <c:pt idx="35">
                  <c:v>43470</c:v>
                </c:pt>
                <c:pt idx="36">
                  <c:v>43471</c:v>
                </c:pt>
                <c:pt idx="37">
                  <c:v>43472</c:v>
                </c:pt>
                <c:pt idx="38">
                  <c:v>43473</c:v>
                </c:pt>
                <c:pt idx="39">
                  <c:v>43474</c:v>
                </c:pt>
                <c:pt idx="40">
                  <c:v>43475</c:v>
                </c:pt>
                <c:pt idx="41">
                  <c:v>43476</c:v>
                </c:pt>
                <c:pt idx="42">
                  <c:v>43477</c:v>
                </c:pt>
                <c:pt idx="43">
                  <c:v>43478</c:v>
                </c:pt>
                <c:pt idx="44">
                  <c:v>43479</c:v>
                </c:pt>
                <c:pt idx="45">
                  <c:v>43480</c:v>
                </c:pt>
                <c:pt idx="46">
                  <c:v>43481</c:v>
                </c:pt>
                <c:pt idx="47">
                  <c:v>43482</c:v>
                </c:pt>
                <c:pt idx="48">
                  <c:v>43483</c:v>
                </c:pt>
                <c:pt idx="49">
                  <c:v>43484</c:v>
                </c:pt>
                <c:pt idx="50">
                  <c:v>43485</c:v>
                </c:pt>
                <c:pt idx="51">
                  <c:v>43486</c:v>
                </c:pt>
                <c:pt idx="52">
                  <c:v>43487</c:v>
                </c:pt>
                <c:pt idx="53">
                  <c:v>43488</c:v>
                </c:pt>
                <c:pt idx="54">
                  <c:v>43489</c:v>
                </c:pt>
                <c:pt idx="55">
                  <c:v>43490</c:v>
                </c:pt>
                <c:pt idx="56">
                  <c:v>43491</c:v>
                </c:pt>
                <c:pt idx="57">
                  <c:v>43492</c:v>
                </c:pt>
                <c:pt idx="58">
                  <c:v>43493</c:v>
                </c:pt>
                <c:pt idx="59">
                  <c:v>43494</c:v>
                </c:pt>
                <c:pt idx="60">
                  <c:v>43495</c:v>
                </c:pt>
                <c:pt idx="61">
                  <c:v>43496</c:v>
                </c:pt>
                <c:pt idx="62">
                  <c:v>43497</c:v>
                </c:pt>
                <c:pt idx="63">
                  <c:v>43498</c:v>
                </c:pt>
                <c:pt idx="64">
                  <c:v>43499</c:v>
                </c:pt>
                <c:pt idx="65">
                  <c:v>43500</c:v>
                </c:pt>
                <c:pt idx="66">
                  <c:v>43501</c:v>
                </c:pt>
                <c:pt idx="67">
                  <c:v>43502</c:v>
                </c:pt>
                <c:pt idx="68">
                  <c:v>43503</c:v>
                </c:pt>
                <c:pt idx="69">
                  <c:v>43504</c:v>
                </c:pt>
                <c:pt idx="70">
                  <c:v>43505</c:v>
                </c:pt>
                <c:pt idx="71">
                  <c:v>43506</c:v>
                </c:pt>
                <c:pt idx="72">
                  <c:v>43507</c:v>
                </c:pt>
                <c:pt idx="73">
                  <c:v>43508</c:v>
                </c:pt>
                <c:pt idx="74">
                  <c:v>43509</c:v>
                </c:pt>
                <c:pt idx="75">
                  <c:v>43510</c:v>
                </c:pt>
                <c:pt idx="76">
                  <c:v>43511</c:v>
                </c:pt>
                <c:pt idx="77">
                  <c:v>43512</c:v>
                </c:pt>
                <c:pt idx="78">
                  <c:v>43513</c:v>
                </c:pt>
                <c:pt idx="79">
                  <c:v>43514</c:v>
                </c:pt>
                <c:pt idx="80">
                  <c:v>43515</c:v>
                </c:pt>
                <c:pt idx="81">
                  <c:v>43516</c:v>
                </c:pt>
                <c:pt idx="82">
                  <c:v>43517</c:v>
                </c:pt>
                <c:pt idx="83">
                  <c:v>43518</c:v>
                </c:pt>
                <c:pt idx="84">
                  <c:v>43519</c:v>
                </c:pt>
                <c:pt idx="85">
                  <c:v>43520</c:v>
                </c:pt>
                <c:pt idx="86">
                  <c:v>43521</c:v>
                </c:pt>
                <c:pt idx="87">
                  <c:v>43522</c:v>
                </c:pt>
                <c:pt idx="88">
                  <c:v>43523</c:v>
                </c:pt>
                <c:pt idx="89">
                  <c:v>43524</c:v>
                </c:pt>
                <c:pt idx="90">
                  <c:v>43525</c:v>
                </c:pt>
                <c:pt idx="91">
                  <c:v>43526</c:v>
                </c:pt>
                <c:pt idx="92">
                  <c:v>43527</c:v>
                </c:pt>
                <c:pt idx="93">
                  <c:v>43528</c:v>
                </c:pt>
                <c:pt idx="94">
                  <c:v>43529</c:v>
                </c:pt>
                <c:pt idx="95">
                  <c:v>43530</c:v>
                </c:pt>
                <c:pt idx="96">
                  <c:v>43531</c:v>
                </c:pt>
                <c:pt idx="97">
                  <c:v>43532</c:v>
                </c:pt>
                <c:pt idx="98">
                  <c:v>43533</c:v>
                </c:pt>
                <c:pt idx="99">
                  <c:v>43534</c:v>
                </c:pt>
                <c:pt idx="100">
                  <c:v>43535</c:v>
                </c:pt>
                <c:pt idx="101">
                  <c:v>43536</c:v>
                </c:pt>
                <c:pt idx="102">
                  <c:v>43537</c:v>
                </c:pt>
                <c:pt idx="103">
                  <c:v>43538</c:v>
                </c:pt>
                <c:pt idx="104">
                  <c:v>43539</c:v>
                </c:pt>
                <c:pt idx="105">
                  <c:v>43540</c:v>
                </c:pt>
                <c:pt idx="106">
                  <c:v>43541</c:v>
                </c:pt>
                <c:pt idx="107">
                  <c:v>43542</c:v>
                </c:pt>
                <c:pt idx="108">
                  <c:v>43543</c:v>
                </c:pt>
                <c:pt idx="109">
                  <c:v>43544</c:v>
                </c:pt>
                <c:pt idx="110">
                  <c:v>43545</c:v>
                </c:pt>
                <c:pt idx="111">
                  <c:v>43546</c:v>
                </c:pt>
                <c:pt idx="112">
                  <c:v>43547</c:v>
                </c:pt>
                <c:pt idx="113">
                  <c:v>43548</c:v>
                </c:pt>
                <c:pt idx="114">
                  <c:v>43549</c:v>
                </c:pt>
                <c:pt idx="115">
                  <c:v>43550</c:v>
                </c:pt>
                <c:pt idx="116">
                  <c:v>43551</c:v>
                </c:pt>
                <c:pt idx="117">
                  <c:v>43552</c:v>
                </c:pt>
                <c:pt idx="118">
                  <c:v>43553</c:v>
                </c:pt>
                <c:pt idx="119">
                  <c:v>43554</c:v>
                </c:pt>
                <c:pt idx="120">
                  <c:v>43555</c:v>
                </c:pt>
                <c:pt idx="121">
                  <c:v>43556</c:v>
                </c:pt>
                <c:pt idx="122">
                  <c:v>43557</c:v>
                </c:pt>
                <c:pt idx="123">
                  <c:v>43558</c:v>
                </c:pt>
                <c:pt idx="124">
                  <c:v>43559</c:v>
                </c:pt>
                <c:pt idx="125">
                  <c:v>43560</c:v>
                </c:pt>
                <c:pt idx="126">
                  <c:v>43561</c:v>
                </c:pt>
                <c:pt idx="127">
                  <c:v>43562</c:v>
                </c:pt>
                <c:pt idx="128">
                  <c:v>43563</c:v>
                </c:pt>
                <c:pt idx="129">
                  <c:v>43564</c:v>
                </c:pt>
                <c:pt idx="130">
                  <c:v>43565</c:v>
                </c:pt>
                <c:pt idx="131">
                  <c:v>43566</c:v>
                </c:pt>
                <c:pt idx="132">
                  <c:v>43567</c:v>
                </c:pt>
                <c:pt idx="133">
                  <c:v>43568</c:v>
                </c:pt>
                <c:pt idx="134">
                  <c:v>43569</c:v>
                </c:pt>
                <c:pt idx="135">
                  <c:v>43570</c:v>
                </c:pt>
                <c:pt idx="136">
                  <c:v>43571</c:v>
                </c:pt>
                <c:pt idx="137">
                  <c:v>43572</c:v>
                </c:pt>
                <c:pt idx="138">
                  <c:v>43573</c:v>
                </c:pt>
                <c:pt idx="139">
                  <c:v>43574</c:v>
                </c:pt>
                <c:pt idx="140">
                  <c:v>43575</c:v>
                </c:pt>
                <c:pt idx="141">
                  <c:v>43576</c:v>
                </c:pt>
                <c:pt idx="142">
                  <c:v>43577</c:v>
                </c:pt>
                <c:pt idx="143">
                  <c:v>43578</c:v>
                </c:pt>
                <c:pt idx="144">
                  <c:v>43579</c:v>
                </c:pt>
                <c:pt idx="145">
                  <c:v>43580</c:v>
                </c:pt>
                <c:pt idx="146">
                  <c:v>43581</c:v>
                </c:pt>
                <c:pt idx="147">
                  <c:v>43582</c:v>
                </c:pt>
                <c:pt idx="148">
                  <c:v>43583</c:v>
                </c:pt>
                <c:pt idx="149">
                  <c:v>43584</c:v>
                </c:pt>
                <c:pt idx="150">
                  <c:v>43585</c:v>
                </c:pt>
                <c:pt idx="151">
                  <c:v>43586</c:v>
                </c:pt>
                <c:pt idx="152">
                  <c:v>43587</c:v>
                </c:pt>
                <c:pt idx="153">
                  <c:v>43588</c:v>
                </c:pt>
                <c:pt idx="154">
                  <c:v>43589</c:v>
                </c:pt>
                <c:pt idx="155">
                  <c:v>43590</c:v>
                </c:pt>
                <c:pt idx="156">
                  <c:v>43591</c:v>
                </c:pt>
                <c:pt idx="157">
                  <c:v>43592</c:v>
                </c:pt>
                <c:pt idx="158">
                  <c:v>43593</c:v>
                </c:pt>
                <c:pt idx="159">
                  <c:v>43594</c:v>
                </c:pt>
                <c:pt idx="160">
                  <c:v>43595</c:v>
                </c:pt>
                <c:pt idx="161">
                  <c:v>43596</c:v>
                </c:pt>
                <c:pt idx="162">
                  <c:v>43597</c:v>
                </c:pt>
                <c:pt idx="163">
                  <c:v>43598</c:v>
                </c:pt>
                <c:pt idx="164">
                  <c:v>43599</c:v>
                </c:pt>
                <c:pt idx="165">
                  <c:v>43600</c:v>
                </c:pt>
                <c:pt idx="166">
                  <c:v>43601</c:v>
                </c:pt>
                <c:pt idx="167">
                  <c:v>43602</c:v>
                </c:pt>
                <c:pt idx="168">
                  <c:v>43603</c:v>
                </c:pt>
                <c:pt idx="169">
                  <c:v>43604</c:v>
                </c:pt>
                <c:pt idx="170">
                  <c:v>43605</c:v>
                </c:pt>
                <c:pt idx="171">
                  <c:v>43606</c:v>
                </c:pt>
                <c:pt idx="172">
                  <c:v>43607</c:v>
                </c:pt>
                <c:pt idx="173">
                  <c:v>43608</c:v>
                </c:pt>
                <c:pt idx="174">
                  <c:v>43609</c:v>
                </c:pt>
                <c:pt idx="175">
                  <c:v>43610</c:v>
                </c:pt>
                <c:pt idx="176">
                  <c:v>43611</c:v>
                </c:pt>
                <c:pt idx="177">
                  <c:v>43612</c:v>
                </c:pt>
                <c:pt idx="178">
                  <c:v>43613</c:v>
                </c:pt>
                <c:pt idx="179">
                  <c:v>43614</c:v>
                </c:pt>
                <c:pt idx="180">
                  <c:v>43615</c:v>
                </c:pt>
                <c:pt idx="181">
                  <c:v>43616</c:v>
                </c:pt>
                <c:pt idx="182">
                  <c:v>43617</c:v>
                </c:pt>
                <c:pt idx="183">
                  <c:v>43618</c:v>
                </c:pt>
                <c:pt idx="184">
                  <c:v>43619</c:v>
                </c:pt>
                <c:pt idx="185">
                  <c:v>43620</c:v>
                </c:pt>
                <c:pt idx="186">
                  <c:v>43621</c:v>
                </c:pt>
                <c:pt idx="187">
                  <c:v>43622</c:v>
                </c:pt>
                <c:pt idx="188">
                  <c:v>43623</c:v>
                </c:pt>
                <c:pt idx="189">
                  <c:v>43624</c:v>
                </c:pt>
                <c:pt idx="190">
                  <c:v>43625</c:v>
                </c:pt>
                <c:pt idx="191">
                  <c:v>43626</c:v>
                </c:pt>
                <c:pt idx="192">
                  <c:v>43627</c:v>
                </c:pt>
                <c:pt idx="193">
                  <c:v>43628</c:v>
                </c:pt>
                <c:pt idx="194">
                  <c:v>43629</c:v>
                </c:pt>
                <c:pt idx="195">
                  <c:v>43630</c:v>
                </c:pt>
                <c:pt idx="196">
                  <c:v>43631</c:v>
                </c:pt>
                <c:pt idx="197">
                  <c:v>43632</c:v>
                </c:pt>
                <c:pt idx="198">
                  <c:v>43633</c:v>
                </c:pt>
                <c:pt idx="199">
                  <c:v>43634</c:v>
                </c:pt>
                <c:pt idx="200">
                  <c:v>43635</c:v>
                </c:pt>
                <c:pt idx="201">
                  <c:v>43636</c:v>
                </c:pt>
                <c:pt idx="202">
                  <c:v>43637</c:v>
                </c:pt>
                <c:pt idx="203">
                  <c:v>43638</c:v>
                </c:pt>
                <c:pt idx="204">
                  <c:v>43639</c:v>
                </c:pt>
                <c:pt idx="205">
                  <c:v>43640</c:v>
                </c:pt>
                <c:pt idx="206">
                  <c:v>43641</c:v>
                </c:pt>
                <c:pt idx="207">
                  <c:v>43642</c:v>
                </c:pt>
                <c:pt idx="208">
                  <c:v>43643</c:v>
                </c:pt>
                <c:pt idx="209">
                  <c:v>43644</c:v>
                </c:pt>
                <c:pt idx="210">
                  <c:v>43645</c:v>
                </c:pt>
                <c:pt idx="211">
                  <c:v>43646</c:v>
                </c:pt>
                <c:pt idx="212">
                  <c:v>43647</c:v>
                </c:pt>
                <c:pt idx="213">
                  <c:v>43648</c:v>
                </c:pt>
                <c:pt idx="214">
                  <c:v>43649</c:v>
                </c:pt>
                <c:pt idx="215">
                  <c:v>43650</c:v>
                </c:pt>
                <c:pt idx="216">
                  <c:v>43651</c:v>
                </c:pt>
                <c:pt idx="217">
                  <c:v>43652</c:v>
                </c:pt>
                <c:pt idx="218">
                  <c:v>43653</c:v>
                </c:pt>
                <c:pt idx="219">
                  <c:v>43654</c:v>
                </c:pt>
                <c:pt idx="220">
                  <c:v>43655</c:v>
                </c:pt>
                <c:pt idx="221">
                  <c:v>43656</c:v>
                </c:pt>
                <c:pt idx="222">
                  <c:v>43657</c:v>
                </c:pt>
                <c:pt idx="223">
                  <c:v>43658</c:v>
                </c:pt>
                <c:pt idx="224">
                  <c:v>43659</c:v>
                </c:pt>
                <c:pt idx="225">
                  <c:v>43660</c:v>
                </c:pt>
                <c:pt idx="226">
                  <c:v>43661</c:v>
                </c:pt>
                <c:pt idx="227">
                  <c:v>43662</c:v>
                </c:pt>
                <c:pt idx="228">
                  <c:v>43663</c:v>
                </c:pt>
                <c:pt idx="229">
                  <c:v>43664</c:v>
                </c:pt>
                <c:pt idx="230">
                  <c:v>43665</c:v>
                </c:pt>
                <c:pt idx="231">
                  <c:v>43666</c:v>
                </c:pt>
                <c:pt idx="232">
                  <c:v>43667</c:v>
                </c:pt>
                <c:pt idx="233">
                  <c:v>43668</c:v>
                </c:pt>
                <c:pt idx="234">
                  <c:v>43669</c:v>
                </c:pt>
                <c:pt idx="235">
                  <c:v>43670</c:v>
                </c:pt>
                <c:pt idx="236">
                  <c:v>43671</c:v>
                </c:pt>
                <c:pt idx="237">
                  <c:v>43672</c:v>
                </c:pt>
                <c:pt idx="238">
                  <c:v>43673</c:v>
                </c:pt>
                <c:pt idx="239">
                  <c:v>43674</c:v>
                </c:pt>
                <c:pt idx="240">
                  <c:v>43675</c:v>
                </c:pt>
                <c:pt idx="241">
                  <c:v>43676</c:v>
                </c:pt>
                <c:pt idx="242">
                  <c:v>43677</c:v>
                </c:pt>
                <c:pt idx="243">
                  <c:v>43678</c:v>
                </c:pt>
                <c:pt idx="244">
                  <c:v>43679</c:v>
                </c:pt>
                <c:pt idx="245">
                  <c:v>43680</c:v>
                </c:pt>
                <c:pt idx="246">
                  <c:v>43681</c:v>
                </c:pt>
                <c:pt idx="247">
                  <c:v>43682</c:v>
                </c:pt>
                <c:pt idx="248">
                  <c:v>43683</c:v>
                </c:pt>
                <c:pt idx="249">
                  <c:v>43684</c:v>
                </c:pt>
                <c:pt idx="250">
                  <c:v>43685</c:v>
                </c:pt>
                <c:pt idx="251">
                  <c:v>43686</c:v>
                </c:pt>
                <c:pt idx="252">
                  <c:v>43687</c:v>
                </c:pt>
                <c:pt idx="253">
                  <c:v>43688</c:v>
                </c:pt>
                <c:pt idx="254">
                  <c:v>43689</c:v>
                </c:pt>
                <c:pt idx="255">
                  <c:v>43690</c:v>
                </c:pt>
                <c:pt idx="256">
                  <c:v>43691</c:v>
                </c:pt>
                <c:pt idx="257">
                  <c:v>43692</c:v>
                </c:pt>
                <c:pt idx="258">
                  <c:v>43693</c:v>
                </c:pt>
                <c:pt idx="259">
                  <c:v>43694</c:v>
                </c:pt>
                <c:pt idx="260">
                  <c:v>43695</c:v>
                </c:pt>
                <c:pt idx="261">
                  <c:v>43696</c:v>
                </c:pt>
                <c:pt idx="262">
                  <c:v>43697</c:v>
                </c:pt>
                <c:pt idx="263">
                  <c:v>43698</c:v>
                </c:pt>
                <c:pt idx="264">
                  <c:v>43699</c:v>
                </c:pt>
                <c:pt idx="265">
                  <c:v>43700</c:v>
                </c:pt>
                <c:pt idx="266">
                  <c:v>43701</c:v>
                </c:pt>
                <c:pt idx="267">
                  <c:v>43702</c:v>
                </c:pt>
                <c:pt idx="268">
                  <c:v>43703</c:v>
                </c:pt>
                <c:pt idx="269">
                  <c:v>43704</c:v>
                </c:pt>
                <c:pt idx="270">
                  <c:v>43705</c:v>
                </c:pt>
                <c:pt idx="271">
                  <c:v>43706</c:v>
                </c:pt>
                <c:pt idx="272">
                  <c:v>43707</c:v>
                </c:pt>
                <c:pt idx="273">
                  <c:v>43708</c:v>
                </c:pt>
                <c:pt idx="274">
                  <c:v>43709</c:v>
                </c:pt>
                <c:pt idx="275">
                  <c:v>43710</c:v>
                </c:pt>
                <c:pt idx="276">
                  <c:v>43711</c:v>
                </c:pt>
                <c:pt idx="277">
                  <c:v>43712</c:v>
                </c:pt>
                <c:pt idx="278">
                  <c:v>43713</c:v>
                </c:pt>
                <c:pt idx="279">
                  <c:v>43714</c:v>
                </c:pt>
                <c:pt idx="280">
                  <c:v>43715</c:v>
                </c:pt>
                <c:pt idx="281">
                  <c:v>43716</c:v>
                </c:pt>
                <c:pt idx="282">
                  <c:v>43717</c:v>
                </c:pt>
                <c:pt idx="283">
                  <c:v>43718</c:v>
                </c:pt>
                <c:pt idx="284">
                  <c:v>43719</c:v>
                </c:pt>
                <c:pt idx="285">
                  <c:v>43720</c:v>
                </c:pt>
                <c:pt idx="286">
                  <c:v>43721</c:v>
                </c:pt>
                <c:pt idx="287">
                  <c:v>43722</c:v>
                </c:pt>
                <c:pt idx="288">
                  <c:v>43723</c:v>
                </c:pt>
                <c:pt idx="289">
                  <c:v>43724</c:v>
                </c:pt>
                <c:pt idx="290">
                  <c:v>43725</c:v>
                </c:pt>
                <c:pt idx="291">
                  <c:v>43726</c:v>
                </c:pt>
                <c:pt idx="292">
                  <c:v>43727</c:v>
                </c:pt>
                <c:pt idx="293">
                  <c:v>43728</c:v>
                </c:pt>
                <c:pt idx="294">
                  <c:v>43729</c:v>
                </c:pt>
                <c:pt idx="295">
                  <c:v>43730</c:v>
                </c:pt>
                <c:pt idx="296">
                  <c:v>43731</c:v>
                </c:pt>
                <c:pt idx="297">
                  <c:v>43732</c:v>
                </c:pt>
                <c:pt idx="298">
                  <c:v>43733</c:v>
                </c:pt>
                <c:pt idx="299">
                  <c:v>43734</c:v>
                </c:pt>
                <c:pt idx="300">
                  <c:v>43735</c:v>
                </c:pt>
                <c:pt idx="301">
                  <c:v>43736</c:v>
                </c:pt>
                <c:pt idx="302">
                  <c:v>43737</c:v>
                </c:pt>
                <c:pt idx="303">
                  <c:v>43738</c:v>
                </c:pt>
                <c:pt idx="304">
                  <c:v>43739</c:v>
                </c:pt>
                <c:pt idx="305">
                  <c:v>43740</c:v>
                </c:pt>
                <c:pt idx="306">
                  <c:v>43741</c:v>
                </c:pt>
                <c:pt idx="307">
                  <c:v>43742</c:v>
                </c:pt>
                <c:pt idx="308">
                  <c:v>43743</c:v>
                </c:pt>
                <c:pt idx="309">
                  <c:v>43744</c:v>
                </c:pt>
                <c:pt idx="310">
                  <c:v>43745</c:v>
                </c:pt>
                <c:pt idx="311">
                  <c:v>43746</c:v>
                </c:pt>
                <c:pt idx="312">
                  <c:v>43747</c:v>
                </c:pt>
                <c:pt idx="313">
                  <c:v>43748</c:v>
                </c:pt>
                <c:pt idx="314">
                  <c:v>43749</c:v>
                </c:pt>
                <c:pt idx="315">
                  <c:v>43750</c:v>
                </c:pt>
                <c:pt idx="316">
                  <c:v>43751</c:v>
                </c:pt>
                <c:pt idx="317">
                  <c:v>43752</c:v>
                </c:pt>
                <c:pt idx="318">
                  <c:v>43753</c:v>
                </c:pt>
                <c:pt idx="319">
                  <c:v>43754</c:v>
                </c:pt>
                <c:pt idx="320">
                  <c:v>43755</c:v>
                </c:pt>
                <c:pt idx="321">
                  <c:v>43756</c:v>
                </c:pt>
                <c:pt idx="322">
                  <c:v>43757</c:v>
                </c:pt>
                <c:pt idx="323">
                  <c:v>43758</c:v>
                </c:pt>
                <c:pt idx="324">
                  <c:v>43759</c:v>
                </c:pt>
                <c:pt idx="325">
                  <c:v>43760</c:v>
                </c:pt>
                <c:pt idx="326">
                  <c:v>43761</c:v>
                </c:pt>
                <c:pt idx="327">
                  <c:v>43762</c:v>
                </c:pt>
                <c:pt idx="328">
                  <c:v>43763</c:v>
                </c:pt>
                <c:pt idx="329">
                  <c:v>43764</c:v>
                </c:pt>
                <c:pt idx="330">
                  <c:v>43765</c:v>
                </c:pt>
                <c:pt idx="331">
                  <c:v>43766</c:v>
                </c:pt>
                <c:pt idx="332">
                  <c:v>43767</c:v>
                </c:pt>
                <c:pt idx="333">
                  <c:v>43768</c:v>
                </c:pt>
                <c:pt idx="334">
                  <c:v>43769</c:v>
                </c:pt>
                <c:pt idx="335">
                  <c:v>43770</c:v>
                </c:pt>
                <c:pt idx="336">
                  <c:v>43771</c:v>
                </c:pt>
                <c:pt idx="337">
                  <c:v>43772</c:v>
                </c:pt>
                <c:pt idx="338">
                  <c:v>43773</c:v>
                </c:pt>
                <c:pt idx="339">
                  <c:v>43774</c:v>
                </c:pt>
                <c:pt idx="340">
                  <c:v>43775</c:v>
                </c:pt>
                <c:pt idx="341">
                  <c:v>43776</c:v>
                </c:pt>
                <c:pt idx="342">
                  <c:v>43777</c:v>
                </c:pt>
                <c:pt idx="343">
                  <c:v>43778</c:v>
                </c:pt>
                <c:pt idx="344">
                  <c:v>43779</c:v>
                </c:pt>
                <c:pt idx="345">
                  <c:v>43780</c:v>
                </c:pt>
                <c:pt idx="346">
                  <c:v>43781</c:v>
                </c:pt>
                <c:pt idx="347">
                  <c:v>43782</c:v>
                </c:pt>
                <c:pt idx="348">
                  <c:v>43783</c:v>
                </c:pt>
                <c:pt idx="349">
                  <c:v>43784</c:v>
                </c:pt>
                <c:pt idx="350">
                  <c:v>43785</c:v>
                </c:pt>
                <c:pt idx="351">
                  <c:v>43786</c:v>
                </c:pt>
                <c:pt idx="352">
                  <c:v>43787</c:v>
                </c:pt>
                <c:pt idx="353">
                  <c:v>43788</c:v>
                </c:pt>
                <c:pt idx="354">
                  <c:v>43789</c:v>
                </c:pt>
                <c:pt idx="355">
                  <c:v>43790</c:v>
                </c:pt>
                <c:pt idx="356">
                  <c:v>43791</c:v>
                </c:pt>
                <c:pt idx="357">
                  <c:v>0</c:v>
                </c:pt>
                <c:pt idx="358">
                  <c:v>1</c:v>
                </c:pt>
                <c:pt idx="359">
                  <c:v>2</c:v>
                </c:pt>
                <c:pt idx="360">
                  <c:v>3</c:v>
                </c:pt>
                <c:pt idx="361">
                  <c:v>4</c:v>
                </c:pt>
                <c:pt idx="362">
                  <c:v>5</c:v>
                </c:pt>
                <c:pt idx="363">
                  <c:v>6</c:v>
                </c:pt>
                <c:pt idx="364">
                  <c:v>7</c:v>
                </c:pt>
                <c:pt idx="365">
                  <c:v>8</c:v>
                </c:pt>
                <c:pt idx="366">
                  <c:v>9</c:v>
                </c:pt>
                <c:pt idx="367">
                  <c:v>10</c:v>
                </c:pt>
                <c:pt idx="368">
                  <c:v>11</c:v>
                </c:pt>
                <c:pt idx="369">
                  <c:v>12</c:v>
                </c:pt>
                <c:pt idx="370">
                  <c:v>13</c:v>
                </c:pt>
                <c:pt idx="371">
                  <c:v>14</c:v>
                </c:pt>
                <c:pt idx="372">
                  <c:v>15</c:v>
                </c:pt>
                <c:pt idx="373">
                  <c:v>16</c:v>
                </c:pt>
                <c:pt idx="374">
                  <c:v>17</c:v>
                </c:pt>
                <c:pt idx="375">
                  <c:v>18</c:v>
                </c:pt>
                <c:pt idx="376">
                  <c:v>19</c:v>
                </c:pt>
                <c:pt idx="377">
                  <c:v>20</c:v>
                </c:pt>
                <c:pt idx="378">
                  <c:v>21</c:v>
                </c:pt>
                <c:pt idx="379">
                  <c:v>22</c:v>
                </c:pt>
                <c:pt idx="380">
                  <c:v>23</c:v>
                </c:pt>
                <c:pt idx="381">
                  <c:v>24</c:v>
                </c:pt>
                <c:pt idx="382">
                  <c:v>25</c:v>
                </c:pt>
                <c:pt idx="383">
                  <c:v>26</c:v>
                </c:pt>
                <c:pt idx="384">
                  <c:v>27</c:v>
                </c:pt>
                <c:pt idx="385">
                  <c:v>28</c:v>
                </c:pt>
                <c:pt idx="386">
                  <c:v>29</c:v>
                </c:pt>
                <c:pt idx="387">
                  <c:v>30</c:v>
                </c:pt>
                <c:pt idx="388">
                  <c:v>31</c:v>
                </c:pt>
                <c:pt idx="389">
                  <c:v>32</c:v>
                </c:pt>
                <c:pt idx="390">
                  <c:v>33</c:v>
                </c:pt>
                <c:pt idx="391">
                  <c:v>34</c:v>
                </c:pt>
                <c:pt idx="392">
                  <c:v>35</c:v>
                </c:pt>
                <c:pt idx="393">
                  <c:v>36</c:v>
                </c:pt>
                <c:pt idx="394">
                  <c:v>37</c:v>
                </c:pt>
                <c:pt idx="395">
                  <c:v>38</c:v>
                </c:pt>
                <c:pt idx="396">
                  <c:v>39</c:v>
                </c:pt>
                <c:pt idx="397">
                  <c:v>40</c:v>
                </c:pt>
                <c:pt idx="398">
                  <c:v>41</c:v>
                </c:pt>
                <c:pt idx="399">
                  <c:v>42</c:v>
                </c:pt>
                <c:pt idx="400">
                  <c:v>43</c:v>
                </c:pt>
                <c:pt idx="401">
                  <c:v>44</c:v>
                </c:pt>
                <c:pt idx="402">
                  <c:v>45</c:v>
                </c:pt>
                <c:pt idx="403">
                  <c:v>46</c:v>
                </c:pt>
                <c:pt idx="404">
                  <c:v>47</c:v>
                </c:pt>
                <c:pt idx="405">
                  <c:v>48</c:v>
                </c:pt>
                <c:pt idx="406">
                  <c:v>49</c:v>
                </c:pt>
                <c:pt idx="407">
                  <c:v>50</c:v>
                </c:pt>
                <c:pt idx="408">
                  <c:v>51</c:v>
                </c:pt>
                <c:pt idx="409">
                  <c:v>52</c:v>
                </c:pt>
                <c:pt idx="410">
                  <c:v>53</c:v>
                </c:pt>
                <c:pt idx="411">
                  <c:v>54</c:v>
                </c:pt>
                <c:pt idx="412">
                  <c:v>55</c:v>
                </c:pt>
                <c:pt idx="413">
                  <c:v>56</c:v>
                </c:pt>
                <c:pt idx="414">
                  <c:v>57</c:v>
                </c:pt>
                <c:pt idx="415">
                  <c:v>58</c:v>
                </c:pt>
                <c:pt idx="416">
                  <c:v>59</c:v>
                </c:pt>
                <c:pt idx="417">
                  <c:v>60</c:v>
                </c:pt>
                <c:pt idx="418">
                  <c:v>61</c:v>
                </c:pt>
                <c:pt idx="419">
                  <c:v>62</c:v>
                </c:pt>
                <c:pt idx="420">
                  <c:v>63</c:v>
                </c:pt>
                <c:pt idx="421">
                  <c:v>64</c:v>
                </c:pt>
                <c:pt idx="422">
                  <c:v>65</c:v>
                </c:pt>
                <c:pt idx="423">
                  <c:v>66</c:v>
                </c:pt>
                <c:pt idx="424">
                  <c:v>67</c:v>
                </c:pt>
                <c:pt idx="425">
                  <c:v>68</c:v>
                </c:pt>
                <c:pt idx="426">
                  <c:v>69</c:v>
                </c:pt>
                <c:pt idx="427">
                  <c:v>70</c:v>
                </c:pt>
                <c:pt idx="428">
                  <c:v>71</c:v>
                </c:pt>
                <c:pt idx="429">
                  <c:v>72</c:v>
                </c:pt>
                <c:pt idx="430">
                  <c:v>73</c:v>
                </c:pt>
                <c:pt idx="431">
                  <c:v>74</c:v>
                </c:pt>
                <c:pt idx="432">
                  <c:v>75</c:v>
                </c:pt>
                <c:pt idx="433">
                  <c:v>76</c:v>
                </c:pt>
                <c:pt idx="434">
                  <c:v>77</c:v>
                </c:pt>
                <c:pt idx="435">
                  <c:v>78</c:v>
                </c:pt>
                <c:pt idx="436">
                  <c:v>79</c:v>
                </c:pt>
                <c:pt idx="437">
                  <c:v>80</c:v>
                </c:pt>
                <c:pt idx="438">
                  <c:v>81</c:v>
                </c:pt>
                <c:pt idx="439">
                  <c:v>82</c:v>
                </c:pt>
                <c:pt idx="440">
                  <c:v>83</c:v>
                </c:pt>
                <c:pt idx="441">
                  <c:v>84</c:v>
                </c:pt>
                <c:pt idx="442">
                  <c:v>85</c:v>
                </c:pt>
                <c:pt idx="443">
                  <c:v>86</c:v>
                </c:pt>
                <c:pt idx="444">
                  <c:v>87</c:v>
                </c:pt>
                <c:pt idx="445">
                  <c:v>88</c:v>
                </c:pt>
                <c:pt idx="446">
                  <c:v>89</c:v>
                </c:pt>
                <c:pt idx="447">
                  <c:v>90</c:v>
                </c:pt>
                <c:pt idx="448">
                  <c:v>91</c:v>
                </c:pt>
                <c:pt idx="449">
                  <c:v>92</c:v>
                </c:pt>
                <c:pt idx="450">
                  <c:v>93</c:v>
                </c:pt>
                <c:pt idx="451">
                  <c:v>94</c:v>
                </c:pt>
                <c:pt idx="452">
                  <c:v>95</c:v>
                </c:pt>
                <c:pt idx="453">
                  <c:v>96</c:v>
                </c:pt>
                <c:pt idx="454">
                  <c:v>97</c:v>
                </c:pt>
                <c:pt idx="455">
                  <c:v>98</c:v>
                </c:pt>
                <c:pt idx="456">
                  <c:v>99</c:v>
                </c:pt>
                <c:pt idx="457">
                  <c:v>100</c:v>
                </c:pt>
                <c:pt idx="458">
                  <c:v>101</c:v>
                </c:pt>
                <c:pt idx="459">
                  <c:v>102</c:v>
                </c:pt>
                <c:pt idx="460">
                  <c:v>103</c:v>
                </c:pt>
                <c:pt idx="461">
                  <c:v>104</c:v>
                </c:pt>
                <c:pt idx="462">
                  <c:v>105</c:v>
                </c:pt>
                <c:pt idx="463">
                  <c:v>106</c:v>
                </c:pt>
                <c:pt idx="464">
                  <c:v>107</c:v>
                </c:pt>
                <c:pt idx="465">
                  <c:v>108</c:v>
                </c:pt>
                <c:pt idx="466">
                  <c:v>109</c:v>
                </c:pt>
                <c:pt idx="467">
                  <c:v>110</c:v>
                </c:pt>
                <c:pt idx="468">
                  <c:v>111</c:v>
                </c:pt>
                <c:pt idx="469">
                  <c:v>112</c:v>
                </c:pt>
                <c:pt idx="470">
                  <c:v>113</c:v>
                </c:pt>
                <c:pt idx="471">
                  <c:v>114</c:v>
                </c:pt>
                <c:pt idx="472">
                  <c:v>115</c:v>
                </c:pt>
                <c:pt idx="473">
                  <c:v>116</c:v>
                </c:pt>
                <c:pt idx="474">
                  <c:v>117</c:v>
                </c:pt>
                <c:pt idx="475">
                  <c:v>118</c:v>
                </c:pt>
                <c:pt idx="476">
                  <c:v>119</c:v>
                </c:pt>
                <c:pt idx="477">
                  <c:v>120</c:v>
                </c:pt>
                <c:pt idx="478">
                  <c:v>121</c:v>
                </c:pt>
                <c:pt idx="479">
                  <c:v>122</c:v>
                </c:pt>
                <c:pt idx="480">
                  <c:v>123</c:v>
                </c:pt>
                <c:pt idx="481">
                  <c:v>124</c:v>
                </c:pt>
                <c:pt idx="482">
                  <c:v>125</c:v>
                </c:pt>
                <c:pt idx="483">
                  <c:v>126</c:v>
                </c:pt>
                <c:pt idx="484">
                  <c:v>127</c:v>
                </c:pt>
                <c:pt idx="485">
                  <c:v>128</c:v>
                </c:pt>
                <c:pt idx="486">
                  <c:v>129</c:v>
                </c:pt>
                <c:pt idx="487">
                  <c:v>130</c:v>
                </c:pt>
                <c:pt idx="488">
                  <c:v>131</c:v>
                </c:pt>
                <c:pt idx="489">
                  <c:v>132</c:v>
                </c:pt>
                <c:pt idx="490">
                  <c:v>133</c:v>
                </c:pt>
                <c:pt idx="491">
                  <c:v>134</c:v>
                </c:pt>
                <c:pt idx="492">
                  <c:v>135</c:v>
                </c:pt>
                <c:pt idx="493">
                  <c:v>136</c:v>
                </c:pt>
                <c:pt idx="494">
                  <c:v>137</c:v>
                </c:pt>
                <c:pt idx="495">
                  <c:v>138</c:v>
                </c:pt>
                <c:pt idx="496">
                  <c:v>139</c:v>
                </c:pt>
                <c:pt idx="497">
                  <c:v>140</c:v>
                </c:pt>
                <c:pt idx="498">
                  <c:v>141</c:v>
                </c:pt>
                <c:pt idx="499">
                  <c:v>142</c:v>
                </c:pt>
                <c:pt idx="500">
                  <c:v>143</c:v>
                </c:pt>
                <c:pt idx="501">
                  <c:v>144</c:v>
                </c:pt>
                <c:pt idx="502">
                  <c:v>145</c:v>
                </c:pt>
                <c:pt idx="503">
                  <c:v>146</c:v>
                </c:pt>
                <c:pt idx="504">
                  <c:v>147</c:v>
                </c:pt>
                <c:pt idx="505">
                  <c:v>148</c:v>
                </c:pt>
                <c:pt idx="506">
                  <c:v>149</c:v>
                </c:pt>
                <c:pt idx="507">
                  <c:v>150</c:v>
                </c:pt>
                <c:pt idx="508">
                  <c:v>151</c:v>
                </c:pt>
                <c:pt idx="509">
                  <c:v>152</c:v>
                </c:pt>
                <c:pt idx="510">
                  <c:v>153</c:v>
                </c:pt>
                <c:pt idx="511">
                  <c:v>154</c:v>
                </c:pt>
                <c:pt idx="512">
                  <c:v>155</c:v>
                </c:pt>
                <c:pt idx="513">
                  <c:v>156</c:v>
                </c:pt>
                <c:pt idx="514">
                  <c:v>157</c:v>
                </c:pt>
                <c:pt idx="515">
                  <c:v>158</c:v>
                </c:pt>
                <c:pt idx="516">
                  <c:v>159</c:v>
                </c:pt>
                <c:pt idx="517">
                  <c:v>160</c:v>
                </c:pt>
                <c:pt idx="518">
                  <c:v>161</c:v>
                </c:pt>
                <c:pt idx="519">
                  <c:v>162</c:v>
                </c:pt>
                <c:pt idx="520">
                  <c:v>163</c:v>
                </c:pt>
                <c:pt idx="521">
                  <c:v>164</c:v>
                </c:pt>
                <c:pt idx="522">
                  <c:v>165</c:v>
                </c:pt>
                <c:pt idx="523">
                  <c:v>166</c:v>
                </c:pt>
                <c:pt idx="524">
                  <c:v>167</c:v>
                </c:pt>
                <c:pt idx="525">
                  <c:v>168</c:v>
                </c:pt>
                <c:pt idx="526">
                  <c:v>169</c:v>
                </c:pt>
                <c:pt idx="527">
                  <c:v>170</c:v>
                </c:pt>
                <c:pt idx="528">
                  <c:v>171</c:v>
                </c:pt>
                <c:pt idx="529">
                  <c:v>172</c:v>
                </c:pt>
                <c:pt idx="530">
                  <c:v>173</c:v>
                </c:pt>
                <c:pt idx="531">
                  <c:v>174</c:v>
                </c:pt>
                <c:pt idx="532">
                  <c:v>175</c:v>
                </c:pt>
                <c:pt idx="533">
                  <c:v>176</c:v>
                </c:pt>
                <c:pt idx="534">
                  <c:v>177</c:v>
                </c:pt>
                <c:pt idx="535">
                  <c:v>178</c:v>
                </c:pt>
                <c:pt idx="536">
                  <c:v>179</c:v>
                </c:pt>
                <c:pt idx="537">
                  <c:v>180</c:v>
                </c:pt>
                <c:pt idx="538">
                  <c:v>181</c:v>
                </c:pt>
                <c:pt idx="539">
                  <c:v>182</c:v>
                </c:pt>
                <c:pt idx="540">
                  <c:v>183</c:v>
                </c:pt>
                <c:pt idx="541">
                  <c:v>184</c:v>
                </c:pt>
                <c:pt idx="542">
                  <c:v>185</c:v>
                </c:pt>
                <c:pt idx="543">
                  <c:v>186</c:v>
                </c:pt>
                <c:pt idx="544">
                  <c:v>187</c:v>
                </c:pt>
                <c:pt idx="545">
                  <c:v>188</c:v>
                </c:pt>
                <c:pt idx="546">
                  <c:v>189</c:v>
                </c:pt>
                <c:pt idx="547">
                  <c:v>190</c:v>
                </c:pt>
                <c:pt idx="548">
                  <c:v>191</c:v>
                </c:pt>
                <c:pt idx="549">
                  <c:v>192</c:v>
                </c:pt>
                <c:pt idx="550">
                  <c:v>193</c:v>
                </c:pt>
                <c:pt idx="551">
                  <c:v>194</c:v>
                </c:pt>
                <c:pt idx="552">
                  <c:v>195</c:v>
                </c:pt>
                <c:pt idx="553">
                  <c:v>196</c:v>
                </c:pt>
                <c:pt idx="554">
                  <c:v>197</c:v>
                </c:pt>
                <c:pt idx="555">
                  <c:v>198</c:v>
                </c:pt>
                <c:pt idx="556">
                  <c:v>199</c:v>
                </c:pt>
                <c:pt idx="557">
                  <c:v>200</c:v>
                </c:pt>
                <c:pt idx="558">
                  <c:v>201</c:v>
                </c:pt>
                <c:pt idx="559">
                  <c:v>202</c:v>
                </c:pt>
                <c:pt idx="560">
                  <c:v>203</c:v>
                </c:pt>
                <c:pt idx="561">
                  <c:v>204</c:v>
                </c:pt>
                <c:pt idx="562">
                  <c:v>205</c:v>
                </c:pt>
                <c:pt idx="563">
                  <c:v>206</c:v>
                </c:pt>
                <c:pt idx="564">
                  <c:v>207</c:v>
                </c:pt>
                <c:pt idx="565">
                  <c:v>208</c:v>
                </c:pt>
                <c:pt idx="566">
                  <c:v>209</c:v>
                </c:pt>
                <c:pt idx="567">
                  <c:v>210</c:v>
                </c:pt>
                <c:pt idx="568">
                  <c:v>211</c:v>
                </c:pt>
                <c:pt idx="569">
                  <c:v>212</c:v>
                </c:pt>
                <c:pt idx="570">
                  <c:v>213</c:v>
                </c:pt>
                <c:pt idx="571">
                  <c:v>214</c:v>
                </c:pt>
                <c:pt idx="572">
                  <c:v>215</c:v>
                </c:pt>
                <c:pt idx="573">
                  <c:v>216</c:v>
                </c:pt>
                <c:pt idx="574">
                  <c:v>217</c:v>
                </c:pt>
                <c:pt idx="575">
                  <c:v>218</c:v>
                </c:pt>
                <c:pt idx="576">
                  <c:v>219</c:v>
                </c:pt>
                <c:pt idx="577">
                  <c:v>220</c:v>
                </c:pt>
                <c:pt idx="578">
                  <c:v>221</c:v>
                </c:pt>
                <c:pt idx="579">
                  <c:v>222</c:v>
                </c:pt>
                <c:pt idx="580">
                  <c:v>223</c:v>
                </c:pt>
                <c:pt idx="581">
                  <c:v>224</c:v>
                </c:pt>
                <c:pt idx="582">
                  <c:v>225</c:v>
                </c:pt>
                <c:pt idx="583">
                  <c:v>226</c:v>
                </c:pt>
                <c:pt idx="584">
                  <c:v>227</c:v>
                </c:pt>
                <c:pt idx="585">
                  <c:v>228</c:v>
                </c:pt>
                <c:pt idx="586">
                  <c:v>229</c:v>
                </c:pt>
                <c:pt idx="587">
                  <c:v>230</c:v>
                </c:pt>
                <c:pt idx="588">
                  <c:v>231</c:v>
                </c:pt>
                <c:pt idx="589">
                  <c:v>232</c:v>
                </c:pt>
                <c:pt idx="590">
                  <c:v>233</c:v>
                </c:pt>
                <c:pt idx="591">
                  <c:v>234</c:v>
                </c:pt>
                <c:pt idx="592">
                  <c:v>235</c:v>
                </c:pt>
                <c:pt idx="593">
                  <c:v>236</c:v>
                </c:pt>
                <c:pt idx="594">
                  <c:v>237</c:v>
                </c:pt>
                <c:pt idx="595">
                  <c:v>238</c:v>
                </c:pt>
                <c:pt idx="596">
                  <c:v>239</c:v>
                </c:pt>
                <c:pt idx="597">
                  <c:v>240</c:v>
                </c:pt>
                <c:pt idx="598">
                  <c:v>241</c:v>
                </c:pt>
                <c:pt idx="599">
                  <c:v>242</c:v>
                </c:pt>
                <c:pt idx="600">
                  <c:v>243</c:v>
                </c:pt>
                <c:pt idx="601">
                  <c:v>244</c:v>
                </c:pt>
                <c:pt idx="602">
                  <c:v>245</c:v>
                </c:pt>
                <c:pt idx="603">
                  <c:v>246</c:v>
                </c:pt>
                <c:pt idx="604">
                  <c:v>247</c:v>
                </c:pt>
                <c:pt idx="605">
                  <c:v>248</c:v>
                </c:pt>
                <c:pt idx="606">
                  <c:v>249</c:v>
                </c:pt>
                <c:pt idx="607">
                  <c:v>250</c:v>
                </c:pt>
                <c:pt idx="608">
                  <c:v>251</c:v>
                </c:pt>
                <c:pt idx="609">
                  <c:v>252</c:v>
                </c:pt>
                <c:pt idx="610">
                  <c:v>253</c:v>
                </c:pt>
                <c:pt idx="611">
                  <c:v>254</c:v>
                </c:pt>
                <c:pt idx="612">
                  <c:v>255</c:v>
                </c:pt>
                <c:pt idx="613">
                  <c:v>256</c:v>
                </c:pt>
                <c:pt idx="614">
                  <c:v>257</c:v>
                </c:pt>
                <c:pt idx="615">
                  <c:v>258</c:v>
                </c:pt>
                <c:pt idx="616">
                  <c:v>259</c:v>
                </c:pt>
                <c:pt idx="617">
                  <c:v>260</c:v>
                </c:pt>
                <c:pt idx="618">
                  <c:v>261</c:v>
                </c:pt>
                <c:pt idx="619">
                  <c:v>262</c:v>
                </c:pt>
                <c:pt idx="620">
                  <c:v>263</c:v>
                </c:pt>
                <c:pt idx="621">
                  <c:v>264</c:v>
                </c:pt>
                <c:pt idx="622">
                  <c:v>265</c:v>
                </c:pt>
                <c:pt idx="623">
                  <c:v>266</c:v>
                </c:pt>
                <c:pt idx="624">
                  <c:v>267</c:v>
                </c:pt>
                <c:pt idx="625">
                  <c:v>268</c:v>
                </c:pt>
                <c:pt idx="626">
                  <c:v>269</c:v>
                </c:pt>
                <c:pt idx="627">
                  <c:v>270</c:v>
                </c:pt>
                <c:pt idx="628">
                  <c:v>271</c:v>
                </c:pt>
                <c:pt idx="629">
                  <c:v>272</c:v>
                </c:pt>
                <c:pt idx="630">
                  <c:v>273</c:v>
                </c:pt>
                <c:pt idx="631">
                  <c:v>274</c:v>
                </c:pt>
                <c:pt idx="632">
                  <c:v>275</c:v>
                </c:pt>
                <c:pt idx="633">
                  <c:v>276</c:v>
                </c:pt>
                <c:pt idx="634">
                  <c:v>277</c:v>
                </c:pt>
                <c:pt idx="635">
                  <c:v>278</c:v>
                </c:pt>
                <c:pt idx="636">
                  <c:v>279</c:v>
                </c:pt>
                <c:pt idx="637">
                  <c:v>280</c:v>
                </c:pt>
                <c:pt idx="638">
                  <c:v>281</c:v>
                </c:pt>
                <c:pt idx="639">
                  <c:v>282</c:v>
                </c:pt>
                <c:pt idx="640">
                  <c:v>283</c:v>
                </c:pt>
                <c:pt idx="641">
                  <c:v>284</c:v>
                </c:pt>
                <c:pt idx="642">
                  <c:v>285</c:v>
                </c:pt>
                <c:pt idx="643">
                  <c:v>286</c:v>
                </c:pt>
                <c:pt idx="644">
                  <c:v>287</c:v>
                </c:pt>
                <c:pt idx="645">
                  <c:v>288</c:v>
                </c:pt>
                <c:pt idx="646">
                  <c:v>289</c:v>
                </c:pt>
                <c:pt idx="647">
                  <c:v>290</c:v>
                </c:pt>
                <c:pt idx="648">
                  <c:v>291</c:v>
                </c:pt>
                <c:pt idx="649">
                  <c:v>292</c:v>
                </c:pt>
                <c:pt idx="650">
                  <c:v>293</c:v>
                </c:pt>
                <c:pt idx="651">
                  <c:v>294</c:v>
                </c:pt>
                <c:pt idx="652">
                  <c:v>295</c:v>
                </c:pt>
                <c:pt idx="653">
                  <c:v>296</c:v>
                </c:pt>
                <c:pt idx="654">
                  <c:v>297</c:v>
                </c:pt>
                <c:pt idx="655">
                  <c:v>298</c:v>
                </c:pt>
                <c:pt idx="656">
                  <c:v>299</c:v>
                </c:pt>
                <c:pt idx="657">
                  <c:v>300</c:v>
                </c:pt>
                <c:pt idx="658">
                  <c:v>301</c:v>
                </c:pt>
                <c:pt idx="659">
                  <c:v>302</c:v>
                </c:pt>
                <c:pt idx="660">
                  <c:v>303</c:v>
                </c:pt>
                <c:pt idx="661">
                  <c:v>304</c:v>
                </c:pt>
                <c:pt idx="662">
                  <c:v>305</c:v>
                </c:pt>
                <c:pt idx="663">
                  <c:v>306</c:v>
                </c:pt>
                <c:pt idx="664">
                  <c:v>307</c:v>
                </c:pt>
                <c:pt idx="665">
                  <c:v>308</c:v>
                </c:pt>
                <c:pt idx="666">
                  <c:v>309</c:v>
                </c:pt>
                <c:pt idx="667">
                  <c:v>310</c:v>
                </c:pt>
                <c:pt idx="668">
                  <c:v>311</c:v>
                </c:pt>
                <c:pt idx="669">
                  <c:v>312</c:v>
                </c:pt>
                <c:pt idx="670">
                  <c:v>313</c:v>
                </c:pt>
                <c:pt idx="671">
                  <c:v>314</c:v>
                </c:pt>
                <c:pt idx="672">
                  <c:v>315</c:v>
                </c:pt>
                <c:pt idx="673">
                  <c:v>316</c:v>
                </c:pt>
                <c:pt idx="674">
                  <c:v>317</c:v>
                </c:pt>
                <c:pt idx="675">
                  <c:v>318</c:v>
                </c:pt>
                <c:pt idx="676">
                  <c:v>319</c:v>
                </c:pt>
                <c:pt idx="677">
                  <c:v>320</c:v>
                </c:pt>
                <c:pt idx="678">
                  <c:v>321</c:v>
                </c:pt>
                <c:pt idx="679">
                  <c:v>322</c:v>
                </c:pt>
                <c:pt idx="680">
                  <c:v>323</c:v>
                </c:pt>
                <c:pt idx="681">
                  <c:v>324</c:v>
                </c:pt>
                <c:pt idx="682">
                  <c:v>325</c:v>
                </c:pt>
                <c:pt idx="683">
                  <c:v>326</c:v>
                </c:pt>
                <c:pt idx="684">
                  <c:v>327</c:v>
                </c:pt>
                <c:pt idx="685">
                  <c:v>328</c:v>
                </c:pt>
                <c:pt idx="686">
                  <c:v>329</c:v>
                </c:pt>
                <c:pt idx="687">
                  <c:v>330</c:v>
                </c:pt>
                <c:pt idx="688">
                  <c:v>331</c:v>
                </c:pt>
                <c:pt idx="689">
                  <c:v>332</c:v>
                </c:pt>
                <c:pt idx="690">
                  <c:v>333</c:v>
                </c:pt>
                <c:pt idx="691">
                  <c:v>334</c:v>
                </c:pt>
                <c:pt idx="692">
                  <c:v>335</c:v>
                </c:pt>
                <c:pt idx="693">
                  <c:v>336</c:v>
                </c:pt>
                <c:pt idx="694">
                  <c:v>337</c:v>
                </c:pt>
                <c:pt idx="695">
                  <c:v>338</c:v>
                </c:pt>
                <c:pt idx="696">
                  <c:v>339</c:v>
                </c:pt>
                <c:pt idx="697">
                  <c:v>340</c:v>
                </c:pt>
                <c:pt idx="698">
                  <c:v>341</c:v>
                </c:pt>
                <c:pt idx="699">
                  <c:v>342</c:v>
                </c:pt>
                <c:pt idx="700">
                  <c:v>343</c:v>
                </c:pt>
                <c:pt idx="701">
                  <c:v>344</c:v>
                </c:pt>
                <c:pt idx="702">
                  <c:v>345</c:v>
                </c:pt>
                <c:pt idx="703">
                  <c:v>346</c:v>
                </c:pt>
                <c:pt idx="704">
                  <c:v>347</c:v>
                </c:pt>
                <c:pt idx="705">
                  <c:v>348</c:v>
                </c:pt>
                <c:pt idx="706">
                  <c:v>349</c:v>
                </c:pt>
                <c:pt idx="707">
                  <c:v>350</c:v>
                </c:pt>
                <c:pt idx="708">
                  <c:v>351</c:v>
                </c:pt>
                <c:pt idx="709">
                  <c:v>352</c:v>
                </c:pt>
                <c:pt idx="710">
                  <c:v>353</c:v>
                </c:pt>
                <c:pt idx="711">
                  <c:v>354</c:v>
                </c:pt>
                <c:pt idx="712">
                  <c:v>355</c:v>
                </c:pt>
                <c:pt idx="713">
                  <c:v>356</c:v>
                </c:pt>
                <c:pt idx="714">
                  <c:v>357</c:v>
                </c:pt>
                <c:pt idx="715">
                  <c:v>358</c:v>
                </c:pt>
                <c:pt idx="716">
                  <c:v>359</c:v>
                </c:pt>
                <c:pt idx="717">
                  <c:v>360</c:v>
                </c:pt>
                <c:pt idx="718">
                  <c:v>361</c:v>
                </c:pt>
                <c:pt idx="719">
                  <c:v>362</c:v>
                </c:pt>
                <c:pt idx="720">
                  <c:v>363</c:v>
                </c:pt>
                <c:pt idx="721">
                  <c:v>364</c:v>
                </c:pt>
                <c:pt idx="722">
                  <c:v>365</c:v>
                </c:pt>
                <c:pt idx="723">
                  <c:v>366</c:v>
                </c:pt>
                <c:pt idx="724">
                  <c:v>367</c:v>
                </c:pt>
                <c:pt idx="725">
                  <c:v>368</c:v>
                </c:pt>
                <c:pt idx="726">
                  <c:v>369</c:v>
                </c:pt>
                <c:pt idx="727">
                  <c:v>370</c:v>
                </c:pt>
                <c:pt idx="728">
                  <c:v>371</c:v>
                </c:pt>
                <c:pt idx="729">
                  <c:v>372</c:v>
                </c:pt>
                <c:pt idx="730">
                  <c:v>373</c:v>
                </c:pt>
                <c:pt idx="731">
                  <c:v>374</c:v>
                </c:pt>
                <c:pt idx="732">
                  <c:v>375</c:v>
                </c:pt>
                <c:pt idx="733">
                  <c:v>376</c:v>
                </c:pt>
                <c:pt idx="734">
                  <c:v>377</c:v>
                </c:pt>
                <c:pt idx="735">
                  <c:v>378</c:v>
                </c:pt>
                <c:pt idx="736">
                  <c:v>379</c:v>
                </c:pt>
                <c:pt idx="737">
                  <c:v>380</c:v>
                </c:pt>
                <c:pt idx="738">
                  <c:v>381</c:v>
                </c:pt>
                <c:pt idx="739">
                  <c:v>382</c:v>
                </c:pt>
                <c:pt idx="740">
                  <c:v>383</c:v>
                </c:pt>
                <c:pt idx="741">
                  <c:v>384</c:v>
                </c:pt>
                <c:pt idx="742">
                  <c:v>385</c:v>
                </c:pt>
                <c:pt idx="743">
                  <c:v>386</c:v>
                </c:pt>
                <c:pt idx="744">
                  <c:v>387</c:v>
                </c:pt>
                <c:pt idx="745">
                  <c:v>388</c:v>
                </c:pt>
                <c:pt idx="746">
                  <c:v>389</c:v>
                </c:pt>
                <c:pt idx="747">
                  <c:v>390</c:v>
                </c:pt>
                <c:pt idx="748">
                  <c:v>391</c:v>
                </c:pt>
                <c:pt idx="749">
                  <c:v>392</c:v>
                </c:pt>
                <c:pt idx="750">
                  <c:v>393</c:v>
                </c:pt>
                <c:pt idx="751">
                  <c:v>394</c:v>
                </c:pt>
                <c:pt idx="752">
                  <c:v>395</c:v>
                </c:pt>
                <c:pt idx="753">
                  <c:v>396</c:v>
                </c:pt>
                <c:pt idx="754">
                  <c:v>397</c:v>
                </c:pt>
                <c:pt idx="755">
                  <c:v>398</c:v>
                </c:pt>
                <c:pt idx="756">
                  <c:v>399</c:v>
                </c:pt>
                <c:pt idx="757">
                  <c:v>400</c:v>
                </c:pt>
                <c:pt idx="758">
                  <c:v>401</c:v>
                </c:pt>
                <c:pt idx="759">
                  <c:v>402</c:v>
                </c:pt>
                <c:pt idx="760">
                  <c:v>403</c:v>
                </c:pt>
                <c:pt idx="761">
                  <c:v>404</c:v>
                </c:pt>
                <c:pt idx="762">
                  <c:v>405</c:v>
                </c:pt>
                <c:pt idx="763">
                  <c:v>406</c:v>
                </c:pt>
                <c:pt idx="764">
                  <c:v>407</c:v>
                </c:pt>
                <c:pt idx="765">
                  <c:v>408</c:v>
                </c:pt>
                <c:pt idx="766">
                  <c:v>409</c:v>
                </c:pt>
                <c:pt idx="767">
                  <c:v>410</c:v>
                </c:pt>
                <c:pt idx="768">
                  <c:v>411</c:v>
                </c:pt>
                <c:pt idx="769">
                  <c:v>412</c:v>
                </c:pt>
                <c:pt idx="770">
                  <c:v>413</c:v>
                </c:pt>
                <c:pt idx="771">
                  <c:v>414</c:v>
                </c:pt>
                <c:pt idx="772">
                  <c:v>415</c:v>
                </c:pt>
                <c:pt idx="773">
                  <c:v>416</c:v>
                </c:pt>
                <c:pt idx="774">
                  <c:v>417</c:v>
                </c:pt>
                <c:pt idx="775">
                  <c:v>418</c:v>
                </c:pt>
                <c:pt idx="776">
                  <c:v>419</c:v>
                </c:pt>
                <c:pt idx="777">
                  <c:v>420</c:v>
                </c:pt>
                <c:pt idx="778">
                  <c:v>421</c:v>
                </c:pt>
                <c:pt idx="779">
                  <c:v>422</c:v>
                </c:pt>
                <c:pt idx="780">
                  <c:v>423</c:v>
                </c:pt>
                <c:pt idx="781">
                  <c:v>424</c:v>
                </c:pt>
                <c:pt idx="782">
                  <c:v>425</c:v>
                </c:pt>
                <c:pt idx="783">
                  <c:v>426</c:v>
                </c:pt>
                <c:pt idx="784">
                  <c:v>427</c:v>
                </c:pt>
                <c:pt idx="785">
                  <c:v>428</c:v>
                </c:pt>
                <c:pt idx="786">
                  <c:v>429</c:v>
                </c:pt>
                <c:pt idx="787">
                  <c:v>430</c:v>
                </c:pt>
                <c:pt idx="788">
                  <c:v>431</c:v>
                </c:pt>
                <c:pt idx="789">
                  <c:v>432</c:v>
                </c:pt>
                <c:pt idx="790">
                  <c:v>433</c:v>
                </c:pt>
                <c:pt idx="791">
                  <c:v>434</c:v>
                </c:pt>
                <c:pt idx="792">
                  <c:v>435</c:v>
                </c:pt>
                <c:pt idx="793">
                  <c:v>436</c:v>
                </c:pt>
                <c:pt idx="794">
                  <c:v>437</c:v>
                </c:pt>
                <c:pt idx="795">
                  <c:v>438</c:v>
                </c:pt>
                <c:pt idx="796">
                  <c:v>439</c:v>
                </c:pt>
                <c:pt idx="797">
                  <c:v>440</c:v>
                </c:pt>
                <c:pt idx="798">
                  <c:v>441</c:v>
                </c:pt>
                <c:pt idx="799">
                  <c:v>442</c:v>
                </c:pt>
                <c:pt idx="800">
                  <c:v>443</c:v>
                </c:pt>
                <c:pt idx="801">
                  <c:v>444</c:v>
                </c:pt>
                <c:pt idx="802">
                  <c:v>445</c:v>
                </c:pt>
                <c:pt idx="803">
                  <c:v>446</c:v>
                </c:pt>
                <c:pt idx="804">
                  <c:v>447</c:v>
                </c:pt>
                <c:pt idx="805">
                  <c:v>448</c:v>
                </c:pt>
                <c:pt idx="806">
                  <c:v>449</c:v>
                </c:pt>
                <c:pt idx="807">
                  <c:v>450</c:v>
                </c:pt>
                <c:pt idx="808">
                  <c:v>451</c:v>
                </c:pt>
                <c:pt idx="809">
                  <c:v>452</c:v>
                </c:pt>
                <c:pt idx="810">
                  <c:v>453</c:v>
                </c:pt>
                <c:pt idx="811">
                  <c:v>454</c:v>
                </c:pt>
                <c:pt idx="812">
                  <c:v>455</c:v>
                </c:pt>
                <c:pt idx="813">
                  <c:v>456</c:v>
                </c:pt>
                <c:pt idx="814">
                  <c:v>457</c:v>
                </c:pt>
                <c:pt idx="815">
                  <c:v>458</c:v>
                </c:pt>
                <c:pt idx="816">
                  <c:v>459</c:v>
                </c:pt>
                <c:pt idx="817">
                  <c:v>460</c:v>
                </c:pt>
                <c:pt idx="818">
                  <c:v>461</c:v>
                </c:pt>
                <c:pt idx="819">
                  <c:v>462</c:v>
                </c:pt>
                <c:pt idx="820">
                  <c:v>463</c:v>
                </c:pt>
                <c:pt idx="821">
                  <c:v>464</c:v>
                </c:pt>
                <c:pt idx="822">
                  <c:v>465</c:v>
                </c:pt>
                <c:pt idx="823">
                  <c:v>466</c:v>
                </c:pt>
                <c:pt idx="824">
                  <c:v>467</c:v>
                </c:pt>
                <c:pt idx="825">
                  <c:v>468</c:v>
                </c:pt>
                <c:pt idx="826">
                  <c:v>469</c:v>
                </c:pt>
                <c:pt idx="827">
                  <c:v>470</c:v>
                </c:pt>
                <c:pt idx="828">
                  <c:v>471</c:v>
                </c:pt>
                <c:pt idx="829">
                  <c:v>472</c:v>
                </c:pt>
                <c:pt idx="830">
                  <c:v>473</c:v>
                </c:pt>
                <c:pt idx="831">
                  <c:v>474</c:v>
                </c:pt>
                <c:pt idx="832">
                  <c:v>475</c:v>
                </c:pt>
                <c:pt idx="833">
                  <c:v>476</c:v>
                </c:pt>
                <c:pt idx="834">
                  <c:v>477</c:v>
                </c:pt>
                <c:pt idx="835">
                  <c:v>478</c:v>
                </c:pt>
                <c:pt idx="836">
                  <c:v>479</c:v>
                </c:pt>
                <c:pt idx="837">
                  <c:v>480</c:v>
                </c:pt>
                <c:pt idx="838">
                  <c:v>481</c:v>
                </c:pt>
                <c:pt idx="839">
                  <c:v>482</c:v>
                </c:pt>
                <c:pt idx="840">
                  <c:v>483</c:v>
                </c:pt>
                <c:pt idx="841">
                  <c:v>484</c:v>
                </c:pt>
                <c:pt idx="842">
                  <c:v>485</c:v>
                </c:pt>
                <c:pt idx="843">
                  <c:v>486</c:v>
                </c:pt>
                <c:pt idx="844">
                  <c:v>487</c:v>
                </c:pt>
                <c:pt idx="845">
                  <c:v>488</c:v>
                </c:pt>
                <c:pt idx="846">
                  <c:v>489</c:v>
                </c:pt>
                <c:pt idx="847">
                  <c:v>490</c:v>
                </c:pt>
                <c:pt idx="848">
                  <c:v>491</c:v>
                </c:pt>
                <c:pt idx="849">
                  <c:v>492</c:v>
                </c:pt>
                <c:pt idx="850">
                  <c:v>493</c:v>
                </c:pt>
                <c:pt idx="851">
                  <c:v>494</c:v>
                </c:pt>
                <c:pt idx="852">
                  <c:v>495</c:v>
                </c:pt>
                <c:pt idx="853">
                  <c:v>496</c:v>
                </c:pt>
                <c:pt idx="854">
                  <c:v>497</c:v>
                </c:pt>
                <c:pt idx="855">
                  <c:v>498</c:v>
                </c:pt>
                <c:pt idx="856">
                  <c:v>499</c:v>
                </c:pt>
                <c:pt idx="857">
                  <c:v>500</c:v>
                </c:pt>
                <c:pt idx="858">
                  <c:v>501</c:v>
                </c:pt>
                <c:pt idx="859">
                  <c:v>502</c:v>
                </c:pt>
                <c:pt idx="860">
                  <c:v>503</c:v>
                </c:pt>
                <c:pt idx="861">
                  <c:v>504</c:v>
                </c:pt>
                <c:pt idx="862">
                  <c:v>505</c:v>
                </c:pt>
                <c:pt idx="863">
                  <c:v>506</c:v>
                </c:pt>
                <c:pt idx="864">
                  <c:v>507</c:v>
                </c:pt>
                <c:pt idx="865">
                  <c:v>508</c:v>
                </c:pt>
                <c:pt idx="866">
                  <c:v>509</c:v>
                </c:pt>
                <c:pt idx="867">
                  <c:v>510</c:v>
                </c:pt>
                <c:pt idx="868">
                  <c:v>511</c:v>
                </c:pt>
                <c:pt idx="869">
                  <c:v>512</c:v>
                </c:pt>
                <c:pt idx="870">
                  <c:v>513</c:v>
                </c:pt>
                <c:pt idx="871">
                  <c:v>514</c:v>
                </c:pt>
                <c:pt idx="872">
                  <c:v>515</c:v>
                </c:pt>
                <c:pt idx="873">
                  <c:v>516</c:v>
                </c:pt>
                <c:pt idx="874">
                  <c:v>517</c:v>
                </c:pt>
                <c:pt idx="875">
                  <c:v>518</c:v>
                </c:pt>
                <c:pt idx="876">
                  <c:v>519</c:v>
                </c:pt>
                <c:pt idx="877">
                  <c:v>520</c:v>
                </c:pt>
                <c:pt idx="878">
                  <c:v>521</c:v>
                </c:pt>
                <c:pt idx="879">
                  <c:v>522</c:v>
                </c:pt>
                <c:pt idx="880">
                  <c:v>523</c:v>
                </c:pt>
                <c:pt idx="881">
                  <c:v>524</c:v>
                </c:pt>
                <c:pt idx="882">
                  <c:v>525</c:v>
                </c:pt>
                <c:pt idx="883">
                  <c:v>526</c:v>
                </c:pt>
                <c:pt idx="884">
                  <c:v>527</c:v>
                </c:pt>
                <c:pt idx="885">
                  <c:v>528</c:v>
                </c:pt>
                <c:pt idx="886">
                  <c:v>529</c:v>
                </c:pt>
                <c:pt idx="887">
                  <c:v>530</c:v>
                </c:pt>
                <c:pt idx="888">
                  <c:v>531</c:v>
                </c:pt>
                <c:pt idx="889">
                  <c:v>532</c:v>
                </c:pt>
                <c:pt idx="890">
                  <c:v>533</c:v>
                </c:pt>
                <c:pt idx="891">
                  <c:v>534</c:v>
                </c:pt>
                <c:pt idx="892">
                  <c:v>535</c:v>
                </c:pt>
                <c:pt idx="893">
                  <c:v>536</c:v>
                </c:pt>
                <c:pt idx="894">
                  <c:v>537</c:v>
                </c:pt>
                <c:pt idx="895">
                  <c:v>538</c:v>
                </c:pt>
                <c:pt idx="896">
                  <c:v>539</c:v>
                </c:pt>
                <c:pt idx="897">
                  <c:v>540</c:v>
                </c:pt>
                <c:pt idx="898">
                  <c:v>541</c:v>
                </c:pt>
                <c:pt idx="899">
                  <c:v>542</c:v>
                </c:pt>
                <c:pt idx="900">
                  <c:v>543</c:v>
                </c:pt>
                <c:pt idx="901">
                  <c:v>544</c:v>
                </c:pt>
                <c:pt idx="902">
                  <c:v>545</c:v>
                </c:pt>
                <c:pt idx="903">
                  <c:v>546</c:v>
                </c:pt>
                <c:pt idx="904">
                  <c:v>547</c:v>
                </c:pt>
                <c:pt idx="905">
                  <c:v>548</c:v>
                </c:pt>
                <c:pt idx="906">
                  <c:v>549</c:v>
                </c:pt>
                <c:pt idx="907">
                  <c:v>550</c:v>
                </c:pt>
                <c:pt idx="908">
                  <c:v>551</c:v>
                </c:pt>
                <c:pt idx="909">
                  <c:v>552</c:v>
                </c:pt>
                <c:pt idx="910">
                  <c:v>553</c:v>
                </c:pt>
                <c:pt idx="911">
                  <c:v>554</c:v>
                </c:pt>
                <c:pt idx="912">
                  <c:v>555</c:v>
                </c:pt>
                <c:pt idx="913">
                  <c:v>556</c:v>
                </c:pt>
                <c:pt idx="914">
                  <c:v>557</c:v>
                </c:pt>
                <c:pt idx="915">
                  <c:v>558</c:v>
                </c:pt>
                <c:pt idx="916">
                  <c:v>559</c:v>
                </c:pt>
                <c:pt idx="917">
                  <c:v>560</c:v>
                </c:pt>
                <c:pt idx="918">
                  <c:v>561</c:v>
                </c:pt>
                <c:pt idx="919">
                  <c:v>562</c:v>
                </c:pt>
                <c:pt idx="920">
                  <c:v>563</c:v>
                </c:pt>
                <c:pt idx="921">
                  <c:v>564</c:v>
                </c:pt>
                <c:pt idx="922">
                  <c:v>565</c:v>
                </c:pt>
                <c:pt idx="923">
                  <c:v>566</c:v>
                </c:pt>
                <c:pt idx="924">
                  <c:v>567</c:v>
                </c:pt>
                <c:pt idx="925">
                  <c:v>568</c:v>
                </c:pt>
                <c:pt idx="926">
                  <c:v>569</c:v>
                </c:pt>
                <c:pt idx="927">
                  <c:v>570</c:v>
                </c:pt>
                <c:pt idx="928">
                  <c:v>571</c:v>
                </c:pt>
                <c:pt idx="929">
                  <c:v>572</c:v>
                </c:pt>
                <c:pt idx="930">
                  <c:v>573</c:v>
                </c:pt>
                <c:pt idx="931">
                  <c:v>574</c:v>
                </c:pt>
                <c:pt idx="932">
                  <c:v>575</c:v>
                </c:pt>
                <c:pt idx="933">
                  <c:v>576</c:v>
                </c:pt>
                <c:pt idx="934">
                  <c:v>577</c:v>
                </c:pt>
                <c:pt idx="935">
                  <c:v>578</c:v>
                </c:pt>
                <c:pt idx="936">
                  <c:v>579</c:v>
                </c:pt>
                <c:pt idx="937">
                  <c:v>580</c:v>
                </c:pt>
                <c:pt idx="938">
                  <c:v>581</c:v>
                </c:pt>
                <c:pt idx="939">
                  <c:v>582</c:v>
                </c:pt>
                <c:pt idx="940">
                  <c:v>583</c:v>
                </c:pt>
                <c:pt idx="941">
                  <c:v>584</c:v>
                </c:pt>
                <c:pt idx="942">
                  <c:v>585</c:v>
                </c:pt>
                <c:pt idx="943">
                  <c:v>586</c:v>
                </c:pt>
                <c:pt idx="944">
                  <c:v>587</c:v>
                </c:pt>
                <c:pt idx="945">
                  <c:v>588</c:v>
                </c:pt>
                <c:pt idx="946">
                  <c:v>589</c:v>
                </c:pt>
                <c:pt idx="947">
                  <c:v>590</c:v>
                </c:pt>
                <c:pt idx="948">
                  <c:v>591</c:v>
                </c:pt>
                <c:pt idx="949">
                  <c:v>592</c:v>
                </c:pt>
                <c:pt idx="950">
                  <c:v>593</c:v>
                </c:pt>
                <c:pt idx="951">
                  <c:v>594</c:v>
                </c:pt>
                <c:pt idx="952">
                  <c:v>595</c:v>
                </c:pt>
                <c:pt idx="953">
                  <c:v>596</c:v>
                </c:pt>
                <c:pt idx="954">
                  <c:v>597</c:v>
                </c:pt>
                <c:pt idx="955">
                  <c:v>598</c:v>
                </c:pt>
                <c:pt idx="956">
                  <c:v>599</c:v>
                </c:pt>
                <c:pt idx="957">
                  <c:v>600</c:v>
                </c:pt>
                <c:pt idx="958">
                  <c:v>601</c:v>
                </c:pt>
                <c:pt idx="959">
                  <c:v>602</c:v>
                </c:pt>
                <c:pt idx="960">
                  <c:v>603</c:v>
                </c:pt>
                <c:pt idx="961">
                  <c:v>604</c:v>
                </c:pt>
                <c:pt idx="962">
                  <c:v>605</c:v>
                </c:pt>
                <c:pt idx="963">
                  <c:v>606</c:v>
                </c:pt>
                <c:pt idx="964">
                  <c:v>607</c:v>
                </c:pt>
                <c:pt idx="965">
                  <c:v>608</c:v>
                </c:pt>
                <c:pt idx="966">
                  <c:v>609</c:v>
                </c:pt>
                <c:pt idx="967">
                  <c:v>610</c:v>
                </c:pt>
                <c:pt idx="968">
                  <c:v>611</c:v>
                </c:pt>
                <c:pt idx="969">
                  <c:v>612</c:v>
                </c:pt>
                <c:pt idx="970">
                  <c:v>613</c:v>
                </c:pt>
                <c:pt idx="971">
                  <c:v>614</c:v>
                </c:pt>
                <c:pt idx="972">
                  <c:v>615</c:v>
                </c:pt>
                <c:pt idx="973">
                  <c:v>616</c:v>
                </c:pt>
                <c:pt idx="974">
                  <c:v>617</c:v>
                </c:pt>
                <c:pt idx="975">
                  <c:v>618</c:v>
                </c:pt>
                <c:pt idx="976">
                  <c:v>619</c:v>
                </c:pt>
                <c:pt idx="977">
                  <c:v>620</c:v>
                </c:pt>
                <c:pt idx="978">
                  <c:v>621</c:v>
                </c:pt>
                <c:pt idx="979">
                  <c:v>622</c:v>
                </c:pt>
                <c:pt idx="980">
                  <c:v>623</c:v>
                </c:pt>
                <c:pt idx="981">
                  <c:v>624</c:v>
                </c:pt>
                <c:pt idx="982">
                  <c:v>625</c:v>
                </c:pt>
                <c:pt idx="983">
                  <c:v>626</c:v>
                </c:pt>
                <c:pt idx="984">
                  <c:v>627</c:v>
                </c:pt>
                <c:pt idx="985">
                  <c:v>628</c:v>
                </c:pt>
                <c:pt idx="986">
                  <c:v>629</c:v>
                </c:pt>
                <c:pt idx="987">
                  <c:v>630</c:v>
                </c:pt>
                <c:pt idx="988">
                  <c:v>631</c:v>
                </c:pt>
                <c:pt idx="989">
                  <c:v>632</c:v>
                </c:pt>
                <c:pt idx="990">
                  <c:v>633</c:v>
                </c:pt>
                <c:pt idx="991">
                  <c:v>634</c:v>
                </c:pt>
                <c:pt idx="992">
                  <c:v>635</c:v>
                </c:pt>
                <c:pt idx="993">
                  <c:v>636</c:v>
                </c:pt>
                <c:pt idx="994">
                  <c:v>637</c:v>
                </c:pt>
                <c:pt idx="995">
                  <c:v>638</c:v>
                </c:pt>
                <c:pt idx="996">
                  <c:v>639</c:v>
                </c:pt>
                <c:pt idx="997">
                  <c:v>640</c:v>
                </c:pt>
                <c:pt idx="998">
                  <c:v>641</c:v>
                </c:pt>
                <c:pt idx="999">
                  <c:v>642</c:v>
                </c:pt>
                <c:pt idx="1000">
                  <c:v>643</c:v>
                </c:pt>
                <c:pt idx="1001">
                  <c:v>644</c:v>
                </c:pt>
                <c:pt idx="1002">
                  <c:v>645</c:v>
                </c:pt>
                <c:pt idx="1003">
                  <c:v>646</c:v>
                </c:pt>
                <c:pt idx="1004">
                  <c:v>647</c:v>
                </c:pt>
                <c:pt idx="1005">
                  <c:v>648</c:v>
                </c:pt>
                <c:pt idx="1006">
                  <c:v>649</c:v>
                </c:pt>
                <c:pt idx="1007">
                  <c:v>650</c:v>
                </c:pt>
                <c:pt idx="1008">
                  <c:v>651</c:v>
                </c:pt>
                <c:pt idx="1009">
                  <c:v>652</c:v>
                </c:pt>
                <c:pt idx="1010">
                  <c:v>653</c:v>
                </c:pt>
                <c:pt idx="1011">
                  <c:v>654</c:v>
                </c:pt>
                <c:pt idx="1012">
                  <c:v>655</c:v>
                </c:pt>
                <c:pt idx="1013">
                  <c:v>656</c:v>
                </c:pt>
                <c:pt idx="1014">
                  <c:v>657</c:v>
                </c:pt>
                <c:pt idx="1015">
                  <c:v>658</c:v>
                </c:pt>
                <c:pt idx="1016">
                  <c:v>659</c:v>
                </c:pt>
                <c:pt idx="1017">
                  <c:v>660</c:v>
                </c:pt>
                <c:pt idx="1018">
                  <c:v>661</c:v>
                </c:pt>
                <c:pt idx="1019">
                  <c:v>662</c:v>
                </c:pt>
                <c:pt idx="1020">
                  <c:v>663</c:v>
                </c:pt>
                <c:pt idx="1021">
                  <c:v>664</c:v>
                </c:pt>
                <c:pt idx="1022">
                  <c:v>665</c:v>
                </c:pt>
                <c:pt idx="1023">
                  <c:v>666</c:v>
                </c:pt>
                <c:pt idx="1024">
                  <c:v>667</c:v>
                </c:pt>
                <c:pt idx="1025">
                  <c:v>668</c:v>
                </c:pt>
                <c:pt idx="1026">
                  <c:v>669</c:v>
                </c:pt>
                <c:pt idx="1027">
                  <c:v>670</c:v>
                </c:pt>
                <c:pt idx="1028">
                  <c:v>671</c:v>
                </c:pt>
                <c:pt idx="1029">
                  <c:v>672</c:v>
                </c:pt>
                <c:pt idx="1030">
                  <c:v>673</c:v>
                </c:pt>
                <c:pt idx="1031">
                  <c:v>674</c:v>
                </c:pt>
                <c:pt idx="1032">
                  <c:v>675</c:v>
                </c:pt>
                <c:pt idx="1033">
                  <c:v>676</c:v>
                </c:pt>
                <c:pt idx="1034">
                  <c:v>677</c:v>
                </c:pt>
                <c:pt idx="1035">
                  <c:v>678</c:v>
                </c:pt>
                <c:pt idx="1036">
                  <c:v>679</c:v>
                </c:pt>
                <c:pt idx="1037">
                  <c:v>680</c:v>
                </c:pt>
                <c:pt idx="1038">
                  <c:v>681</c:v>
                </c:pt>
                <c:pt idx="1039">
                  <c:v>682</c:v>
                </c:pt>
                <c:pt idx="1040">
                  <c:v>683</c:v>
                </c:pt>
                <c:pt idx="1041">
                  <c:v>684</c:v>
                </c:pt>
                <c:pt idx="1042">
                  <c:v>685</c:v>
                </c:pt>
                <c:pt idx="1043">
                  <c:v>686</c:v>
                </c:pt>
                <c:pt idx="1044">
                  <c:v>687</c:v>
                </c:pt>
                <c:pt idx="1045">
                  <c:v>688</c:v>
                </c:pt>
                <c:pt idx="1046">
                  <c:v>689</c:v>
                </c:pt>
                <c:pt idx="1047">
                  <c:v>690</c:v>
                </c:pt>
                <c:pt idx="1048">
                  <c:v>691</c:v>
                </c:pt>
                <c:pt idx="1049">
                  <c:v>692</c:v>
                </c:pt>
                <c:pt idx="1050">
                  <c:v>693</c:v>
                </c:pt>
                <c:pt idx="1051">
                  <c:v>694</c:v>
                </c:pt>
                <c:pt idx="1052">
                  <c:v>695</c:v>
                </c:pt>
                <c:pt idx="1053">
                  <c:v>696</c:v>
                </c:pt>
                <c:pt idx="1054">
                  <c:v>697</c:v>
                </c:pt>
                <c:pt idx="1055">
                  <c:v>698</c:v>
                </c:pt>
                <c:pt idx="1056">
                  <c:v>699</c:v>
                </c:pt>
                <c:pt idx="1057">
                  <c:v>700</c:v>
                </c:pt>
                <c:pt idx="1058">
                  <c:v>701</c:v>
                </c:pt>
                <c:pt idx="1059">
                  <c:v>702</c:v>
                </c:pt>
                <c:pt idx="1060">
                  <c:v>703</c:v>
                </c:pt>
                <c:pt idx="1061">
                  <c:v>704</c:v>
                </c:pt>
                <c:pt idx="1062">
                  <c:v>705</c:v>
                </c:pt>
                <c:pt idx="1063">
                  <c:v>706</c:v>
                </c:pt>
                <c:pt idx="1064">
                  <c:v>707</c:v>
                </c:pt>
                <c:pt idx="1065">
                  <c:v>708</c:v>
                </c:pt>
                <c:pt idx="1066">
                  <c:v>709</c:v>
                </c:pt>
                <c:pt idx="1067">
                  <c:v>710</c:v>
                </c:pt>
                <c:pt idx="1068">
                  <c:v>711</c:v>
                </c:pt>
                <c:pt idx="1069">
                  <c:v>712</c:v>
                </c:pt>
                <c:pt idx="1070">
                  <c:v>713</c:v>
                </c:pt>
                <c:pt idx="1071">
                  <c:v>714</c:v>
                </c:pt>
                <c:pt idx="1072">
                  <c:v>715</c:v>
                </c:pt>
                <c:pt idx="1073">
                  <c:v>716</c:v>
                </c:pt>
                <c:pt idx="1074">
                  <c:v>717</c:v>
                </c:pt>
                <c:pt idx="1075">
                  <c:v>718</c:v>
                </c:pt>
                <c:pt idx="1076">
                  <c:v>719</c:v>
                </c:pt>
                <c:pt idx="1077">
                  <c:v>720</c:v>
                </c:pt>
                <c:pt idx="1078">
                  <c:v>721</c:v>
                </c:pt>
                <c:pt idx="1079">
                  <c:v>722</c:v>
                </c:pt>
                <c:pt idx="1080">
                  <c:v>723</c:v>
                </c:pt>
                <c:pt idx="1081">
                  <c:v>724</c:v>
                </c:pt>
                <c:pt idx="1082">
                  <c:v>725</c:v>
                </c:pt>
                <c:pt idx="1083">
                  <c:v>726</c:v>
                </c:pt>
                <c:pt idx="1084">
                  <c:v>727</c:v>
                </c:pt>
                <c:pt idx="1085">
                  <c:v>728</c:v>
                </c:pt>
                <c:pt idx="1086">
                  <c:v>729</c:v>
                </c:pt>
                <c:pt idx="1087">
                  <c:v>730</c:v>
                </c:pt>
                <c:pt idx="1088">
                  <c:v>731</c:v>
                </c:pt>
                <c:pt idx="1089">
                  <c:v>732</c:v>
                </c:pt>
                <c:pt idx="1090">
                  <c:v>733</c:v>
                </c:pt>
                <c:pt idx="1091">
                  <c:v>734</c:v>
                </c:pt>
                <c:pt idx="1092">
                  <c:v>735</c:v>
                </c:pt>
                <c:pt idx="1093">
                  <c:v>736</c:v>
                </c:pt>
                <c:pt idx="1094">
                  <c:v>737</c:v>
                </c:pt>
                <c:pt idx="1095">
                  <c:v>738</c:v>
                </c:pt>
                <c:pt idx="1096">
                  <c:v>739</c:v>
                </c:pt>
                <c:pt idx="1097">
                  <c:v>740</c:v>
                </c:pt>
                <c:pt idx="1098">
                  <c:v>741</c:v>
                </c:pt>
                <c:pt idx="1099">
                  <c:v>742</c:v>
                </c:pt>
                <c:pt idx="1100">
                  <c:v>743</c:v>
                </c:pt>
                <c:pt idx="1101">
                  <c:v>744</c:v>
                </c:pt>
                <c:pt idx="1102">
                  <c:v>745</c:v>
                </c:pt>
                <c:pt idx="1103">
                  <c:v>746</c:v>
                </c:pt>
                <c:pt idx="1104">
                  <c:v>747</c:v>
                </c:pt>
                <c:pt idx="1105">
                  <c:v>748</c:v>
                </c:pt>
                <c:pt idx="1106">
                  <c:v>749</c:v>
                </c:pt>
                <c:pt idx="1107">
                  <c:v>750</c:v>
                </c:pt>
                <c:pt idx="1108">
                  <c:v>751</c:v>
                </c:pt>
                <c:pt idx="1109">
                  <c:v>752</c:v>
                </c:pt>
                <c:pt idx="1110">
                  <c:v>753</c:v>
                </c:pt>
                <c:pt idx="1111">
                  <c:v>754</c:v>
                </c:pt>
                <c:pt idx="1112">
                  <c:v>755</c:v>
                </c:pt>
                <c:pt idx="1113">
                  <c:v>756</c:v>
                </c:pt>
                <c:pt idx="1114">
                  <c:v>757</c:v>
                </c:pt>
                <c:pt idx="1115">
                  <c:v>758</c:v>
                </c:pt>
                <c:pt idx="1116">
                  <c:v>759</c:v>
                </c:pt>
                <c:pt idx="1117">
                  <c:v>760</c:v>
                </c:pt>
                <c:pt idx="1118">
                  <c:v>761</c:v>
                </c:pt>
                <c:pt idx="1119">
                  <c:v>762</c:v>
                </c:pt>
                <c:pt idx="1120">
                  <c:v>763</c:v>
                </c:pt>
                <c:pt idx="1121">
                  <c:v>764</c:v>
                </c:pt>
                <c:pt idx="1122">
                  <c:v>765</c:v>
                </c:pt>
                <c:pt idx="1123">
                  <c:v>766</c:v>
                </c:pt>
                <c:pt idx="1124">
                  <c:v>767</c:v>
                </c:pt>
                <c:pt idx="1125">
                  <c:v>768</c:v>
                </c:pt>
                <c:pt idx="1126">
                  <c:v>769</c:v>
                </c:pt>
                <c:pt idx="1127">
                  <c:v>770</c:v>
                </c:pt>
                <c:pt idx="1128">
                  <c:v>771</c:v>
                </c:pt>
                <c:pt idx="1129">
                  <c:v>772</c:v>
                </c:pt>
                <c:pt idx="1130">
                  <c:v>773</c:v>
                </c:pt>
                <c:pt idx="1131">
                  <c:v>774</c:v>
                </c:pt>
                <c:pt idx="1132">
                  <c:v>775</c:v>
                </c:pt>
                <c:pt idx="1133">
                  <c:v>776</c:v>
                </c:pt>
                <c:pt idx="1134">
                  <c:v>777</c:v>
                </c:pt>
                <c:pt idx="1135">
                  <c:v>778</c:v>
                </c:pt>
                <c:pt idx="1136">
                  <c:v>779</c:v>
                </c:pt>
                <c:pt idx="1137">
                  <c:v>780</c:v>
                </c:pt>
                <c:pt idx="1138">
                  <c:v>781</c:v>
                </c:pt>
                <c:pt idx="1139">
                  <c:v>782</c:v>
                </c:pt>
                <c:pt idx="1140">
                  <c:v>783</c:v>
                </c:pt>
                <c:pt idx="1141">
                  <c:v>784</c:v>
                </c:pt>
                <c:pt idx="1142">
                  <c:v>785</c:v>
                </c:pt>
                <c:pt idx="1143">
                  <c:v>786</c:v>
                </c:pt>
                <c:pt idx="1144">
                  <c:v>787</c:v>
                </c:pt>
                <c:pt idx="1145">
                  <c:v>788</c:v>
                </c:pt>
                <c:pt idx="1146">
                  <c:v>789</c:v>
                </c:pt>
                <c:pt idx="1147">
                  <c:v>790</c:v>
                </c:pt>
                <c:pt idx="1148">
                  <c:v>791</c:v>
                </c:pt>
                <c:pt idx="1149">
                  <c:v>792</c:v>
                </c:pt>
                <c:pt idx="1150">
                  <c:v>793</c:v>
                </c:pt>
                <c:pt idx="1151">
                  <c:v>794</c:v>
                </c:pt>
                <c:pt idx="1152">
                  <c:v>795</c:v>
                </c:pt>
                <c:pt idx="1153">
                  <c:v>796</c:v>
                </c:pt>
                <c:pt idx="1154">
                  <c:v>797</c:v>
                </c:pt>
                <c:pt idx="1155">
                  <c:v>798</c:v>
                </c:pt>
                <c:pt idx="1156">
                  <c:v>799</c:v>
                </c:pt>
                <c:pt idx="1157">
                  <c:v>800</c:v>
                </c:pt>
                <c:pt idx="1158">
                  <c:v>801</c:v>
                </c:pt>
                <c:pt idx="1159">
                  <c:v>802</c:v>
                </c:pt>
                <c:pt idx="1160">
                  <c:v>803</c:v>
                </c:pt>
                <c:pt idx="1161">
                  <c:v>804</c:v>
                </c:pt>
                <c:pt idx="1162">
                  <c:v>805</c:v>
                </c:pt>
                <c:pt idx="1163">
                  <c:v>806</c:v>
                </c:pt>
                <c:pt idx="1164">
                  <c:v>807</c:v>
                </c:pt>
                <c:pt idx="1165">
                  <c:v>808</c:v>
                </c:pt>
                <c:pt idx="1166">
                  <c:v>809</c:v>
                </c:pt>
                <c:pt idx="1167">
                  <c:v>810</c:v>
                </c:pt>
                <c:pt idx="1168">
                  <c:v>811</c:v>
                </c:pt>
                <c:pt idx="1169">
                  <c:v>812</c:v>
                </c:pt>
                <c:pt idx="1170">
                  <c:v>813</c:v>
                </c:pt>
                <c:pt idx="1171">
                  <c:v>814</c:v>
                </c:pt>
                <c:pt idx="1172">
                  <c:v>815</c:v>
                </c:pt>
                <c:pt idx="1173">
                  <c:v>816</c:v>
                </c:pt>
                <c:pt idx="1174">
                  <c:v>817</c:v>
                </c:pt>
                <c:pt idx="1175">
                  <c:v>818</c:v>
                </c:pt>
                <c:pt idx="1176">
                  <c:v>819</c:v>
                </c:pt>
                <c:pt idx="1177">
                  <c:v>820</c:v>
                </c:pt>
                <c:pt idx="1178">
                  <c:v>821</c:v>
                </c:pt>
                <c:pt idx="1179">
                  <c:v>822</c:v>
                </c:pt>
                <c:pt idx="1180">
                  <c:v>823</c:v>
                </c:pt>
                <c:pt idx="1181">
                  <c:v>824</c:v>
                </c:pt>
                <c:pt idx="1182">
                  <c:v>825</c:v>
                </c:pt>
                <c:pt idx="1183">
                  <c:v>826</c:v>
                </c:pt>
                <c:pt idx="1184">
                  <c:v>827</c:v>
                </c:pt>
                <c:pt idx="1185">
                  <c:v>828</c:v>
                </c:pt>
                <c:pt idx="1186">
                  <c:v>829</c:v>
                </c:pt>
                <c:pt idx="1187">
                  <c:v>830</c:v>
                </c:pt>
                <c:pt idx="1188">
                  <c:v>831</c:v>
                </c:pt>
                <c:pt idx="1189">
                  <c:v>832</c:v>
                </c:pt>
                <c:pt idx="1190">
                  <c:v>833</c:v>
                </c:pt>
                <c:pt idx="1191">
                  <c:v>834</c:v>
                </c:pt>
                <c:pt idx="1192">
                  <c:v>835</c:v>
                </c:pt>
                <c:pt idx="1193">
                  <c:v>836</c:v>
                </c:pt>
                <c:pt idx="1194">
                  <c:v>837</c:v>
                </c:pt>
                <c:pt idx="1195">
                  <c:v>838</c:v>
                </c:pt>
                <c:pt idx="1196">
                  <c:v>839</c:v>
                </c:pt>
                <c:pt idx="1197">
                  <c:v>840</c:v>
                </c:pt>
                <c:pt idx="1198">
                  <c:v>841</c:v>
                </c:pt>
                <c:pt idx="1199">
                  <c:v>842</c:v>
                </c:pt>
                <c:pt idx="1200">
                  <c:v>843</c:v>
                </c:pt>
                <c:pt idx="1201">
                  <c:v>844</c:v>
                </c:pt>
                <c:pt idx="1202">
                  <c:v>845</c:v>
                </c:pt>
                <c:pt idx="1203">
                  <c:v>846</c:v>
                </c:pt>
                <c:pt idx="1204">
                  <c:v>847</c:v>
                </c:pt>
                <c:pt idx="1205">
                  <c:v>848</c:v>
                </c:pt>
                <c:pt idx="1206">
                  <c:v>849</c:v>
                </c:pt>
                <c:pt idx="1207">
                  <c:v>850</c:v>
                </c:pt>
                <c:pt idx="1208">
                  <c:v>851</c:v>
                </c:pt>
                <c:pt idx="1209">
                  <c:v>852</c:v>
                </c:pt>
                <c:pt idx="1210">
                  <c:v>853</c:v>
                </c:pt>
                <c:pt idx="1211">
                  <c:v>854</c:v>
                </c:pt>
                <c:pt idx="1212">
                  <c:v>855</c:v>
                </c:pt>
                <c:pt idx="1213">
                  <c:v>856</c:v>
                </c:pt>
                <c:pt idx="1214">
                  <c:v>857</c:v>
                </c:pt>
                <c:pt idx="1215">
                  <c:v>858</c:v>
                </c:pt>
                <c:pt idx="1216">
                  <c:v>859</c:v>
                </c:pt>
                <c:pt idx="1217">
                  <c:v>860</c:v>
                </c:pt>
                <c:pt idx="1218">
                  <c:v>861</c:v>
                </c:pt>
                <c:pt idx="1219">
                  <c:v>862</c:v>
                </c:pt>
                <c:pt idx="1220">
                  <c:v>863</c:v>
                </c:pt>
                <c:pt idx="1221">
                  <c:v>864</c:v>
                </c:pt>
                <c:pt idx="1222">
                  <c:v>865</c:v>
                </c:pt>
                <c:pt idx="1223">
                  <c:v>866</c:v>
                </c:pt>
                <c:pt idx="1224">
                  <c:v>867</c:v>
                </c:pt>
                <c:pt idx="1225">
                  <c:v>868</c:v>
                </c:pt>
                <c:pt idx="1226">
                  <c:v>869</c:v>
                </c:pt>
                <c:pt idx="1227">
                  <c:v>870</c:v>
                </c:pt>
                <c:pt idx="1228">
                  <c:v>871</c:v>
                </c:pt>
                <c:pt idx="1229">
                  <c:v>872</c:v>
                </c:pt>
                <c:pt idx="1230">
                  <c:v>873</c:v>
                </c:pt>
                <c:pt idx="1231">
                  <c:v>874</c:v>
                </c:pt>
                <c:pt idx="1232">
                  <c:v>875</c:v>
                </c:pt>
                <c:pt idx="1233">
                  <c:v>876</c:v>
                </c:pt>
                <c:pt idx="1234">
                  <c:v>877</c:v>
                </c:pt>
                <c:pt idx="1235">
                  <c:v>878</c:v>
                </c:pt>
                <c:pt idx="1236">
                  <c:v>879</c:v>
                </c:pt>
                <c:pt idx="1237">
                  <c:v>880</c:v>
                </c:pt>
                <c:pt idx="1238">
                  <c:v>881</c:v>
                </c:pt>
                <c:pt idx="1239">
                  <c:v>882</c:v>
                </c:pt>
                <c:pt idx="1240">
                  <c:v>883</c:v>
                </c:pt>
                <c:pt idx="1241">
                  <c:v>884</c:v>
                </c:pt>
                <c:pt idx="1242">
                  <c:v>885</c:v>
                </c:pt>
                <c:pt idx="1243">
                  <c:v>886</c:v>
                </c:pt>
                <c:pt idx="1244">
                  <c:v>887</c:v>
                </c:pt>
                <c:pt idx="1245">
                  <c:v>888</c:v>
                </c:pt>
                <c:pt idx="1246">
                  <c:v>889</c:v>
                </c:pt>
                <c:pt idx="1247">
                  <c:v>890</c:v>
                </c:pt>
                <c:pt idx="1248">
                  <c:v>891</c:v>
                </c:pt>
                <c:pt idx="1249">
                  <c:v>892</c:v>
                </c:pt>
                <c:pt idx="1250">
                  <c:v>893</c:v>
                </c:pt>
                <c:pt idx="1251">
                  <c:v>894</c:v>
                </c:pt>
                <c:pt idx="1252">
                  <c:v>895</c:v>
                </c:pt>
                <c:pt idx="1253">
                  <c:v>896</c:v>
                </c:pt>
                <c:pt idx="1254">
                  <c:v>897</c:v>
                </c:pt>
                <c:pt idx="1255">
                  <c:v>898</c:v>
                </c:pt>
                <c:pt idx="1256">
                  <c:v>899</c:v>
                </c:pt>
                <c:pt idx="1257">
                  <c:v>900</c:v>
                </c:pt>
                <c:pt idx="1258">
                  <c:v>901</c:v>
                </c:pt>
                <c:pt idx="1259">
                  <c:v>902</c:v>
                </c:pt>
                <c:pt idx="1260">
                  <c:v>903</c:v>
                </c:pt>
                <c:pt idx="1261">
                  <c:v>904</c:v>
                </c:pt>
                <c:pt idx="1262">
                  <c:v>905</c:v>
                </c:pt>
                <c:pt idx="1263">
                  <c:v>906</c:v>
                </c:pt>
                <c:pt idx="1264">
                  <c:v>907</c:v>
                </c:pt>
                <c:pt idx="1265">
                  <c:v>908</c:v>
                </c:pt>
                <c:pt idx="1266">
                  <c:v>909</c:v>
                </c:pt>
                <c:pt idx="1267">
                  <c:v>910</c:v>
                </c:pt>
                <c:pt idx="1268">
                  <c:v>911</c:v>
                </c:pt>
                <c:pt idx="1269">
                  <c:v>912</c:v>
                </c:pt>
                <c:pt idx="1270">
                  <c:v>913</c:v>
                </c:pt>
                <c:pt idx="1271">
                  <c:v>914</c:v>
                </c:pt>
                <c:pt idx="1272">
                  <c:v>915</c:v>
                </c:pt>
                <c:pt idx="1273">
                  <c:v>916</c:v>
                </c:pt>
                <c:pt idx="1274">
                  <c:v>917</c:v>
                </c:pt>
                <c:pt idx="1275">
                  <c:v>918</c:v>
                </c:pt>
                <c:pt idx="1276">
                  <c:v>919</c:v>
                </c:pt>
                <c:pt idx="1277">
                  <c:v>920</c:v>
                </c:pt>
                <c:pt idx="1278">
                  <c:v>921</c:v>
                </c:pt>
                <c:pt idx="1279">
                  <c:v>922</c:v>
                </c:pt>
                <c:pt idx="1280">
                  <c:v>923</c:v>
                </c:pt>
                <c:pt idx="1281">
                  <c:v>924</c:v>
                </c:pt>
                <c:pt idx="1282">
                  <c:v>925</c:v>
                </c:pt>
                <c:pt idx="1283">
                  <c:v>926</c:v>
                </c:pt>
                <c:pt idx="1284">
                  <c:v>927</c:v>
                </c:pt>
                <c:pt idx="1285">
                  <c:v>928</c:v>
                </c:pt>
                <c:pt idx="1286">
                  <c:v>929</c:v>
                </c:pt>
                <c:pt idx="1287">
                  <c:v>930</c:v>
                </c:pt>
                <c:pt idx="1288">
                  <c:v>931</c:v>
                </c:pt>
                <c:pt idx="1289">
                  <c:v>932</c:v>
                </c:pt>
                <c:pt idx="1290">
                  <c:v>933</c:v>
                </c:pt>
                <c:pt idx="1291">
                  <c:v>934</c:v>
                </c:pt>
                <c:pt idx="1292">
                  <c:v>935</c:v>
                </c:pt>
                <c:pt idx="1293">
                  <c:v>936</c:v>
                </c:pt>
                <c:pt idx="1294">
                  <c:v>937</c:v>
                </c:pt>
                <c:pt idx="1295">
                  <c:v>938</c:v>
                </c:pt>
                <c:pt idx="1296">
                  <c:v>939</c:v>
                </c:pt>
                <c:pt idx="1297">
                  <c:v>940</c:v>
                </c:pt>
                <c:pt idx="1298">
                  <c:v>941</c:v>
                </c:pt>
                <c:pt idx="1299">
                  <c:v>942</c:v>
                </c:pt>
                <c:pt idx="1300">
                  <c:v>943</c:v>
                </c:pt>
                <c:pt idx="1301">
                  <c:v>944</c:v>
                </c:pt>
                <c:pt idx="1302">
                  <c:v>945</c:v>
                </c:pt>
                <c:pt idx="1303">
                  <c:v>946</c:v>
                </c:pt>
                <c:pt idx="1304">
                  <c:v>947</c:v>
                </c:pt>
                <c:pt idx="1305">
                  <c:v>948</c:v>
                </c:pt>
                <c:pt idx="1306">
                  <c:v>949</c:v>
                </c:pt>
                <c:pt idx="1307">
                  <c:v>950</c:v>
                </c:pt>
                <c:pt idx="1308">
                  <c:v>951</c:v>
                </c:pt>
                <c:pt idx="1309">
                  <c:v>952</c:v>
                </c:pt>
                <c:pt idx="1310">
                  <c:v>953</c:v>
                </c:pt>
                <c:pt idx="1311">
                  <c:v>954</c:v>
                </c:pt>
                <c:pt idx="1312">
                  <c:v>955</c:v>
                </c:pt>
                <c:pt idx="1313">
                  <c:v>956</c:v>
                </c:pt>
                <c:pt idx="1314">
                  <c:v>957</c:v>
                </c:pt>
                <c:pt idx="1315">
                  <c:v>958</c:v>
                </c:pt>
                <c:pt idx="1316">
                  <c:v>959</c:v>
                </c:pt>
                <c:pt idx="1317">
                  <c:v>960</c:v>
                </c:pt>
                <c:pt idx="1318">
                  <c:v>961</c:v>
                </c:pt>
                <c:pt idx="1319">
                  <c:v>962</c:v>
                </c:pt>
                <c:pt idx="1320">
                  <c:v>963</c:v>
                </c:pt>
                <c:pt idx="1321">
                  <c:v>964</c:v>
                </c:pt>
                <c:pt idx="1322">
                  <c:v>965</c:v>
                </c:pt>
                <c:pt idx="1323">
                  <c:v>966</c:v>
                </c:pt>
                <c:pt idx="1324">
                  <c:v>967</c:v>
                </c:pt>
                <c:pt idx="1325">
                  <c:v>968</c:v>
                </c:pt>
                <c:pt idx="1326">
                  <c:v>969</c:v>
                </c:pt>
                <c:pt idx="1327">
                  <c:v>970</c:v>
                </c:pt>
                <c:pt idx="1328">
                  <c:v>971</c:v>
                </c:pt>
                <c:pt idx="1329">
                  <c:v>972</c:v>
                </c:pt>
                <c:pt idx="1330">
                  <c:v>973</c:v>
                </c:pt>
                <c:pt idx="1331">
                  <c:v>974</c:v>
                </c:pt>
                <c:pt idx="1332">
                  <c:v>975</c:v>
                </c:pt>
                <c:pt idx="1333">
                  <c:v>976</c:v>
                </c:pt>
                <c:pt idx="1334">
                  <c:v>977</c:v>
                </c:pt>
                <c:pt idx="1335">
                  <c:v>978</c:v>
                </c:pt>
                <c:pt idx="1336">
                  <c:v>979</c:v>
                </c:pt>
                <c:pt idx="1337">
                  <c:v>980</c:v>
                </c:pt>
                <c:pt idx="1338">
                  <c:v>981</c:v>
                </c:pt>
                <c:pt idx="1339">
                  <c:v>982</c:v>
                </c:pt>
                <c:pt idx="1340">
                  <c:v>983</c:v>
                </c:pt>
                <c:pt idx="1341">
                  <c:v>984</c:v>
                </c:pt>
                <c:pt idx="1342">
                  <c:v>985</c:v>
                </c:pt>
                <c:pt idx="1343">
                  <c:v>986</c:v>
                </c:pt>
                <c:pt idx="1344">
                  <c:v>987</c:v>
                </c:pt>
                <c:pt idx="1345">
                  <c:v>988</c:v>
                </c:pt>
                <c:pt idx="1346">
                  <c:v>989</c:v>
                </c:pt>
                <c:pt idx="1347">
                  <c:v>990</c:v>
                </c:pt>
                <c:pt idx="1348">
                  <c:v>991</c:v>
                </c:pt>
                <c:pt idx="1349">
                  <c:v>992</c:v>
                </c:pt>
                <c:pt idx="1350">
                  <c:v>993</c:v>
                </c:pt>
                <c:pt idx="1351">
                  <c:v>994</c:v>
                </c:pt>
                <c:pt idx="1352">
                  <c:v>995</c:v>
                </c:pt>
                <c:pt idx="1353">
                  <c:v>996</c:v>
                </c:pt>
                <c:pt idx="1354">
                  <c:v>997</c:v>
                </c:pt>
                <c:pt idx="1355">
                  <c:v>998</c:v>
                </c:pt>
                <c:pt idx="1356">
                  <c:v>999</c:v>
                </c:pt>
                <c:pt idx="1357">
                  <c:v>1000</c:v>
                </c:pt>
                <c:pt idx="1358">
                  <c:v>1001</c:v>
                </c:pt>
                <c:pt idx="1359">
                  <c:v>1002</c:v>
                </c:pt>
                <c:pt idx="1360">
                  <c:v>1003</c:v>
                </c:pt>
                <c:pt idx="1361">
                  <c:v>1004</c:v>
                </c:pt>
                <c:pt idx="1362">
                  <c:v>1005</c:v>
                </c:pt>
                <c:pt idx="1363">
                  <c:v>1006</c:v>
                </c:pt>
                <c:pt idx="1364">
                  <c:v>1007</c:v>
                </c:pt>
                <c:pt idx="1365">
                  <c:v>1008</c:v>
                </c:pt>
                <c:pt idx="1366">
                  <c:v>1009</c:v>
                </c:pt>
                <c:pt idx="1367">
                  <c:v>1010</c:v>
                </c:pt>
                <c:pt idx="1368">
                  <c:v>1011</c:v>
                </c:pt>
                <c:pt idx="1369">
                  <c:v>1012</c:v>
                </c:pt>
                <c:pt idx="1370">
                  <c:v>1013</c:v>
                </c:pt>
                <c:pt idx="1371">
                  <c:v>1014</c:v>
                </c:pt>
                <c:pt idx="1372">
                  <c:v>1015</c:v>
                </c:pt>
                <c:pt idx="1373">
                  <c:v>1016</c:v>
                </c:pt>
                <c:pt idx="1374">
                  <c:v>1017</c:v>
                </c:pt>
                <c:pt idx="1375">
                  <c:v>1018</c:v>
                </c:pt>
                <c:pt idx="1376">
                  <c:v>1019</c:v>
                </c:pt>
                <c:pt idx="1377">
                  <c:v>1020</c:v>
                </c:pt>
                <c:pt idx="1378">
                  <c:v>1021</c:v>
                </c:pt>
                <c:pt idx="1379">
                  <c:v>1022</c:v>
                </c:pt>
                <c:pt idx="1380">
                  <c:v>1023</c:v>
                </c:pt>
                <c:pt idx="1381">
                  <c:v>1024</c:v>
                </c:pt>
                <c:pt idx="1382">
                  <c:v>1025</c:v>
                </c:pt>
                <c:pt idx="1383">
                  <c:v>1026</c:v>
                </c:pt>
                <c:pt idx="1384">
                  <c:v>1027</c:v>
                </c:pt>
                <c:pt idx="1385">
                  <c:v>1028</c:v>
                </c:pt>
                <c:pt idx="1386">
                  <c:v>1029</c:v>
                </c:pt>
                <c:pt idx="1387">
                  <c:v>1030</c:v>
                </c:pt>
                <c:pt idx="1388">
                  <c:v>1031</c:v>
                </c:pt>
                <c:pt idx="1389">
                  <c:v>1032</c:v>
                </c:pt>
                <c:pt idx="1390">
                  <c:v>1033</c:v>
                </c:pt>
                <c:pt idx="1391">
                  <c:v>1034</c:v>
                </c:pt>
                <c:pt idx="1392">
                  <c:v>1035</c:v>
                </c:pt>
                <c:pt idx="1393">
                  <c:v>1036</c:v>
                </c:pt>
                <c:pt idx="1394">
                  <c:v>1037</c:v>
                </c:pt>
                <c:pt idx="1395">
                  <c:v>1038</c:v>
                </c:pt>
                <c:pt idx="1396">
                  <c:v>1039</c:v>
                </c:pt>
                <c:pt idx="1397">
                  <c:v>1040</c:v>
                </c:pt>
                <c:pt idx="1398">
                  <c:v>1041</c:v>
                </c:pt>
                <c:pt idx="1399">
                  <c:v>1042</c:v>
                </c:pt>
                <c:pt idx="1400">
                  <c:v>1043</c:v>
                </c:pt>
                <c:pt idx="1401">
                  <c:v>1044</c:v>
                </c:pt>
                <c:pt idx="1402">
                  <c:v>1045</c:v>
                </c:pt>
                <c:pt idx="1403">
                  <c:v>1046</c:v>
                </c:pt>
                <c:pt idx="1404">
                  <c:v>1047</c:v>
                </c:pt>
                <c:pt idx="1405">
                  <c:v>1048</c:v>
                </c:pt>
                <c:pt idx="1406">
                  <c:v>1049</c:v>
                </c:pt>
                <c:pt idx="1407">
                  <c:v>1050</c:v>
                </c:pt>
                <c:pt idx="1408">
                  <c:v>1051</c:v>
                </c:pt>
                <c:pt idx="1409">
                  <c:v>1052</c:v>
                </c:pt>
                <c:pt idx="1410">
                  <c:v>1053</c:v>
                </c:pt>
                <c:pt idx="1411">
                  <c:v>1054</c:v>
                </c:pt>
                <c:pt idx="1412">
                  <c:v>1055</c:v>
                </c:pt>
                <c:pt idx="1413">
                  <c:v>1056</c:v>
                </c:pt>
                <c:pt idx="1414">
                  <c:v>1057</c:v>
                </c:pt>
                <c:pt idx="1415">
                  <c:v>1058</c:v>
                </c:pt>
                <c:pt idx="1416">
                  <c:v>1059</c:v>
                </c:pt>
                <c:pt idx="1417">
                  <c:v>1060</c:v>
                </c:pt>
                <c:pt idx="1418">
                  <c:v>1061</c:v>
                </c:pt>
                <c:pt idx="1419">
                  <c:v>1062</c:v>
                </c:pt>
                <c:pt idx="1420">
                  <c:v>1063</c:v>
                </c:pt>
                <c:pt idx="1421">
                  <c:v>1064</c:v>
                </c:pt>
                <c:pt idx="1422">
                  <c:v>1065</c:v>
                </c:pt>
                <c:pt idx="1423">
                  <c:v>1066</c:v>
                </c:pt>
                <c:pt idx="1424">
                  <c:v>1067</c:v>
                </c:pt>
                <c:pt idx="1425">
                  <c:v>1068</c:v>
                </c:pt>
                <c:pt idx="1426">
                  <c:v>1069</c:v>
                </c:pt>
                <c:pt idx="1427">
                  <c:v>1070</c:v>
                </c:pt>
                <c:pt idx="1428">
                  <c:v>1071</c:v>
                </c:pt>
                <c:pt idx="1429">
                  <c:v>1072</c:v>
                </c:pt>
                <c:pt idx="1430">
                  <c:v>1073</c:v>
                </c:pt>
                <c:pt idx="1431">
                  <c:v>1074</c:v>
                </c:pt>
                <c:pt idx="1432">
                  <c:v>1075</c:v>
                </c:pt>
                <c:pt idx="1433">
                  <c:v>1076</c:v>
                </c:pt>
                <c:pt idx="1434">
                  <c:v>1077</c:v>
                </c:pt>
                <c:pt idx="1435">
                  <c:v>1078</c:v>
                </c:pt>
                <c:pt idx="1436">
                  <c:v>1079</c:v>
                </c:pt>
                <c:pt idx="1437">
                  <c:v>1080</c:v>
                </c:pt>
                <c:pt idx="1438">
                  <c:v>1081</c:v>
                </c:pt>
                <c:pt idx="1439">
                  <c:v>1082</c:v>
                </c:pt>
                <c:pt idx="1440">
                  <c:v>1083</c:v>
                </c:pt>
                <c:pt idx="1441">
                  <c:v>1084</c:v>
                </c:pt>
                <c:pt idx="1442">
                  <c:v>1085</c:v>
                </c:pt>
                <c:pt idx="1443">
                  <c:v>1086</c:v>
                </c:pt>
                <c:pt idx="1444">
                  <c:v>1087</c:v>
                </c:pt>
                <c:pt idx="1445">
                  <c:v>1088</c:v>
                </c:pt>
                <c:pt idx="1446">
                  <c:v>1089</c:v>
                </c:pt>
                <c:pt idx="1447">
                  <c:v>1090</c:v>
                </c:pt>
                <c:pt idx="1448">
                  <c:v>1091</c:v>
                </c:pt>
                <c:pt idx="1449">
                  <c:v>1092</c:v>
                </c:pt>
                <c:pt idx="1450">
                  <c:v>1093</c:v>
                </c:pt>
                <c:pt idx="1451">
                  <c:v>1094</c:v>
                </c:pt>
                <c:pt idx="1452">
                  <c:v>1095</c:v>
                </c:pt>
                <c:pt idx="1453">
                  <c:v>1096</c:v>
                </c:pt>
                <c:pt idx="1454">
                  <c:v>1097</c:v>
                </c:pt>
                <c:pt idx="1455">
                  <c:v>1098</c:v>
                </c:pt>
                <c:pt idx="1456">
                  <c:v>1099</c:v>
                </c:pt>
                <c:pt idx="1457">
                  <c:v>1100</c:v>
                </c:pt>
                <c:pt idx="1458">
                  <c:v>1101</c:v>
                </c:pt>
                <c:pt idx="1459">
                  <c:v>1102</c:v>
                </c:pt>
                <c:pt idx="1460">
                  <c:v>1103</c:v>
                </c:pt>
                <c:pt idx="1461">
                  <c:v>1104</c:v>
                </c:pt>
                <c:pt idx="1462">
                  <c:v>1105</c:v>
                </c:pt>
                <c:pt idx="1463">
                  <c:v>1106</c:v>
                </c:pt>
                <c:pt idx="1464">
                  <c:v>1107</c:v>
                </c:pt>
                <c:pt idx="1465">
                  <c:v>1108</c:v>
                </c:pt>
                <c:pt idx="1466">
                  <c:v>1109</c:v>
                </c:pt>
                <c:pt idx="1467">
                  <c:v>1110</c:v>
                </c:pt>
                <c:pt idx="1468">
                  <c:v>1111</c:v>
                </c:pt>
                <c:pt idx="1469">
                  <c:v>1112</c:v>
                </c:pt>
                <c:pt idx="1470">
                  <c:v>1113</c:v>
                </c:pt>
                <c:pt idx="1471">
                  <c:v>1114</c:v>
                </c:pt>
                <c:pt idx="1472">
                  <c:v>1115</c:v>
                </c:pt>
                <c:pt idx="1473">
                  <c:v>1116</c:v>
                </c:pt>
                <c:pt idx="1474">
                  <c:v>1117</c:v>
                </c:pt>
                <c:pt idx="1475">
                  <c:v>1118</c:v>
                </c:pt>
                <c:pt idx="1476">
                  <c:v>1119</c:v>
                </c:pt>
                <c:pt idx="1477">
                  <c:v>1120</c:v>
                </c:pt>
                <c:pt idx="1478">
                  <c:v>1121</c:v>
                </c:pt>
                <c:pt idx="1479">
                  <c:v>1122</c:v>
                </c:pt>
                <c:pt idx="1480">
                  <c:v>1123</c:v>
                </c:pt>
                <c:pt idx="1481">
                  <c:v>1124</c:v>
                </c:pt>
                <c:pt idx="1482">
                  <c:v>1125</c:v>
                </c:pt>
                <c:pt idx="1483">
                  <c:v>1126</c:v>
                </c:pt>
                <c:pt idx="1484">
                  <c:v>1127</c:v>
                </c:pt>
                <c:pt idx="1485">
                  <c:v>1128</c:v>
                </c:pt>
                <c:pt idx="1486">
                  <c:v>1129</c:v>
                </c:pt>
                <c:pt idx="1487">
                  <c:v>1130</c:v>
                </c:pt>
                <c:pt idx="1488">
                  <c:v>1131</c:v>
                </c:pt>
                <c:pt idx="1489">
                  <c:v>1132</c:v>
                </c:pt>
                <c:pt idx="1490">
                  <c:v>1133</c:v>
                </c:pt>
                <c:pt idx="1491">
                  <c:v>1134</c:v>
                </c:pt>
                <c:pt idx="1492">
                  <c:v>1135</c:v>
                </c:pt>
                <c:pt idx="1493">
                  <c:v>1136</c:v>
                </c:pt>
                <c:pt idx="1494">
                  <c:v>1137</c:v>
                </c:pt>
                <c:pt idx="1495">
                  <c:v>1138</c:v>
                </c:pt>
                <c:pt idx="1496">
                  <c:v>1139</c:v>
                </c:pt>
                <c:pt idx="1497">
                  <c:v>1140</c:v>
                </c:pt>
                <c:pt idx="1498">
                  <c:v>1141</c:v>
                </c:pt>
                <c:pt idx="1499">
                  <c:v>1142</c:v>
                </c:pt>
                <c:pt idx="1500">
                  <c:v>1143</c:v>
                </c:pt>
                <c:pt idx="1501">
                  <c:v>1144</c:v>
                </c:pt>
                <c:pt idx="1502">
                  <c:v>1145</c:v>
                </c:pt>
                <c:pt idx="1503">
                  <c:v>1146</c:v>
                </c:pt>
                <c:pt idx="1504">
                  <c:v>1147</c:v>
                </c:pt>
                <c:pt idx="1505">
                  <c:v>1148</c:v>
                </c:pt>
                <c:pt idx="1506">
                  <c:v>1149</c:v>
                </c:pt>
                <c:pt idx="1507">
                  <c:v>1150</c:v>
                </c:pt>
                <c:pt idx="1508">
                  <c:v>1151</c:v>
                </c:pt>
                <c:pt idx="1509">
                  <c:v>1152</c:v>
                </c:pt>
                <c:pt idx="1510">
                  <c:v>1153</c:v>
                </c:pt>
                <c:pt idx="1511">
                  <c:v>1154</c:v>
                </c:pt>
                <c:pt idx="1512">
                  <c:v>1155</c:v>
                </c:pt>
                <c:pt idx="1513">
                  <c:v>1156</c:v>
                </c:pt>
                <c:pt idx="1514">
                  <c:v>1157</c:v>
                </c:pt>
                <c:pt idx="1515">
                  <c:v>1158</c:v>
                </c:pt>
                <c:pt idx="1516">
                  <c:v>1159</c:v>
                </c:pt>
                <c:pt idx="1517">
                  <c:v>1160</c:v>
                </c:pt>
                <c:pt idx="1518">
                  <c:v>1161</c:v>
                </c:pt>
                <c:pt idx="1519">
                  <c:v>1162</c:v>
                </c:pt>
                <c:pt idx="1520">
                  <c:v>1163</c:v>
                </c:pt>
                <c:pt idx="1521">
                  <c:v>1164</c:v>
                </c:pt>
                <c:pt idx="1522">
                  <c:v>1165</c:v>
                </c:pt>
                <c:pt idx="1523">
                  <c:v>1166</c:v>
                </c:pt>
                <c:pt idx="1524">
                  <c:v>1167</c:v>
                </c:pt>
                <c:pt idx="1525">
                  <c:v>1168</c:v>
                </c:pt>
                <c:pt idx="1526">
                  <c:v>1169</c:v>
                </c:pt>
                <c:pt idx="1527">
                  <c:v>1170</c:v>
                </c:pt>
                <c:pt idx="1528">
                  <c:v>1171</c:v>
                </c:pt>
                <c:pt idx="1529">
                  <c:v>1172</c:v>
                </c:pt>
                <c:pt idx="1530">
                  <c:v>1173</c:v>
                </c:pt>
                <c:pt idx="1531">
                  <c:v>1174</c:v>
                </c:pt>
                <c:pt idx="1532">
                  <c:v>1175</c:v>
                </c:pt>
                <c:pt idx="1533">
                  <c:v>1176</c:v>
                </c:pt>
                <c:pt idx="1534">
                  <c:v>1177</c:v>
                </c:pt>
                <c:pt idx="1535">
                  <c:v>1178</c:v>
                </c:pt>
                <c:pt idx="1536">
                  <c:v>1179</c:v>
                </c:pt>
                <c:pt idx="1537">
                  <c:v>1180</c:v>
                </c:pt>
                <c:pt idx="1538">
                  <c:v>1181</c:v>
                </c:pt>
                <c:pt idx="1539">
                  <c:v>1182</c:v>
                </c:pt>
                <c:pt idx="1540">
                  <c:v>1183</c:v>
                </c:pt>
                <c:pt idx="1541">
                  <c:v>1184</c:v>
                </c:pt>
                <c:pt idx="1542">
                  <c:v>1185</c:v>
                </c:pt>
                <c:pt idx="1543">
                  <c:v>1186</c:v>
                </c:pt>
                <c:pt idx="1544">
                  <c:v>1187</c:v>
                </c:pt>
                <c:pt idx="1545">
                  <c:v>1188</c:v>
                </c:pt>
                <c:pt idx="1546">
                  <c:v>1189</c:v>
                </c:pt>
                <c:pt idx="1547">
                  <c:v>1190</c:v>
                </c:pt>
                <c:pt idx="1548">
                  <c:v>1191</c:v>
                </c:pt>
                <c:pt idx="1549">
                  <c:v>1192</c:v>
                </c:pt>
                <c:pt idx="1550">
                  <c:v>1193</c:v>
                </c:pt>
                <c:pt idx="1551">
                  <c:v>1194</c:v>
                </c:pt>
                <c:pt idx="1552">
                  <c:v>1195</c:v>
                </c:pt>
                <c:pt idx="1553">
                  <c:v>1196</c:v>
                </c:pt>
                <c:pt idx="1554">
                  <c:v>1197</c:v>
                </c:pt>
                <c:pt idx="1555">
                  <c:v>1198</c:v>
                </c:pt>
                <c:pt idx="1556">
                  <c:v>1199</c:v>
                </c:pt>
                <c:pt idx="1557">
                  <c:v>1200</c:v>
                </c:pt>
                <c:pt idx="1558">
                  <c:v>1201</c:v>
                </c:pt>
                <c:pt idx="1559">
                  <c:v>1202</c:v>
                </c:pt>
                <c:pt idx="1560">
                  <c:v>1203</c:v>
                </c:pt>
                <c:pt idx="1561">
                  <c:v>1204</c:v>
                </c:pt>
                <c:pt idx="1562">
                  <c:v>1205</c:v>
                </c:pt>
                <c:pt idx="1563">
                  <c:v>1206</c:v>
                </c:pt>
                <c:pt idx="1564">
                  <c:v>1207</c:v>
                </c:pt>
                <c:pt idx="1565">
                  <c:v>1208</c:v>
                </c:pt>
                <c:pt idx="1566">
                  <c:v>1209</c:v>
                </c:pt>
                <c:pt idx="1567">
                  <c:v>1210</c:v>
                </c:pt>
                <c:pt idx="1568">
                  <c:v>1211</c:v>
                </c:pt>
                <c:pt idx="1569">
                  <c:v>1212</c:v>
                </c:pt>
                <c:pt idx="1570">
                  <c:v>1213</c:v>
                </c:pt>
                <c:pt idx="1571">
                  <c:v>1214</c:v>
                </c:pt>
                <c:pt idx="1572">
                  <c:v>1215</c:v>
                </c:pt>
                <c:pt idx="1573">
                  <c:v>1216</c:v>
                </c:pt>
                <c:pt idx="1574">
                  <c:v>1217</c:v>
                </c:pt>
                <c:pt idx="1575">
                  <c:v>1218</c:v>
                </c:pt>
                <c:pt idx="1576">
                  <c:v>1219</c:v>
                </c:pt>
                <c:pt idx="1577">
                  <c:v>1220</c:v>
                </c:pt>
                <c:pt idx="1578">
                  <c:v>1221</c:v>
                </c:pt>
                <c:pt idx="1579">
                  <c:v>1222</c:v>
                </c:pt>
                <c:pt idx="1580">
                  <c:v>1223</c:v>
                </c:pt>
                <c:pt idx="1581">
                  <c:v>1224</c:v>
                </c:pt>
                <c:pt idx="1582">
                  <c:v>1225</c:v>
                </c:pt>
                <c:pt idx="1583">
                  <c:v>1226</c:v>
                </c:pt>
                <c:pt idx="1584">
                  <c:v>1227</c:v>
                </c:pt>
                <c:pt idx="1585">
                  <c:v>1228</c:v>
                </c:pt>
                <c:pt idx="1586">
                  <c:v>1229</c:v>
                </c:pt>
                <c:pt idx="1587">
                  <c:v>1230</c:v>
                </c:pt>
                <c:pt idx="1588">
                  <c:v>1231</c:v>
                </c:pt>
                <c:pt idx="1589">
                  <c:v>1232</c:v>
                </c:pt>
                <c:pt idx="1590">
                  <c:v>1233</c:v>
                </c:pt>
                <c:pt idx="1591">
                  <c:v>1234</c:v>
                </c:pt>
                <c:pt idx="1592">
                  <c:v>1235</c:v>
                </c:pt>
                <c:pt idx="1593">
                  <c:v>1236</c:v>
                </c:pt>
                <c:pt idx="1594">
                  <c:v>1237</c:v>
                </c:pt>
                <c:pt idx="1595">
                  <c:v>1238</c:v>
                </c:pt>
                <c:pt idx="1596">
                  <c:v>1239</c:v>
                </c:pt>
                <c:pt idx="1597">
                  <c:v>1240</c:v>
                </c:pt>
                <c:pt idx="1598">
                  <c:v>1241</c:v>
                </c:pt>
                <c:pt idx="1599">
                  <c:v>1242</c:v>
                </c:pt>
                <c:pt idx="1600">
                  <c:v>1243</c:v>
                </c:pt>
                <c:pt idx="1601">
                  <c:v>1244</c:v>
                </c:pt>
                <c:pt idx="1602">
                  <c:v>1245</c:v>
                </c:pt>
                <c:pt idx="1603">
                  <c:v>1246</c:v>
                </c:pt>
                <c:pt idx="1604">
                  <c:v>1247</c:v>
                </c:pt>
                <c:pt idx="1605">
                  <c:v>1248</c:v>
                </c:pt>
                <c:pt idx="1606">
                  <c:v>1249</c:v>
                </c:pt>
                <c:pt idx="1607">
                  <c:v>1250</c:v>
                </c:pt>
                <c:pt idx="1608">
                  <c:v>1251</c:v>
                </c:pt>
                <c:pt idx="1609">
                  <c:v>1252</c:v>
                </c:pt>
                <c:pt idx="1610">
                  <c:v>1253</c:v>
                </c:pt>
                <c:pt idx="1611">
                  <c:v>1254</c:v>
                </c:pt>
                <c:pt idx="1612">
                  <c:v>1255</c:v>
                </c:pt>
                <c:pt idx="1613">
                  <c:v>1256</c:v>
                </c:pt>
                <c:pt idx="1614">
                  <c:v>1257</c:v>
                </c:pt>
                <c:pt idx="1615">
                  <c:v>1258</c:v>
                </c:pt>
                <c:pt idx="1616">
                  <c:v>1259</c:v>
                </c:pt>
                <c:pt idx="1617">
                  <c:v>1260</c:v>
                </c:pt>
                <c:pt idx="1618">
                  <c:v>1261</c:v>
                </c:pt>
                <c:pt idx="1619">
                  <c:v>1262</c:v>
                </c:pt>
                <c:pt idx="1620">
                  <c:v>1263</c:v>
                </c:pt>
                <c:pt idx="1621">
                  <c:v>1264</c:v>
                </c:pt>
                <c:pt idx="1622">
                  <c:v>1265</c:v>
                </c:pt>
                <c:pt idx="1623">
                  <c:v>1266</c:v>
                </c:pt>
                <c:pt idx="1624">
                  <c:v>1267</c:v>
                </c:pt>
                <c:pt idx="1625">
                  <c:v>1268</c:v>
                </c:pt>
                <c:pt idx="1626">
                  <c:v>1269</c:v>
                </c:pt>
                <c:pt idx="1627">
                  <c:v>1270</c:v>
                </c:pt>
                <c:pt idx="1628">
                  <c:v>1271</c:v>
                </c:pt>
                <c:pt idx="1629">
                  <c:v>1272</c:v>
                </c:pt>
                <c:pt idx="1630">
                  <c:v>1273</c:v>
                </c:pt>
                <c:pt idx="1631">
                  <c:v>1274</c:v>
                </c:pt>
                <c:pt idx="1632">
                  <c:v>1275</c:v>
                </c:pt>
                <c:pt idx="1633">
                  <c:v>1276</c:v>
                </c:pt>
                <c:pt idx="1634">
                  <c:v>1277</c:v>
                </c:pt>
                <c:pt idx="1635">
                  <c:v>1278</c:v>
                </c:pt>
                <c:pt idx="1636">
                  <c:v>1279</c:v>
                </c:pt>
                <c:pt idx="1637">
                  <c:v>1280</c:v>
                </c:pt>
                <c:pt idx="1638">
                  <c:v>1281</c:v>
                </c:pt>
                <c:pt idx="1639">
                  <c:v>1282</c:v>
                </c:pt>
                <c:pt idx="1640">
                  <c:v>1283</c:v>
                </c:pt>
                <c:pt idx="1641">
                  <c:v>1284</c:v>
                </c:pt>
                <c:pt idx="1642">
                  <c:v>1285</c:v>
                </c:pt>
                <c:pt idx="1643">
                  <c:v>1286</c:v>
                </c:pt>
                <c:pt idx="1644">
                  <c:v>1287</c:v>
                </c:pt>
                <c:pt idx="1645">
                  <c:v>1288</c:v>
                </c:pt>
                <c:pt idx="1646">
                  <c:v>1289</c:v>
                </c:pt>
                <c:pt idx="1647">
                  <c:v>1290</c:v>
                </c:pt>
                <c:pt idx="1648">
                  <c:v>1291</c:v>
                </c:pt>
                <c:pt idx="1649">
                  <c:v>1292</c:v>
                </c:pt>
                <c:pt idx="1650">
                  <c:v>1293</c:v>
                </c:pt>
                <c:pt idx="1651">
                  <c:v>1294</c:v>
                </c:pt>
                <c:pt idx="1652">
                  <c:v>1295</c:v>
                </c:pt>
                <c:pt idx="1653">
                  <c:v>1296</c:v>
                </c:pt>
                <c:pt idx="1654">
                  <c:v>1297</c:v>
                </c:pt>
                <c:pt idx="1655">
                  <c:v>1298</c:v>
                </c:pt>
                <c:pt idx="1656">
                  <c:v>1299</c:v>
                </c:pt>
                <c:pt idx="1657">
                  <c:v>1300</c:v>
                </c:pt>
                <c:pt idx="1658">
                  <c:v>1301</c:v>
                </c:pt>
                <c:pt idx="1659">
                  <c:v>1302</c:v>
                </c:pt>
                <c:pt idx="1660">
                  <c:v>1303</c:v>
                </c:pt>
                <c:pt idx="1661">
                  <c:v>1304</c:v>
                </c:pt>
                <c:pt idx="1662">
                  <c:v>1305</c:v>
                </c:pt>
                <c:pt idx="1663">
                  <c:v>1306</c:v>
                </c:pt>
                <c:pt idx="1664">
                  <c:v>1307</c:v>
                </c:pt>
                <c:pt idx="1665">
                  <c:v>1308</c:v>
                </c:pt>
                <c:pt idx="1666">
                  <c:v>1309</c:v>
                </c:pt>
                <c:pt idx="1667">
                  <c:v>1310</c:v>
                </c:pt>
                <c:pt idx="1668">
                  <c:v>1311</c:v>
                </c:pt>
                <c:pt idx="1669">
                  <c:v>1312</c:v>
                </c:pt>
                <c:pt idx="1670">
                  <c:v>1313</c:v>
                </c:pt>
                <c:pt idx="1671">
                  <c:v>1314</c:v>
                </c:pt>
                <c:pt idx="1672">
                  <c:v>1315</c:v>
                </c:pt>
                <c:pt idx="1673">
                  <c:v>1316</c:v>
                </c:pt>
                <c:pt idx="1674">
                  <c:v>1317</c:v>
                </c:pt>
                <c:pt idx="1675">
                  <c:v>1318</c:v>
                </c:pt>
                <c:pt idx="1676">
                  <c:v>1319</c:v>
                </c:pt>
                <c:pt idx="1677">
                  <c:v>1320</c:v>
                </c:pt>
                <c:pt idx="1678">
                  <c:v>1321</c:v>
                </c:pt>
                <c:pt idx="1679">
                  <c:v>1322</c:v>
                </c:pt>
                <c:pt idx="1680">
                  <c:v>1323</c:v>
                </c:pt>
                <c:pt idx="1681">
                  <c:v>1324</c:v>
                </c:pt>
                <c:pt idx="1682">
                  <c:v>1325</c:v>
                </c:pt>
                <c:pt idx="1683">
                  <c:v>1326</c:v>
                </c:pt>
                <c:pt idx="1684">
                  <c:v>1327</c:v>
                </c:pt>
                <c:pt idx="1685">
                  <c:v>1328</c:v>
                </c:pt>
                <c:pt idx="1686">
                  <c:v>1329</c:v>
                </c:pt>
                <c:pt idx="1687">
                  <c:v>1330</c:v>
                </c:pt>
                <c:pt idx="1688">
                  <c:v>1331</c:v>
                </c:pt>
                <c:pt idx="1689">
                  <c:v>1332</c:v>
                </c:pt>
                <c:pt idx="1690">
                  <c:v>1333</c:v>
                </c:pt>
                <c:pt idx="1691">
                  <c:v>1334</c:v>
                </c:pt>
                <c:pt idx="1692">
                  <c:v>1335</c:v>
                </c:pt>
                <c:pt idx="1693">
                  <c:v>1336</c:v>
                </c:pt>
                <c:pt idx="1694">
                  <c:v>1337</c:v>
                </c:pt>
                <c:pt idx="1695">
                  <c:v>1338</c:v>
                </c:pt>
                <c:pt idx="1696">
                  <c:v>1339</c:v>
                </c:pt>
                <c:pt idx="1697">
                  <c:v>1340</c:v>
                </c:pt>
                <c:pt idx="1698">
                  <c:v>1341</c:v>
                </c:pt>
                <c:pt idx="1699">
                  <c:v>1342</c:v>
                </c:pt>
                <c:pt idx="1700">
                  <c:v>1343</c:v>
                </c:pt>
                <c:pt idx="1701">
                  <c:v>1344</c:v>
                </c:pt>
                <c:pt idx="1702">
                  <c:v>1345</c:v>
                </c:pt>
                <c:pt idx="1703">
                  <c:v>1346</c:v>
                </c:pt>
                <c:pt idx="1704">
                  <c:v>1347</c:v>
                </c:pt>
                <c:pt idx="1705">
                  <c:v>1348</c:v>
                </c:pt>
                <c:pt idx="1706">
                  <c:v>1349</c:v>
                </c:pt>
                <c:pt idx="1707">
                  <c:v>1350</c:v>
                </c:pt>
                <c:pt idx="1708">
                  <c:v>1351</c:v>
                </c:pt>
                <c:pt idx="1709">
                  <c:v>1352</c:v>
                </c:pt>
                <c:pt idx="1710">
                  <c:v>1353</c:v>
                </c:pt>
                <c:pt idx="1711">
                  <c:v>1354</c:v>
                </c:pt>
                <c:pt idx="1712">
                  <c:v>1355</c:v>
                </c:pt>
                <c:pt idx="1713">
                  <c:v>1356</c:v>
                </c:pt>
                <c:pt idx="1714">
                  <c:v>1357</c:v>
                </c:pt>
                <c:pt idx="1715">
                  <c:v>1358</c:v>
                </c:pt>
                <c:pt idx="1716">
                  <c:v>1359</c:v>
                </c:pt>
                <c:pt idx="1717">
                  <c:v>1360</c:v>
                </c:pt>
                <c:pt idx="1718">
                  <c:v>1361</c:v>
                </c:pt>
                <c:pt idx="1719">
                  <c:v>1362</c:v>
                </c:pt>
                <c:pt idx="1720">
                  <c:v>1363</c:v>
                </c:pt>
                <c:pt idx="1721">
                  <c:v>1364</c:v>
                </c:pt>
                <c:pt idx="1722">
                  <c:v>1365</c:v>
                </c:pt>
                <c:pt idx="1723">
                  <c:v>1366</c:v>
                </c:pt>
                <c:pt idx="1724">
                  <c:v>1367</c:v>
                </c:pt>
                <c:pt idx="1725">
                  <c:v>1368</c:v>
                </c:pt>
                <c:pt idx="1726">
                  <c:v>1369</c:v>
                </c:pt>
                <c:pt idx="1727">
                  <c:v>1370</c:v>
                </c:pt>
                <c:pt idx="1728">
                  <c:v>1371</c:v>
                </c:pt>
                <c:pt idx="1729">
                  <c:v>1372</c:v>
                </c:pt>
                <c:pt idx="1730">
                  <c:v>1373</c:v>
                </c:pt>
                <c:pt idx="1731">
                  <c:v>1374</c:v>
                </c:pt>
                <c:pt idx="1732">
                  <c:v>1375</c:v>
                </c:pt>
                <c:pt idx="1733">
                  <c:v>1376</c:v>
                </c:pt>
                <c:pt idx="1734">
                  <c:v>1377</c:v>
                </c:pt>
                <c:pt idx="1735">
                  <c:v>1378</c:v>
                </c:pt>
                <c:pt idx="1736">
                  <c:v>1379</c:v>
                </c:pt>
                <c:pt idx="1737">
                  <c:v>1380</c:v>
                </c:pt>
                <c:pt idx="1738">
                  <c:v>1381</c:v>
                </c:pt>
                <c:pt idx="1739">
                  <c:v>1382</c:v>
                </c:pt>
                <c:pt idx="1740">
                  <c:v>1383</c:v>
                </c:pt>
                <c:pt idx="1741">
                  <c:v>1384</c:v>
                </c:pt>
                <c:pt idx="1742">
                  <c:v>1385</c:v>
                </c:pt>
                <c:pt idx="1743">
                  <c:v>1386</c:v>
                </c:pt>
                <c:pt idx="1744">
                  <c:v>1387</c:v>
                </c:pt>
                <c:pt idx="1745">
                  <c:v>1388</c:v>
                </c:pt>
                <c:pt idx="1746">
                  <c:v>1389</c:v>
                </c:pt>
                <c:pt idx="1747">
                  <c:v>1390</c:v>
                </c:pt>
                <c:pt idx="1748">
                  <c:v>1391</c:v>
                </c:pt>
                <c:pt idx="1749">
                  <c:v>1392</c:v>
                </c:pt>
                <c:pt idx="1750">
                  <c:v>1393</c:v>
                </c:pt>
                <c:pt idx="1751">
                  <c:v>1394</c:v>
                </c:pt>
                <c:pt idx="1752">
                  <c:v>1395</c:v>
                </c:pt>
                <c:pt idx="1753">
                  <c:v>1396</c:v>
                </c:pt>
                <c:pt idx="1754">
                  <c:v>1397</c:v>
                </c:pt>
                <c:pt idx="1755">
                  <c:v>1398</c:v>
                </c:pt>
                <c:pt idx="1756">
                  <c:v>1399</c:v>
                </c:pt>
                <c:pt idx="1757">
                  <c:v>1400</c:v>
                </c:pt>
                <c:pt idx="1758">
                  <c:v>1401</c:v>
                </c:pt>
                <c:pt idx="1759">
                  <c:v>1402</c:v>
                </c:pt>
                <c:pt idx="1760">
                  <c:v>1403</c:v>
                </c:pt>
                <c:pt idx="1761">
                  <c:v>1404</c:v>
                </c:pt>
                <c:pt idx="1762">
                  <c:v>1405</c:v>
                </c:pt>
                <c:pt idx="1763">
                  <c:v>1406</c:v>
                </c:pt>
                <c:pt idx="1764">
                  <c:v>1407</c:v>
                </c:pt>
                <c:pt idx="1765">
                  <c:v>1408</c:v>
                </c:pt>
                <c:pt idx="1766">
                  <c:v>1409</c:v>
                </c:pt>
                <c:pt idx="1767">
                  <c:v>1410</c:v>
                </c:pt>
                <c:pt idx="1768">
                  <c:v>1411</c:v>
                </c:pt>
                <c:pt idx="1769">
                  <c:v>1412</c:v>
                </c:pt>
                <c:pt idx="1770">
                  <c:v>1413</c:v>
                </c:pt>
                <c:pt idx="1771">
                  <c:v>1414</c:v>
                </c:pt>
                <c:pt idx="1772">
                  <c:v>1415</c:v>
                </c:pt>
                <c:pt idx="1773">
                  <c:v>1416</c:v>
                </c:pt>
                <c:pt idx="1774">
                  <c:v>1417</c:v>
                </c:pt>
                <c:pt idx="1775">
                  <c:v>1418</c:v>
                </c:pt>
                <c:pt idx="1776">
                  <c:v>1419</c:v>
                </c:pt>
                <c:pt idx="1777">
                  <c:v>1420</c:v>
                </c:pt>
                <c:pt idx="1778">
                  <c:v>1421</c:v>
                </c:pt>
                <c:pt idx="1779">
                  <c:v>1422</c:v>
                </c:pt>
                <c:pt idx="1780">
                  <c:v>1423</c:v>
                </c:pt>
                <c:pt idx="1781">
                  <c:v>1424</c:v>
                </c:pt>
                <c:pt idx="1782">
                  <c:v>1425</c:v>
                </c:pt>
                <c:pt idx="1783">
                  <c:v>1426</c:v>
                </c:pt>
                <c:pt idx="1784">
                  <c:v>1427</c:v>
                </c:pt>
                <c:pt idx="1785">
                  <c:v>1428</c:v>
                </c:pt>
                <c:pt idx="1786">
                  <c:v>1429</c:v>
                </c:pt>
                <c:pt idx="1787">
                  <c:v>1430</c:v>
                </c:pt>
                <c:pt idx="1788">
                  <c:v>1431</c:v>
                </c:pt>
                <c:pt idx="1789">
                  <c:v>1432</c:v>
                </c:pt>
                <c:pt idx="1790">
                  <c:v>1433</c:v>
                </c:pt>
                <c:pt idx="1791">
                  <c:v>1434</c:v>
                </c:pt>
                <c:pt idx="1792">
                  <c:v>1435</c:v>
                </c:pt>
                <c:pt idx="1793">
                  <c:v>1436</c:v>
                </c:pt>
                <c:pt idx="1794">
                  <c:v>1437</c:v>
                </c:pt>
                <c:pt idx="1795">
                  <c:v>1438</c:v>
                </c:pt>
                <c:pt idx="1796">
                  <c:v>1439</c:v>
                </c:pt>
                <c:pt idx="1797">
                  <c:v>1440</c:v>
                </c:pt>
                <c:pt idx="1798">
                  <c:v>1441</c:v>
                </c:pt>
                <c:pt idx="1799">
                  <c:v>1442</c:v>
                </c:pt>
                <c:pt idx="1800">
                  <c:v>1443</c:v>
                </c:pt>
                <c:pt idx="1801">
                  <c:v>1444</c:v>
                </c:pt>
                <c:pt idx="1802">
                  <c:v>1445</c:v>
                </c:pt>
                <c:pt idx="1803">
                  <c:v>1446</c:v>
                </c:pt>
                <c:pt idx="1804">
                  <c:v>1447</c:v>
                </c:pt>
                <c:pt idx="1805">
                  <c:v>1448</c:v>
                </c:pt>
                <c:pt idx="1806">
                  <c:v>1449</c:v>
                </c:pt>
                <c:pt idx="1807">
                  <c:v>1450</c:v>
                </c:pt>
                <c:pt idx="1808">
                  <c:v>1451</c:v>
                </c:pt>
                <c:pt idx="1809">
                  <c:v>1452</c:v>
                </c:pt>
                <c:pt idx="1810">
                  <c:v>1453</c:v>
                </c:pt>
                <c:pt idx="1811">
                  <c:v>1454</c:v>
                </c:pt>
                <c:pt idx="1812">
                  <c:v>1455</c:v>
                </c:pt>
                <c:pt idx="1813">
                  <c:v>1456</c:v>
                </c:pt>
                <c:pt idx="1814">
                  <c:v>1457</c:v>
                </c:pt>
                <c:pt idx="1815">
                  <c:v>1458</c:v>
                </c:pt>
                <c:pt idx="1816">
                  <c:v>1459</c:v>
                </c:pt>
                <c:pt idx="1817">
                  <c:v>1460</c:v>
                </c:pt>
                <c:pt idx="1818">
                  <c:v>1461</c:v>
                </c:pt>
                <c:pt idx="1819">
                  <c:v>1462</c:v>
                </c:pt>
                <c:pt idx="1820">
                  <c:v>1463</c:v>
                </c:pt>
                <c:pt idx="1821">
                  <c:v>1464</c:v>
                </c:pt>
                <c:pt idx="1822">
                  <c:v>1465</c:v>
                </c:pt>
                <c:pt idx="1823">
                  <c:v>1466</c:v>
                </c:pt>
                <c:pt idx="1824">
                  <c:v>1467</c:v>
                </c:pt>
                <c:pt idx="1825">
                  <c:v>1468</c:v>
                </c:pt>
                <c:pt idx="1826">
                  <c:v>1469</c:v>
                </c:pt>
                <c:pt idx="1827">
                  <c:v>1470</c:v>
                </c:pt>
                <c:pt idx="1828">
                  <c:v>1471</c:v>
                </c:pt>
                <c:pt idx="1829">
                  <c:v>1472</c:v>
                </c:pt>
                <c:pt idx="1830">
                  <c:v>1473</c:v>
                </c:pt>
                <c:pt idx="1831">
                  <c:v>1474</c:v>
                </c:pt>
                <c:pt idx="1832">
                  <c:v>1475</c:v>
                </c:pt>
                <c:pt idx="1833">
                  <c:v>1476</c:v>
                </c:pt>
                <c:pt idx="1834">
                  <c:v>1477</c:v>
                </c:pt>
                <c:pt idx="1835">
                  <c:v>1478</c:v>
                </c:pt>
                <c:pt idx="1836">
                  <c:v>1479</c:v>
                </c:pt>
                <c:pt idx="1837">
                  <c:v>1480</c:v>
                </c:pt>
                <c:pt idx="1838">
                  <c:v>1481</c:v>
                </c:pt>
                <c:pt idx="1839">
                  <c:v>1482</c:v>
                </c:pt>
                <c:pt idx="1840">
                  <c:v>1483</c:v>
                </c:pt>
                <c:pt idx="1841">
                  <c:v>1484</c:v>
                </c:pt>
                <c:pt idx="1842">
                  <c:v>1485</c:v>
                </c:pt>
                <c:pt idx="1843">
                  <c:v>1486</c:v>
                </c:pt>
                <c:pt idx="1844">
                  <c:v>1487</c:v>
                </c:pt>
                <c:pt idx="1845">
                  <c:v>1488</c:v>
                </c:pt>
                <c:pt idx="1846">
                  <c:v>1489</c:v>
                </c:pt>
                <c:pt idx="1847">
                  <c:v>1490</c:v>
                </c:pt>
                <c:pt idx="1848">
                  <c:v>1491</c:v>
                </c:pt>
                <c:pt idx="1849">
                  <c:v>1492</c:v>
                </c:pt>
                <c:pt idx="1850">
                  <c:v>1493</c:v>
                </c:pt>
                <c:pt idx="1851">
                  <c:v>1494</c:v>
                </c:pt>
                <c:pt idx="1852">
                  <c:v>1495</c:v>
                </c:pt>
                <c:pt idx="1853">
                  <c:v>1496</c:v>
                </c:pt>
                <c:pt idx="1854">
                  <c:v>1497</c:v>
                </c:pt>
                <c:pt idx="1855">
                  <c:v>1498</c:v>
                </c:pt>
                <c:pt idx="1856">
                  <c:v>1499</c:v>
                </c:pt>
                <c:pt idx="1857">
                  <c:v>1500</c:v>
                </c:pt>
                <c:pt idx="1858">
                  <c:v>1501</c:v>
                </c:pt>
                <c:pt idx="1859">
                  <c:v>1502</c:v>
                </c:pt>
                <c:pt idx="1860">
                  <c:v>1503</c:v>
                </c:pt>
                <c:pt idx="1861">
                  <c:v>1504</c:v>
                </c:pt>
                <c:pt idx="1862">
                  <c:v>1505</c:v>
                </c:pt>
                <c:pt idx="1863">
                  <c:v>1506</c:v>
                </c:pt>
                <c:pt idx="1864">
                  <c:v>1507</c:v>
                </c:pt>
                <c:pt idx="1865">
                  <c:v>1508</c:v>
                </c:pt>
                <c:pt idx="1866">
                  <c:v>1509</c:v>
                </c:pt>
                <c:pt idx="1867">
                  <c:v>1510</c:v>
                </c:pt>
                <c:pt idx="1868">
                  <c:v>1511</c:v>
                </c:pt>
                <c:pt idx="1869">
                  <c:v>1512</c:v>
                </c:pt>
                <c:pt idx="1870">
                  <c:v>1513</c:v>
                </c:pt>
                <c:pt idx="1871">
                  <c:v>1514</c:v>
                </c:pt>
                <c:pt idx="1872">
                  <c:v>1515</c:v>
                </c:pt>
                <c:pt idx="1873">
                  <c:v>1516</c:v>
                </c:pt>
                <c:pt idx="1874">
                  <c:v>1517</c:v>
                </c:pt>
                <c:pt idx="1875">
                  <c:v>1518</c:v>
                </c:pt>
                <c:pt idx="1876">
                  <c:v>1519</c:v>
                </c:pt>
                <c:pt idx="1877">
                  <c:v>1520</c:v>
                </c:pt>
                <c:pt idx="1878">
                  <c:v>1521</c:v>
                </c:pt>
                <c:pt idx="1879">
                  <c:v>1522</c:v>
                </c:pt>
                <c:pt idx="1880">
                  <c:v>1523</c:v>
                </c:pt>
                <c:pt idx="1881">
                  <c:v>1524</c:v>
                </c:pt>
                <c:pt idx="1882">
                  <c:v>1525</c:v>
                </c:pt>
                <c:pt idx="1883">
                  <c:v>1526</c:v>
                </c:pt>
                <c:pt idx="1884">
                  <c:v>1527</c:v>
                </c:pt>
                <c:pt idx="1885">
                  <c:v>1528</c:v>
                </c:pt>
                <c:pt idx="1886">
                  <c:v>1529</c:v>
                </c:pt>
                <c:pt idx="1887">
                  <c:v>1530</c:v>
                </c:pt>
                <c:pt idx="1888">
                  <c:v>1531</c:v>
                </c:pt>
                <c:pt idx="1889">
                  <c:v>1532</c:v>
                </c:pt>
                <c:pt idx="1890">
                  <c:v>1533</c:v>
                </c:pt>
                <c:pt idx="1891">
                  <c:v>1534</c:v>
                </c:pt>
                <c:pt idx="1892">
                  <c:v>1535</c:v>
                </c:pt>
                <c:pt idx="1893">
                  <c:v>1536</c:v>
                </c:pt>
                <c:pt idx="1894">
                  <c:v>1537</c:v>
                </c:pt>
                <c:pt idx="1895">
                  <c:v>1538</c:v>
                </c:pt>
                <c:pt idx="1896">
                  <c:v>1539</c:v>
                </c:pt>
                <c:pt idx="1897">
                  <c:v>1540</c:v>
                </c:pt>
                <c:pt idx="1898">
                  <c:v>1541</c:v>
                </c:pt>
                <c:pt idx="1899">
                  <c:v>1542</c:v>
                </c:pt>
                <c:pt idx="1900">
                  <c:v>1543</c:v>
                </c:pt>
                <c:pt idx="1901">
                  <c:v>1544</c:v>
                </c:pt>
                <c:pt idx="1902">
                  <c:v>1545</c:v>
                </c:pt>
                <c:pt idx="1903">
                  <c:v>1546</c:v>
                </c:pt>
                <c:pt idx="1904">
                  <c:v>1547</c:v>
                </c:pt>
                <c:pt idx="1905">
                  <c:v>1548</c:v>
                </c:pt>
                <c:pt idx="1906">
                  <c:v>1549</c:v>
                </c:pt>
                <c:pt idx="1907">
                  <c:v>1550</c:v>
                </c:pt>
                <c:pt idx="1908">
                  <c:v>1551</c:v>
                </c:pt>
                <c:pt idx="1909">
                  <c:v>1552</c:v>
                </c:pt>
                <c:pt idx="1910">
                  <c:v>1553</c:v>
                </c:pt>
                <c:pt idx="1911">
                  <c:v>1554</c:v>
                </c:pt>
                <c:pt idx="1912">
                  <c:v>1555</c:v>
                </c:pt>
                <c:pt idx="1913">
                  <c:v>1556</c:v>
                </c:pt>
                <c:pt idx="1914">
                  <c:v>1557</c:v>
                </c:pt>
                <c:pt idx="1915">
                  <c:v>1558</c:v>
                </c:pt>
                <c:pt idx="1916">
                  <c:v>1559</c:v>
                </c:pt>
                <c:pt idx="1917">
                  <c:v>1560</c:v>
                </c:pt>
                <c:pt idx="1918">
                  <c:v>1561</c:v>
                </c:pt>
                <c:pt idx="1919">
                  <c:v>1562</c:v>
                </c:pt>
                <c:pt idx="1920">
                  <c:v>1563</c:v>
                </c:pt>
                <c:pt idx="1921">
                  <c:v>1564</c:v>
                </c:pt>
                <c:pt idx="1922">
                  <c:v>1565</c:v>
                </c:pt>
                <c:pt idx="1923">
                  <c:v>1566</c:v>
                </c:pt>
                <c:pt idx="1924">
                  <c:v>1567</c:v>
                </c:pt>
                <c:pt idx="1925">
                  <c:v>1568</c:v>
                </c:pt>
                <c:pt idx="1926">
                  <c:v>1569</c:v>
                </c:pt>
                <c:pt idx="1927">
                  <c:v>1570</c:v>
                </c:pt>
                <c:pt idx="1928">
                  <c:v>1571</c:v>
                </c:pt>
                <c:pt idx="1929">
                  <c:v>1572</c:v>
                </c:pt>
                <c:pt idx="1930">
                  <c:v>1573</c:v>
                </c:pt>
                <c:pt idx="1931">
                  <c:v>1574</c:v>
                </c:pt>
                <c:pt idx="1932">
                  <c:v>1575</c:v>
                </c:pt>
                <c:pt idx="1933">
                  <c:v>1576</c:v>
                </c:pt>
                <c:pt idx="1934">
                  <c:v>1577</c:v>
                </c:pt>
                <c:pt idx="1935">
                  <c:v>1578</c:v>
                </c:pt>
                <c:pt idx="1936">
                  <c:v>1579</c:v>
                </c:pt>
                <c:pt idx="1937">
                  <c:v>1580</c:v>
                </c:pt>
                <c:pt idx="1938">
                  <c:v>1581</c:v>
                </c:pt>
                <c:pt idx="1939">
                  <c:v>1582</c:v>
                </c:pt>
                <c:pt idx="1940">
                  <c:v>1583</c:v>
                </c:pt>
                <c:pt idx="1941">
                  <c:v>1584</c:v>
                </c:pt>
                <c:pt idx="1942">
                  <c:v>1585</c:v>
                </c:pt>
                <c:pt idx="1943">
                  <c:v>1586</c:v>
                </c:pt>
                <c:pt idx="1944">
                  <c:v>1587</c:v>
                </c:pt>
                <c:pt idx="1945">
                  <c:v>1588</c:v>
                </c:pt>
                <c:pt idx="1946">
                  <c:v>1589</c:v>
                </c:pt>
                <c:pt idx="1947">
                  <c:v>1590</c:v>
                </c:pt>
                <c:pt idx="1948">
                  <c:v>1591</c:v>
                </c:pt>
                <c:pt idx="1949">
                  <c:v>1592</c:v>
                </c:pt>
                <c:pt idx="1950">
                  <c:v>1593</c:v>
                </c:pt>
                <c:pt idx="1951">
                  <c:v>1594</c:v>
                </c:pt>
                <c:pt idx="1952">
                  <c:v>1595</c:v>
                </c:pt>
                <c:pt idx="1953">
                  <c:v>1596</c:v>
                </c:pt>
                <c:pt idx="1954">
                  <c:v>1597</c:v>
                </c:pt>
                <c:pt idx="1955">
                  <c:v>1598</c:v>
                </c:pt>
                <c:pt idx="1956">
                  <c:v>1599</c:v>
                </c:pt>
                <c:pt idx="1957">
                  <c:v>1600</c:v>
                </c:pt>
                <c:pt idx="1958">
                  <c:v>1601</c:v>
                </c:pt>
                <c:pt idx="1959">
                  <c:v>1602</c:v>
                </c:pt>
                <c:pt idx="1960">
                  <c:v>1603</c:v>
                </c:pt>
                <c:pt idx="1961">
                  <c:v>1604</c:v>
                </c:pt>
                <c:pt idx="1962">
                  <c:v>1605</c:v>
                </c:pt>
                <c:pt idx="1963">
                  <c:v>1606</c:v>
                </c:pt>
                <c:pt idx="1964">
                  <c:v>1607</c:v>
                </c:pt>
                <c:pt idx="1965">
                  <c:v>1608</c:v>
                </c:pt>
                <c:pt idx="1966">
                  <c:v>1609</c:v>
                </c:pt>
                <c:pt idx="1967">
                  <c:v>1610</c:v>
                </c:pt>
                <c:pt idx="1968">
                  <c:v>1611</c:v>
                </c:pt>
                <c:pt idx="1969">
                  <c:v>1612</c:v>
                </c:pt>
                <c:pt idx="1970">
                  <c:v>1613</c:v>
                </c:pt>
                <c:pt idx="1971">
                  <c:v>1614</c:v>
                </c:pt>
                <c:pt idx="1972">
                  <c:v>1615</c:v>
                </c:pt>
                <c:pt idx="1973">
                  <c:v>1616</c:v>
                </c:pt>
                <c:pt idx="1974">
                  <c:v>1617</c:v>
                </c:pt>
                <c:pt idx="1975">
                  <c:v>1618</c:v>
                </c:pt>
                <c:pt idx="1976">
                  <c:v>1619</c:v>
                </c:pt>
                <c:pt idx="1977">
                  <c:v>1620</c:v>
                </c:pt>
                <c:pt idx="1978">
                  <c:v>1621</c:v>
                </c:pt>
                <c:pt idx="1979">
                  <c:v>1622</c:v>
                </c:pt>
                <c:pt idx="1980">
                  <c:v>1623</c:v>
                </c:pt>
                <c:pt idx="1981">
                  <c:v>1624</c:v>
                </c:pt>
                <c:pt idx="1982">
                  <c:v>1625</c:v>
                </c:pt>
                <c:pt idx="1983">
                  <c:v>1626</c:v>
                </c:pt>
                <c:pt idx="1984">
                  <c:v>1627</c:v>
                </c:pt>
                <c:pt idx="1985">
                  <c:v>1628</c:v>
                </c:pt>
                <c:pt idx="1986">
                  <c:v>1629</c:v>
                </c:pt>
                <c:pt idx="1987">
                  <c:v>1630</c:v>
                </c:pt>
                <c:pt idx="1988">
                  <c:v>1631</c:v>
                </c:pt>
                <c:pt idx="1989">
                  <c:v>1632</c:v>
                </c:pt>
                <c:pt idx="1990">
                  <c:v>1633</c:v>
                </c:pt>
                <c:pt idx="1991">
                  <c:v>1634</c:v>
                </c:pt>
                <c:pt idx="1992">
                  <c:v>1635</c:v>
                </c:pt>
                <c:pt idx="1993">
                  <c:v>1636</c:v>
                </c:pt>
                <c:pt idx="1994">
                  <c:v>1637</c:v>
                </c:pt>
                <c:pt idx="1995">
                  <c:v>1638</c:v>
                </c:pt>
                <c:pt idx="1996">
                  <c:v>1639</c:v>
                </c:pt>
                <c:pt idx="1997">
                  <c:v>1640</c:v>
                </c:pt>
                <c:pt idx="1998">
                  <c:v>1641</c:v>
                </c:pt>
                <c:pt idx="1999">
                  <c:v>1642</c:v>
                </c:pt>
                <c:pt idx="2000">
                  <c:v>1643</c:v>
                </c:pt>
                <c:pt idx="2001">
                  <c:v>1644</c:v>
                </c:pt>
                <c:pt idx="2002">
                  <c:v>1645</c:v>
                </c:pt>
                <c:pt idx="2003">
                  <c:v>1646</c:v>
                </c:pt>
                <c:pt idx="2004">
                  <c:v>1647</c:v>
                </c:pt>
                <c:pt idx="2005">
                  <c:v>1648</c:v>
                </c:pt>
                <c:pt idx="2006">
                  <c:v>1649</c:v>
                </c:pt>
                <c:pt idx="2007">
                  <c:v>1650</c:v>
                </c:pt>
                <c:pt idx="2008">
                  <c:v>1651</c:v>
                </c:pt>
                <c:pt idx="2009">
                  <c:v>1652</c:v>
                </c:pt>
                <c:pt idx="2010">
                  <c:v>1653</c:v>
                </c:pt>
                <c:pt idx="2011">
                  <c:v>1654</c:v>
                </c:pt>
                <c:pt idx="2012">
                  <c:v>1655</c:v>
                </c:pt>
                <c:pt idx="2013">
                  <c:v>1656</c:v>
                </c:pt>
                <c:pt idx="2014">
                  <c:v>1657</c:v>
                </c:pt>
                <c:pt idx="2015">
                  <c:v>1658</c:v>
                </c:pt>
                <c:pt idx="2016">
                  <c:v>1659</c:v>
                </c:pt>
                <c:pt idx="2017">
                  <c:v>1660</c:v>
                </c:pt>
                <c:pt idx="2018">
                  <c:v>1661</c:v>
                </c:pt>
                <c:pt idx="2019">
                  <c:v>1662</c:v>
                </c:pt>
                <c:pt idx="2020">
                  <c:v>1663</c:v>
                </c:pt>
                <c:pt idx="2021">
                  <c:v>1664</c:v>
                </c:pt>
                <c:pt idx="2022">
                  <c:v>1665</c:v>
                </c:pt>
                <c:pt idx="2023">
                  <c:v>1666</c:v>
                </c:pt>
                <c:pt idx="2024">
                  <c:v>1667</c:v>
                </c:pt>
                <c:pt idx="2025">
                  <c:v>1668</c:v>
                </c:pt>
                <c:pt idx="2026">
                  <c:v>1669</c:v>
                </c:pt>
                <c:pt idx="2027">
                  <c:v>1670</c:v>
                </c:pt>
                <c:pt idx="2028">
                  <c:v>1671</c:v>
                </c:pt>
                <c:pt idx="2029">
                  <c:v>1672</c:v>
                </c:pt>
                <c:pt idx="2030">
                  <c:v>1673</c:v>
                </c:pt>
                <c:pt idx="2031">
                  <c:v>1674</c:v>
                </c:pt>
                <c:pt idx="2032">
                  <c:v>1675</c:v>
                </c:pt>
                <c:pt idx="2033">
                  <c:v>1676</c:v>
                </c:pt>
                <c:pt idx="2034">
                  <c:v>1677</c:v>
                </c:pt>
                <c:pt idx="2035">
                  <c:v>1678</c:v>
                </c:pt>
                <c:pt idx="2036">
                  <c:v>1679</c:v>
                </c:pt>
                <c:pt idx="2037">
                  <c:v>1680</c:v>
                </c:pt>
                <c:pt idx="2038">
                  <c:v>1681</c:v>
                </c:pt>
                <c:pt idx="2039">
                  <c:v>1682</c:v>
                </c:pt>
                <c:pt idx="2040">
                  <c:v>1683</c:v>
                </c:pt>
                <c:pt idx="2041">
                  <c:v>1684</c:v>
                </c:pt>
                <c:pt idx="2042">
                  <c:v>1685</c:v>
                </c:pt>
                <c:pt idx="2043">
                  <c:v>1686</c:v>
                </c:pt>
                <c:pt idx="2044">
                  <c:v>1687</c:v>
                </c:pt>
                <c:pt idx="2045">
                  <c:v>1688</c:v>
                </c:pt>
                <c:pt idx="2046">
                  <c:v>1689</c:v>
                </c:pt>
                <c:pt idx="2047">
                  <c:v>1690</c:v>
                </c:pt>
                <c:pt idx="2048">
                  <c:v>1691</c:v>
                </c:pt>
                <c:pt idx="2049">
                  <c:v>1692</c:v>
                </c:pt>
                <c:pt idx="2050">
                  <c:v>1693</c:v>
                </c:pt>
                <c:pt idx="2051">
                  <c:v>1694</c:v>
                </c:pt>
                <c:pt idx="2052">
                  <c:v>1695</c:v>
                </c:pt>
                <c:pt idx="2053">
                  <c:v>1696</c:v>
                </c:pt>
                <c:pt idx="2054">
                  <c:v>1697</c:v>
                </c:pt>
                <c:pt idx="2055">
                  <c:v>1698</c:v>
                </c:pt>
                <c:pt idx="2056">
                  <c:v>1699</c:v>
                </c:pt>
                <c:pt idx="2057">
                  <c:v>1700</c:v>
                </c:pt>
                <c:pt idx="2058">
                  <c:v>1701</c:v>
                </c:pt>
                <c:pt idx="2059">
                  <c:v>1702</c:v>
                </c:pt>
                <c:pt idx="2060">
                  <c:v>1703</c:v>
                </c:pt>
                <c:pt idx="2061">
                  <c:v>1704</c:v>
                </c:pt>
                <c:pt idx="2062">
                  <c:v>1705</c:v>
                </c:pt>
                <c:pt idx="2063">
                  <c:v>1706</c:v>
                </c:pt>
                <c:pt idx="2064">
                  <c:v>1707</c:v>
                </c:pt>
                <c:pt idx="2065">
                  <c:v>1708</c:v>
                </c:pt>
                <c:pt idx="2066">
                  <c:v>1709</c:v>
                </c:pt>
                <c:pt idx="2067">
                  <c:v>1710</c:v>
                </c:pt>
                <c:pt idx="2068">
                  <c:v>1711</c:v>
                </c:pt>
                <c:pt idx="2069">
                  <c:v>1712</c:v>
                </c:pt>
                <c:pt idx="2070">
                  <c:v>1713</c:v>
                </c:pt>
                <c:pt idx="2071">
                  <c:v>1714</c:v>
                </c:pt>
                <c:pt idx="2072">
                  <c:v>1715</c:v>
                </c:pt>
                <c:pt idx="2073">
                  <c:v>1716</c:v>
                </c:pt>
                <c:pt idx="2074">
                  <c:v>1717</c:v>
                </c:pt>
                <c:pt idx="2075">
                  <c:v>1718</c:v>
                </c:pt>
                <c:pt idx="2076">
                  <c:v>1719</c:v>
                </c:pt>
                <c:pt idx="2077">
                  <c:v>1720</c:v>
                </c:pt>
                <c:pt idx="2078">
                  <c:v>1721</c:v>
                </c:pt>
                <c:pt idx="2079">
                  <c:v>1722</c:v>
                </c:pt>
                <c:pt idx="2080">
                  <c:v>1723</c:v>
                </c:pt>
                <c:pt idx="2081">
                  <c:v>1724</c:v>
                </c:pt>
                <c:pt idx="2082">
                  <c:v>1725</c:v>
                </c:pt>
                <c:pt idx="2083">
                  <c:v>1726</c:v>
                </c:pt>
                <c:pt idx="2084">
                  <c:v>1727</c:v>
                </c:pt>
                <c:pt idx="2085">
                  <c:v>1728</c:v>
                </c:pt>
                <c:pt idx="2086">
                  <c:v>1729</c:v>
                </c:pt>
                <c:pt idx="2087">
                  <c:v>1730</c:v>
                </c:pt>
                <c:pt idx="2088">
                  <c:v>1731</c:v>
                </c:pt>
                <c:pt idx="2089">
                  <c:v>1732</c:v>
                </c:pt>
                <c:pt idx="2090">
                  <c:v>1733</c:v>
                </c:pt>
                <c:pt idx="2091">
                  <c:v>1734</c:v>
                </c:pt>
                <c:pt idx="2092">
                  <c:v>1735</c:v>
                </c:pt>
                <c:pt idx="2093">
                  <c:v>1736</c:v>
                </c:pt>
                <c:pt idx="2094">
                  <c:v>1737</c:v>
                </c:pt>
                <c:pt idx="2095">
                  <c:v>1738</c:v>
                </c:pt>
                <c:pt idx="2096">
                  <c:v>1739</c:v>
                </c:pt>
                <c:pt idx="2097">
                  <c:v>1740</c:v>
                </c:pt>
                <c:pt idx="2098">
                  <c:v>1741</c:v>
                </c:pt>
                <c:pt idx="2099">
                  <c:v>1742</c:v>
                </c:pt>
                <c:pt idx="2100">
                  <c:v>1743</c:v>
                </c:pt>
                <c:pt idx="2101">
                  <c:v>1744</c:v>
                </c:pt>
                <c:pt idx="2102">
                  <c:v>1745</c:v>
                </c:pt>
                <c:pt idx="2103">
                  <c:v>1746</c:v>
                </c:pt>
                <c:pt idx="2104">
                  <c:v>1747</c:v>
                </c:pt>
                <c:pt idx="2105">
                  <c:v>1748</c:v>
                </c:pt>
                <c:pt idx="2106">
                  <c:v>1749</c:v>
                </c:pt>
                <c:pt idx="2107">
                  <c:v>1750</c:v>
                </c:pt>
                <c:pt idx="2108">
                  <c:v>1751</c:v>
                </c:pt>
                <c:pt idx="2109">
                  <c:v>1752</c:v>
                </c:pt>
                <c:pt idx="2110">
                  <c:v>1753</c:v>
                </c:pt>
                <c:pt idx="2111">
                  <c:v>1754</c:v>
                </c:pt>
                <c:pt idx="2112">
                  <c:v>1755</c:v>
                </c:pt>
                <c:pt idx="2113">
                  <c:v>1756</c:v>
                </c:pt>
                <c:pt idx="2114">
                  <c:v>1757</c:v>
                </c:pt>
                <c:pt idx="2115">
                  <c:v>1758</c:v>
                </c:pt>
                <c:pt idx="2116">
                  <c:v>1759</c:v>
                </c:pt>
                <c:pt idx="2117">
                  <c:v>1760</c:v>
                </c:pt>
                <c:pt idx="2118">
                  <c:v>1761</c:v>
                </c:pt>
                <c:pt idx="2119">
                  <c:v>1762</c:v>
                </c:pt>
                <c:pt idx="2120">
                  <c:v>1763</c:v>
                </c:pt>
                <c:pt idx="2121">
                  <c:v>1764</c:v>
                </c:pt>
                <c:pt idx="2122">
                  <c:v>1765</c:v>
                </c:pt>
                <c:pt idx="2123">
                  <c:v>1766</c:v>
                </c:pt>
                <c:pt idx="2124">
                  <c:v>1767</c:v>
                </c:pt>
                <c:pt idx="2125">
                  <c:v>1768</c:v>
                </c:pt>
                <c:pt idx="2126">
                  <c:v>1769</c:v>
                </c:pt>
                <c:pt idx="2127">
                  <c:v>1770</c:v>
                </c:pt>
                <c:pt idx="2128">
                  <c:v>1771</c:v>
                </c:pt>
                <c:pt idx="2129">
                  <c:v>1772</c:v>
                </c:pt>
                <c:pt idx="2130">
                  <c:v>1773</c:v>
                </c:pt>
                <c:pt idx="2131">
                  <c:v>1774</c:v>
                </c:pt>
                <c:pt idx="2132">
                  <c:v>1775</c:v>
                </c:pt>
                <c:pt idx="2133">
                  <c:v>1776</c:v>
                </c:pt>
                <c:pt idx="2134">
                  <c:v>1777</c:v>
                </c:pt>
                <c:pt idx="2135">
                  <c:v>1778</c:v>
                </c:pt>
                <c:pt idx="2136">
                  <c:v>1779</c:v>
                </c:pt>
                <c:pt idx="2137">
                  <c:v>1780</c:v>
                </c:pt>
                <c:pt idx="2138">
                  <c:v>1781</c:v>
                </c:pt>
                <c:pt idx="2139">
                  <c:v>1782</c:v>
                </c:pt>
                <c:pt idx="2140">
                  <c:v>1783</c:v>
                </c:pt>
                <c:pt idx="2141">
                  <c:v>1784</c:v>
                </c:pt>
                <c:pt idx="2142">
                  <c:v>1785</c:v>
                </c:pt>
                <c:pt idx="2143">
                  <c:v>1786</c:v>
                </c:pt>
                <c:pt idx="2144">
                  <c:v>1787</c:v>
                </c:pt>
                <c:pt idx="2145">
                  <c:v>1788</c:v>
                </c:pt>
                <c:pt idx="2146">
                  <c:v>1789</c:v>
                </c:pt>
                <c:pt idx="2147">
                  <c:v>1790</c:v>
                </c:pt>
                <c:pt idx="2148">
                  <c:v>1791</c:v>
                </c:pt>
                <c:pt idx="2149">
                  <c:v>1792</c:v>
                </c:pt>
                <c:pt idx="2150">
                  <c:v>1793</c:v>
                </c:pt>
                <c:pt idx="2151">
                  <c:v>1794</c:v>
                </c:pt>
                <c:pt idx="2152">
                  <c:v>1795</c:v>
                </c:pt>
                <c:pt idx="2153">
                  <c:v>1796</c:v>
                </c:pt>
                <c:pt idx="2154">
                  <c:v>1797</c:v>
                </c:pt>
                <c:pt idx="2155">
                  <c:v>1798</c:v>
                </c:pt>
                <c:pt idx="2156">
                  <c:v>1799</c:v>
                </c:pt>
                <c:pt idx="2157">
                  <c:v>1800</c:v>
                </c:pt>
                <c:pt idx="2158">
                  <c:v>1801</c:v>
                </c:pt>
                <c:pt idx="2159">
                  <c:v>1802</c:v>
                </c:pt>
                <c:pt idx="2160">
                  <c:v>1803</c:v>
                </c:pt>
                <c:pt idx="2161">
                  <c:v>1804</c:v>
                </c:pt>
                <c:pt idx="2162">
                  <c:v>1805</c:v>
                </c:pt>
                <c:pt idx="2163">
                  <c:v>1806</c:v>
                </c:pt>
                <c:pt idx="2164">
                  <c:v>1807</c:v>
                </c:pt>
                <c:pt idx="2165">
                  <c:v>1808</c:v>
                </c:pt>
                <c:pt idx="2166">
                  <c:v>1809</c:v>
                </c:pt>
                <c:pt idx="2167">
                  <c:v>1810</c:v>
                </c:pt>
                <c:pt idx="2168">
                  <c:v>1811</c:v>
                </c:pt>
                <c:pt idx="2169">
                  <c:v>1812</c:v>
                </c:pt>
                <c:pt idx="2170">
                  <c:v>1813</c:v>
                </c:pt>
                <c:pt idx="2171">
                  <c:v>1814</c:v>
                </c:pt>
                <c:pt idx="2172">
                  <c:v>1815</c:v>
                </c:pt>
                <c:pt idx="2173">
                  <c:v>1816</c:v>
                </c:pt>
                <c:pt idx="2174">
                  <c:v>1817</c:v>
                </c:pt>
                <c:pt idx="2175">
                  <c:v>1818</c:v>
                </c:pt>
                <c:pt idx="2176">
                  <c:v>1819</c:v>
                </c:pt>
                <c:pt idx="2177">
                  <c:v>1820</c:v>
                </c:pt>
                <c:pt idx="2178">
                  <c:v>1821</c:v>
                </c:pt>
                <c:pt idx="2179">
                  <c:v>1822</c:v>
                </c:pt>
                <c:pt idx="2180">
                  <c:v>1823</c:v>
                </c:pt>
                <c:pt idx="2181">
                  <c:v>1824</c:v>
                </c:pt>
                <c:pt idx="2182">
                  <c:v>1825</c:v>
                </c:pt>
                <c:pt idx="2183">
                  <c:v>1826</c:v>
                </c:pt>
                <c:pt idx="2184">
                  <c:v>1827</c:v>
                </c:pt>
                <c:pt idx="2185">
                  <c:v>1828</c:v>
                </c:pt>
                <c:pt idx="2186">
                  <c:v>1829</c:v>
                </c:pt>
                <c:pt idx="2187">
                  <c:v>1830</c:v>
                </c:pt>
                <c:pt idx="2188">
                  <c:v>1831</c:v>
                </c:pt>
                <c:pt idx="2189">
                  <c:v>1832</c:v>
                </c:pt>
                <c:pt idx="2190">
                  <c:v>1833</c:v>
                </c:pt>
                <c:pt idx="2191">
                  <c:v>1834</c:v>
                </c:pt>
                <c:pt idx="2192">
                  <c:v>1835</c:v>
                </c:pt>
                <c:pt idx="2193">
                  <c:v>1836</c:v>
                </c:pt>
                <c:pt idx="2194">
                  <c:v>1837</c:v>
                </c:pt>
                <c:pt idx="2195">
                  <c:v>1838</c:v>
                </c:pt>
                <c:pt idx="2196">
                  <c:v>1839</c:v>
                </c:pt>
                <c:pt idx="2197">
                  <c:v>1840</c:v>
                </c:pt>
                <c:pt idx="2198">
                  <c:v>1841</c:v>
                </c:pt>
                <c:pt idx="2199">
                  <c:v>1842</c:v>
                </c:pt>
                <c:pt idx="2200">
                  <c:v>1843</c:v>
                </c:pt>
                <c:pt idx="2201">
                  <c:v>1844</c:v>
                </c:pt>
                <c:pt idx="2202">
                  <c:v>1845</c:v>
                </c:pt>
                <c:pt idx="2203">
                  <c:v>1846</c:v>
                </c:pt>
                <c:pt idx="2204">
                  <c:v>1847</c:v>
                </c:pt>
                <c:pt idx="2205">
                  <c:v>1848</c:v>
                </c:pt>
                <c:pt idx="2206">
                  <c:v>1849</c:v>
                </c:pt>
                <c:pt idx="2207">
                  <c:v>1850</c:v>
                </c:pt>
                <c:pt idx="2208">
                  <c:v>1851</c:v>
                </c:pt>
                <c:pt idx="2209">
                  <c:v>1852</c:v>
                </c:pt>
                <c:pt idx="2210">
                  <c:v>1853</c:v>
                </c:pt>
                <c:pt idx="2211">
                  <c:v>1854</c:v>
                </c:pt>
                <c:pt idx="2212">
                  <c:v>1855</c:v>
                </c:pt>
                <c:pt idx="2213">
                  <c:v>1856</c:v>
                </c:pt>
                <c:pt idx="2214">
                  <c:v>1857</c:v>
                </c:pt>
                <c:pt idx="2215">
                  <c:v>1858</c:v>
                </c:pt>
                <c:pt idx="2216">
                  <c:v>1859</c:v>
                </c:pt>
                <c:pt idx="2217">
                  <c:v>1860</c:v>
                </c:pt>
                <c:pt idx="2218">
                  <c:v>1861</c:v>
                </c:pt>
                <c:pt idx="2219">
                  <c:v>1862</c:v>
                </c:pt>
                <c:pt idx="2220">
                  <c:v>1863</c:v>
                </c:pt>
                <c:pt idx="2221">
                  <c:v>1864</c:v>
                </c:pt>
                <c:pt idx="2222">
                  <c:v>1865</c:v>
                </c:pt>
                <c:pt idx="2223">
                  <c:v>1866</c:v>
                </c:pt>
                <c:pt idx="2224">
                  <c:v>1867</c:v>
                </c:pt>
                <c:pt idx="2225">
                  <c:v>1868</c:v>
                </c:pt>
                <c:pt idx="2226">
                  <c:v>1869</c:v>
                </c:pt>
                <c:pt idx="2227">
                  <c:v>1870</c:v>
                </c:pt>
                <c:pt idx="2228">
                  <c:v>1871</c:v>
                </c:pt>
                <c:pt idx="2229">
                  <c:v>1872</c:v>
                </c:pt>
                <c:pt idx="2230">
                  <c:v>1873</c:v>
                </c:pt>
                <c:pt idx="2231">
                  <c:v>1874</c:v>
                </c:pt>
                <c:pt idx="2232">
                  <c:v>1875</c:v>
                </c:pt>
                <c:pt idx="2233">
                  <c:v>1876</c:v>
                </c:pt>
                <c:pt idx="2234">
                  <c:v>1877</c:v>
                </c:pt>
                <c:pt idx="2235">
                  <c:v>1878</c:v>
                </c:pt>
                <c:pt idx="2236">
                  <c:v>1879</c:v>
                </c:pt>
                <c:pt idx="2237">
                  <c:v>1880</c:v>
                </c:pt>
                <c:pt idx="2238">
                  <c:v>1881</c:v>
                </c:pt>
                <c:pt idx="2239">
                  <c:v>1882</c:v>
                </c:pt>
                <c:pt idx="2240">
                  <c:v>1883</c:v>
                </c:pt>
                <c:pt idx="2241">
                  <c:v>1884</c:v>
                </c:pt>
                <c:pt idx="2242">
                  <c:v>1885</c:v>
                </c:pt>
                <c:pt idx="2243">
                  <c:v>1886</c:v>
                </c:pt>
                <c:pt idx="2244">
                  <c:v>1887</c:v>
                </c:pt>
                <c:pt idx="2245">
                  <c:v>1888</c:v>
                </c:pt>
                <c:pt idx="2246">
                  <c:v>1889</c:v>
                </c:pt>
                <c:pt idx="2247">
                  <c:v>1890</c:v>
                </c:pt>
                <c:pt idx="2248">
                  <c:v>1891</c:v>
                </c:pt>
                <c:pt idx="2249">
                  <c:v>1892</c:v>
                </c:pt>
                <c:pt idx="2250">
                  <c:v>1893</c:v>
                </c:pt>
                <c:pt idx="2251">
                  <c:v>1894</c:v>
                </c:pt>
                <c:pt idx="2252">
                  <c:v>1895</c:v>
                </c:pt>
                <c:pt idx="2253">
                  <c:v>1896</c:v>
                </c:pt>
                <c:pt idx="2254">
                  <c:v>1897</c:v>
                </c:pt>
                <c:pt idx="2255">
                  <c:v>1898</c:v>
                </c:pt>
                <c:pt idx="2256">
                  <c:v>1899</c:v>
                </c:pt>
                <c:pt idx="2257">
                  <c:v>1900</c:v>
                </c:pt>
                <c:pt idx="2258">
                  <c:v>1901</c:v>
                </c:pt>
                <c:pt idx="2259">
                  <c:v>1902</c:v>
                </c:pt>
                <c:pt idx="2260">
                  <c:v>1903</c:v>
                </c:pt>
                <c:pt idx="2261">
                  <c:v>1904</c:v>
                </c:pt>
                <c:pt idx="2262">
                  <c:v>1905</c:v>
                </c:pt>
                <c:pt idx="2263">
                  <c:v>1906</c:v>
                </c:pt>
                <c:pt idx="2264">
                  <c:v>1907</c:v>
                </c:pt>
                <c:pt idx="2265">
                  <c:v>1908</c:v>
                </c:pt>
                <c:pt idx="2266">
                  <c:v>1909</c:v>
                </c:pt>
                <c:pt idx="2267">
                  <c:v>1910</c:v>
                </c:pt>
                <c:pt idx="2268">
                  <c:v>1911</c:v>
                </c:pt>
                <c:pt idx="2269">
                  <c:v>1912</c:v>
                </c:pt>
                <c:pt idx="2270">
                  <c:v>1913</c:v>
                </c:pt>
                <c:pt idx="2271">
                  <c:v>1914</c:v>
                </c:pt>
                <c:pt idx="2272">
                  <c:v>1915</c:v>
                </c:pt>
                <c:pt idx="2273">
                  <c:v>1916</c:v>
                </c:pt>
                <c:pt idx="2274">
                  <c:v>1917</c:v>
                </c:pt>
                <c:pt idx="2275">
                  <c:v>1918</c:v>
                </c:pt>
                <c:pt idx="2276">
                  <c:v>1919</c:v>
                </c:pt>
                <c:pt idx="2277">
                  <c:v>1920</c:v>
                </c:pt>
                <c:pt idx="2278">
                  <c:v>1921</c:v>
                </c:pt>
                <c:pt idx="2279">
                  <c:v>1922</c:v>
                </c:pt>
                <c:pt idx="2280">
                  <c:v>1923</c:v>
                </c:pt>
                <c:pt idx="2281">
                  <c:v>1924</c:v>
                </c:pt>
                <c:pt idx="2282">
                  <c:v>1925</c:v>
                </c:pt>
                <c:pt idx="2283">
                  <c:v>1926</c:v>
                </c:pt>
                <c:pt idx="2284">
                  <c:v>1927</c:v>
                </c:pt>
                <c:pt idx="2285">
                  <c:v>1928</c:v>
                </c:pt>
                <c:pt idx="2286">
                  <c:v>1929</c:v>
                </c:pt>
                <c:pt idx="2287">
                  <c:v>1930</c:v>
                </c:pt>
                <c:pt idx="2288">
                  <c:v>1931</c:v>
                </c:pt>
                <c:pt idx="2289">
                  <c:v>1932</c:v>
                </c:pt>
                <c:pt idx="2290">
                  <c:v>1933</c:v>
                </c:pt>
                <c:pt idx="2291">
                  <c:v>1934</c:v>
                </c:pt>
                <c:pt idx="2292">
                  <c:v>1935</c:v>
                </c:pt>
                <c:pt idx="2293">
                  <c:v>1936</c:v>
                </c:pt>
                <c:pt idx="2294">
                  <c:v>1937</c:v>
                </c:pt>
                <c:pt idx="2295">
                  <c:v>1938</c:v>
                </c:pt>
                <c:pt idx="2296">
                  <c:v>1939</c:v>
                </c:pt>
                <c:pt idx="2297">
                  <c:v>1940</c:v>
                </c:pt>
                <c:pt idx="2298">
                  <c:v>1941</c:v>
                </c:pt>
                <c:pt idx="2299">
                  <c:v>1942</c:v>
                </c:pt>
                <c:pt idx="2300">
                  <c:v>1943</c:v>
                </c:pt>
                <c:pt idx="2301">
                  <c:v>1944</c:v>
                </c:pt>
                <c:pt idx="2302">
                  <c:v>1945</c:v>
                </c:pt>
                <c:pt idx="2303">
                  <c:v>1946</c:v>
                </c:pt>
                <c:pt idx="2304">
                  <c:v>1947</c:v>
                </c:pt>
                <c:pt idx="2305">
                  <c:v>1948</c:v>
                </c:pt>
                <c:pt idx="2306">
                  <c:v>1949</c:v>
                </c:pt>
                <c:pt idx="2307">
                  <c:v>1950</c:v>
                </c:pt>
                <c:pt idx="2308">
                  <c:v>1951</c:v>
                </c:pt>
                <c:pt idx="2309">
                  <c:v>1952</c:v>
                </c:pt>
                <c:pt idx="2310">
                  <c:v>1953</c:v>
                </c:pt>
                <c:pt idx="2311">
                  <c:v>1954</c:v>
                </c:pt>
                <c:pt idx="2312">
                  <c:v>1955</c:v>
                </c:pt>
                <c:pt idx="2313">
                  <c:v>1956</c:v>
                </c:pt>
                <c:pt idx="2314">
                  <c:v>1957</c:v>
                </c:pt>
                <c:pt idx="2315">
                  <c:v>1958</c:v>
                </c:pt>
                <c:pt idx="2316">
                  <c:v>1959</c:v>
                </c:pt>
                <c:pt idx="2317">
                  <c:v>1960</c:v>
                </c:pt>
                <c:pt idx="2318">
                  <c:v>1961</c:v>
                </c:pt>
                <c:pt idx="2319">
                  <c:v>1962</c:v>
                </c:pt>
                <c:pt idx="2320">
                  <c:v>1963</c:v>
                </c:pt>
                <c:pt idx="2321">
                  <c:v>1964</c:v>
                </c:pt>
                <c:pt idx="2322">
                  <c:v>1965</c:v>
                </c:pt>
                <c:pt idx="2323">
                  <c:v>1966</c:v>
                </c:pt>
                <c:pt idx="2324">
                  <c:v>1967</c:v>
                </c:pt>
                <c:pt idx="2325">
                  <c:v>1968</c:v>
                </c:pt>
                <c:pt idx="2326">
                  <c:v>1969</c:v>
                </c:pt>
                <c:pt idx="2327">
                  <c:v>1970</c:v>
                </c:pt>
                <c:pt idx="2328">
                  <c:v>1971</c:v>
                </c:pt>
                <c:pt idx="2329">
                  <c:v>1972</c:v>
                </c:pt>
                <c:pt idx="2330">
                  <c:v>1973</c:v>
                </c:pt>
                <c:pt idx="2331">
                  <c:v>1974</c:v>
                </c:pt>
                <c:pt idx="2332">
                  <c:v>1975</c:v>
                </c:pt>
                <c:pt idx="2333">
                  <c:v>1976</c:v>
                </c:pt>
                <c:pt idx="2334">
                  <c:v>1977</c:v>
                </c:pt>
                <c:pt idx="2335">
                  <c:v>1978</c:v>
                </c:pt>
                <c:pt idx="2336">
                  <c:v>1979</c:v>
                </c:pt>
                <c:pt idx="2337">
                  <c:v>1980</c:v>
                </c:pt>
                <c:pt idx="2338">
                  <c:v>1981</c:v>
                </c:pt>
                <c:pt idx="2339">
                  <c:v>1982</c:v>
                </c:pt>
                <c:pt idx="2340">
                  <c:v>1983</c:v>
                </c:pt>
                <c:pt idx="2341">
                  <c:v>1984</c:v>
                </c:pt>
                <c:pt idx="2342">
                  <c:v>1985</c:v>
                </c:pt>
                <c:pt idx="2343">
                  <c:v>1986</c:v>
                </c:pt>
                <c:pt idx="2344">
                  <c:v>1987</c:v>
                </c:pt>
                <c:pt idx="2345">
                  <c:v>1988</c:v>
                </c:pt>
                <c:pt idx="2346">
                  <c:v>1989</c:v>
                </c:pt>
                <c:pt idx="2347">
                  <c:v>1990</c:v>
                </c:pt>
                <c:pt idx="2348">
                  <c:v>1991</c:v>
                </c:pt>
                <c:pt idx="2349">
                  <c:v>1992</c:v>
                </c:pt>
                <c:pt idx="2350">
                  <c:v>1993</c:v>
                </c:pt>
                <c:pt idx="2351">
                  <c:v>1994</c:v>
                </c:pt>
                <c:pt idx="2352">
                  <c:v>1995</c:v>
                </c:pt>
                <c:pt idx="2353">
                  <c:v>1996</c:v>
                </c:pt>
                <c:pt idx="2354">
                  <c:v>1997</c:v>
                </c:pt>
                <c:pt idx="2355">
                  <c:v>1998</c:v>
                </c:pt>
                <c:pt idx="2356">
                  <c:v>1999</c:v>
                </c:pt>
                <c:pt idx="2357">
                  <c:v>2000</c:v>
                </c:pt>
                <c:pt idx="2358">
                  <c:v>2001</c:v>
                </c:pt>
                <c:pt idx="2359">
                  <c:v>2002</c:v>
                </c:pt>
                <c:pt idx="2360">
                  <c:v>2003</c:v>
                </c:pt>
                <c:pt idx="2361">
                  <c:v>2004</c:v>
                </c:pt>
                <c:pt idx="2362">
                  <c:v>2005</c:v>
                </c:pt>
                <c:pt idx="2363">
                  <c:v>2006</c:v>
                </c:pt>
                <c:pt idx="2364">
                  <c:v>2007</c:v>
                </c:pt>
                <c:pt idx="2365">
                  <c:v>2008</c:v>
                </c:pt>
                <c:pt idx="2366">
                  <c:v>2009</c:v>
                </c:pt>
                <c:pt idx="2367">
                  <c:v>2010</c:v>
                </c:pt>
                <c:pt idx="2368">
                  <c:v>2011</c:v>
                </c:pt>
                <c:pt idx="2369">
                  <c:v>2012</c:v>
                </c:pt>
                <c:pt idx="2370">
                  <c:v>2013</c:v>
                </c:pt>
                <c:pt idx="2371">
                  <c:v>2014</c:v>
                </c:pt>
                <c:pt idx="2372">
                  <c:v>2015</c:v>
                </c:pt>
                <c:pt idx="2373">
                  <c:v>2016</c:v>
                </c:pt>
                <c:pt idx="2374">
                  <c:v>2017</c:v>
                </c:pt>
                <c:pt idx="2375">
                  <c:v>2018</c:v>
                </c:pt>
                <c:pt idx="2376">
                  <c:v>2019</c:v>
                </c:pt>
                <c:pt idx="2377">
                  <c:v>2020</c:v>
                </c:pt>
                <c:pt idx="2378">
                  <c:v>2021</c:v>
                </c:pt>
                <c:pt idx="2379">
                  <c:v>2022</c:v>
                </c:pt>
                <c:pt idx="2380">
                  <c:v>2023</c:v>
                </c:pt>
                <c:pt idx="2381">
                  <c:v>2024</c:v>
                </c:pt>
                <c:pt idx="2382">
                  <c:v>2025</c:v>
                </c:pt>
                <c:pt idx="2383">
                  <c:v>2026</c:v>
                </c:pt>
                <c:pt idx="2384">
                  <c:v>2027</c:v>
                </c:pt>
                <c:pt idx="2385">
                  <c:v>2028</c:v>
                </c:pt>
                <c:pt idx="2386">
                  <c:v>2029</c:v>
                </c:pt>
                <c:pt idx="2387">
                  <c:v>2030</c:v>
                </c:pt>
                <c:pt idx="2388">
                  <c:v>2031</c:v>
                </c:pt>
                <c:pt idx="2389">
                  <c:v>2032</c:v>
                </c:pt>
                <c:pt idx="2390">
                  <c:v>2033</c:v>
                </c:pt>
                <c:pt idx="2391">
                  <c:v>2034</c:v>
                </c:pt>
                <c:pt idx="2392">
                  <c:v>2035</c:v>
                </c:pt>
                <c:pt idx="2393">
                  <c:v>2036</c:v>
                </c:pt>
                <c:pt idx="2394">
                  <c:v>2037</c:v>
                </c:pt>
                <c:pt idx="2395">
                  <c:v>2038</c:v>
                </c:pt>
                <c:pt idx="2396">
                  <c:v>2039</c:v>
                </c:pt>
                <c:pt idx="2397">
                  <c:v>2040</c:v>
                </c:pt>
                <c:pt idx="2398">
                  <c:v>2041</c:v>
                </c:pt>
                <c:pt idx="2399">
                  <c:v>2042</c:v>
                </c:pt>
                <c:pt idx="2400">
                  <c:v>2043</c:v>
                </c:pt>
                <c:pt idx="2401">
                  <c:v>2044</c:v>
                </c:pt>
                <c:pt idx="2402">
                  <c:v>2045</c:v>
                </c:pt>
                <c:pt idx="2403">
                  <c:v>2046</c:v>
                </c:pt>
                <c:pt idx="2404">
                  <c:v>2047</c:v>
                </c:pt>
                <c:pt idx="2405">
                  <c:v>2048</c:v>
                </c:pt>
                <c:pt idx="2406">
                  <c:v>2049</c:v>
                </c:pt>
                <c:pt idx="2407">
                  <c:v>2050</c:v>
                </c:pt>
                <c:pt idx="2408">
                  <c:v>2051</c:v>
                </c:pt>
                <c:pt idx="2409">
                  <c:v>2052</c:v>
                </c:pt>
                <c:pt idx="2410">
                  <c:v>2053</c:v>
                </c:pt>
                <c:pt idx="2411">
                  <c:v>2054</c:v>
                </c:pt>
                <c:pt idx="2412">
                  <c:v>2055</c:v>
                </c:pt>
                <c:pt idx="2413">
                  <c:v>2056</c:v>
                </c:pt>
                <c:pt idx="2414">
                  <c:v>2057</c:v>
                </c:pt>
                <c:pt idx="2415">
                  <c:v>2058</c:v>
                </c:pt>
                <c:pt idx="2416">
                  <c:v>2059</c:v>
                </c:pt>
                <c:pt idx="2417">
                  <c:v>2060</c:v>
                </c:pt>
                <c:pt idx="2418">
                  <c:v>2061</c:v>
                </c:pt>
                <c:pt idx="2419">
                  <c:v>2062</c:v>
                </c:pt>
                <c:pt idx="2420">
                  <c:v>2063</c:v>
                </c:pt>
                <c:pt idx="2421">
                  <c:v>2064</c:v>
                </c:pt>
                <c:pt idx="2422">
                  <c:v>2065</c:v>
                </c:pt>
                <c:pt idx="2423">
                  <c:v>2066</c:v>
                </c:pt>
                <c:pt idx="2424">
                  <c:v>2067</c:v>
                </c:pt>
                <c:pt idx="2425">
                  <c:v>2068</c:v>
                </c:pt>
                <c:pt idx="2426">
                  <c:v>2069</c:v>
                </c:pt>
                <c:pt idx="2427">
                  <c:v>2070</c:v>
                </c:pt>
                <c:pt idx="2428">
                  <c:v>2071</c:v>
                </c:pt>
                <c:pt idx="2429">
                  <c:v>2072</c:v>
                </c:pt>
                <c:pt idx="2430">
                  <c:v>2073</c:v>
                </c:pt>
                <c:pt idx="2431">
                  <c:v>2074</c:v>
                </c:pt>
                <c:pt idx="2432">
                  <c:v>2075</c:v>
                </c:pt>
                <c:pt idx="2433">
                  <c:v>2076</c:v>
                </c:pt>
                <c:pt idx="2434">
                  <c:v>2077</c:v>
                </c:pt>
                <c:pt idx="2435">
                  <c:v>2078</c:v>
                </c:pt>
                <c:pt idx="2436">
                  <c:v>2079</c:v>
                </c:pt>
                <c:pt idx="2437">
                  <c:v>2080</c:v>
                </c:pt>
                <c:pt idx="2438">
                  <c:v>2081</c:v>
                </c:pt>
                <c:pt idx="2439">
                  <c:v>2082</c:v>
                </c:pt>
                <c:pt idx="2440">
                  <c:v>2083</c:v>
                </c:pt>
                <c:pt idx="2441">
                  <c:v>2084</c:v>
                </c:pt>
                <c:pt idx="2442">
                  <c:v>2085</c:v>
                </c:pt>
                <c:pt idx="2443">
                  <c:v>2086</c:v>
                </c:pt>
                <c:pt idx="2444">
                  <c:v>2087</c:v>
                </c:pt>
                <c:pt idx="2445">
                  <c:v>2088</c:v>
                </c:pt>
                <c:pt idx="2446">
                  <c:v>2089</c:v>
                </c:pt>
                <c:pt idx="2447">
                  <c:v>2090</c:v>
                </c:pt>
                <c:pt idx="2448">
                  <c:v>2091</c:v>
                </c:pt>
                <c:pt idx="2449">
                  <c:v>2092</c:v>
                </c:pt>
                <c:pt idx="2450">
                  <c:v>2093</c:v>
                </c:pt>
                <c:pt idx="2451">
                  <c:v>2094</c:v>
                </c:pt>
                <c:pt idx="2452">
                  <c:v>2095</c:v>
                </c:pt>
                <c:pt idx="2453">
                  <c:v>2096</c:v>
                </c:pt>
                <c:pt idx="2454">
                  <c:v>2097</c:v>
                </c:pt>
                <c:pt idx="2455">
                  <c:v>2098</c:v>
                </c:pt>
                <c:pt idx="2456">
                  <c:v>2099</c:v>
                </c:pt>
                <c:pt idx="2457">
                  <c:v>2100</c:v>
                </c:pt>
                <c:pt idx="2458">
                  <c:v>2101</c:v>
                </c:pt>
                <c:pt idx="2459">
                  <c:v>2102</c:v>
                </c:pt>
                <c:pt idx="2460">
                  <c:v>2103</c:v>
                </c:pt>
                <c:pt idx="2461">
                  <c:v>2104</c:v>
                </c:pt>
                <c:pt idx="2462">
                  <c:v>2105</c:v>
                </c:pt>
                <c:pt idx="2463">
                  <c:v>2106</c:v>
                </c:pt>
                <c:pt idx="2464">
                  <c:v>2107</c:v>
                </c:pt>
                <c:pt idx="2465">
                  <c:v>2108</c:v>
                </c:pt>
                <c:pt idx="2466">
                  <c:v>2109</c:v>
                </c:pt>
                <c:pt idx="2467">
                  <c:v>2110</c:v>
                </c:pt>
                <c:pt idx="2468">
                  <c:v>2111</c:v>
                </c:pt>
                <c:pt idx="2469">
                  <c:v>2112</c:v>
                </c:pt>
                <c:pt idx="2470">
                  <c:v>2113</c:v>
                </c:pt>
                <c:pt idx="2471">
                  <c:v>2114</c:v>
                </c:pt>
                <c:pt idx="2472">
                  <c:v>2115</c:v>
                </c:pt>
                <c:pt idx="2473">
                  <c:v>2116</c:v>
                </c:pt>
                <c:pt idx="2474">
                  <c:v>2117</c:v>
                </c:pt>
                <c:pt idx="2475">
                  <c:v>2118</c:v>
                </c:pt>
                <c:pt idx="2476">
                  <c:v>2119</c:v>
                </c:pt>
                <c:pt idx="2477">
                  <c:v>2120</c:v>
                </c:pt>
                <c:pt idx="2478">
                  <c:v>2121</c:v>
                </c:pt>
                <c:pt idx="2479">
                  <c:v>2122</c:v>
                </c:pt>
                <c:pt idx="2480">
                  <c:v>2123</c:v>
                </c:pt>
                <c:pt idx="2481">
                  <c:v>2124</c:v>
                </c:pt>
                <c:pt idx="2482">
                  <c:v>2125</c:v>
                </c:pt>
                <c:pt idx="2483">
                  <c:v>2126</c:v>
                </c:pt>
                <c:pt idx="2484">
                  <c:v>2127</c:v>
                </c:pt>
                <c:pt idx="2485">
                  <c:v>2128</c:v>
                </c:pt>
                <c:pt idx="2486">
                  <c:v>2129</c:v>
                </c:pt>
                <c:pt idx="2487">
                  <c:v>2130</c:v>
                </c:pt>
                <c:pt idx="2488">
                  <c:v>2131</c:v>
                </c:pt>
                <c:pt idx="2489">
                  <c:v>2132</c:v>
                </c:pt>
                <c:pt idx="2490">
                  <c:v>2133</c:v>
                </c:pt>
                <c:pt idx="2491">
                  <c:v>2134</c:v>
                </c:pt>
                <c:pt idx="2492">
                  <c:v>2135</c:v>
                </c:pt>
                <c:pt idx="2493">
                  <c:v>2136</c:v>
                </c:pt>
                <c:pt idx="2494">
                  <c:v>2137</c:v>
                </c:pt>
                <c:pt idx="2495">
                  <c:v>2138</c:v>
                </c:pt>
                <c:pt idx="2496">
                  <c:v>2139</c:v>
                </c:pt>
                <c:pt idx="2497">
                  <c:v>2140</c:v>
                </c:pt>
                <c:pt idx="2498">
                  <c:v>2141</c:v>
                </c:pt>
                <c:pt idx="2499">
                  <c:v>2142</c:v>
                </c:pt>
                <c:pt idx="2500">
                  <c:v>2143</c:v>
                </c:pt>
                <c:pt idx="2501">
                  <c:v>2144</c:v>
                </c:pt>
                <c:pt idx="2502">
                  <c:v>2145</c:v>
                </c:pt>
                <c:pt idx="2503">
                  <c:v>2146</c:v>
                </c:pt>
                <c:pt idx="2504">
                  <c:v>2147</c:v>
                </c:pt>
                <c:pt idx="2505">
                  <c:v>2148</c:v>
                </c:pt>
                <c:pt idx="2506">
                  <c:v>2149</c:v>
                </c:pt>
                <c:pt idx="2507">
                  <c:v>2150</c:v>
                </c:pt>
                <c:pt idx="2508">
                  <c:v>2151</c:v>
                </c:pt>
                <c:pt idx="2509">
                  <c:v>2152</c:v>
                </c:pt>
                <c:pt idx="2510">
                  <c:v>2153</c:v>
                </c:pt>
                <c:pt idx="2511">
                  <c:v>2154</c:v>
                </c:pt>
                <c:pt idx="2512">
                  <c:v>2155</c:v>
                </c:pt>
                <c:pt idx="2513">
                  <c:v>2156</c:v>
                </c:pt>
                <c:pt idx="2514">
                  <c:v>2157</c:v>
                </c:pt>
                <c:pt idx="2515">
                  <c:v>2158</c:v>
                </c:pt>
                <c:pt idx="2516">
                  <c:v>2159</c:v>
                </c:pt>
                <c:pt idx="2517">
                  <c:v>2160</c:v>
                </c:pt>
                <c:pt idx="2518">
                  <c:v>2161</c:v>
                </c:pt>
                <c:pt idx="2519">
                  <c:v>2162</c:v>
                </c:pt>
                <c:pt idx="2520">
                  <c:v>2163</c:v>
                </c:pt>
                <c:pt idx="2521">
                  <c:v>2164</c:v>
                </c:pt>
                <c:pt idx="2522">
                  <c:v>2165</c:v>
                </c:pt>
                <c:pt idx="2523">
                  <c:v>2166</c:v>
                </c:pt>
                <c:pt idx="2524">
                  <c:v>2167</c:v>
                </c:pt>
                <c:pt idx="2525">
                  <c:v>2168</c:v>
                </c:pt>
                <c:pt idx="2526">
                  <c:v>2169</c:v>
                </c:pt>
                <c:pt idx="2527">
                  <c:v>2170</c:v>
                </c:pt>
                <c:pt idx="2528">
                  <c:v>2171</c:v>
                </c:pt>
                <c:pt idx="2529">
                  <c:v>2172</c:v>
                </c:pt>
                <c:pt idx="2530">
                  <c:v>2173</c:v>
                </c:pt>
                <c:pt idx="2531">
                  <c:v>2174</c:v>
                </c:pt>
                <c:pt idx="2532">
                  <c:v>2175</c:v>
                </c:pt>
                <c:pt idx="2533">
                  <c:v>2176</c:v>
                </c:pt>
                <c:pt idx="2534">
                  <c:v>2177</c:v>
                </c:pt>
                <c:pt idx="2535">
                  <c:v>2178</c:v>
                </c:pt>
                <c:pt idx="2536">
                  <c:v>2179</c:v>
                </c:pt>
                <c:pt idx="2537">
                  <c:v>2180</c:v>
                </c:pt>
                <c:pt idx="2538">
                  <c:v>2181</c:v>
                </c:pt>
                <c:pt idx="2539">
                  <c:v>2182</c:v>
                </c:pt>
                <c:pt idx="2540">
                  <c:v>2183</c:v>
                </c:pt>
                <c:pt idx="2541">
                  <c:v>2184</c:v>
                </c:pt>
                <c:pt idx="2542">
                  <c:v>2185</c:v>
                </c:pt>
                <c:pt idx="2543">
                  <c:v>2186</c:v>
                </c:pt>
                <c:pt idx="2544">
                  <c:v>2187</c:v>
                </c:pt>
                <c:pt idx="2545">
                  <c:v>2188</c:v>
                </c:pt>
                <c:pt idx="2546">
                  <c:v>2189</c:v>
                </c:pt>
                <c:pt idx="2547">
                  <c:v>2190</c:v>
                </c:pt>
                <c:pt idx="2548">
                  <c:v>2191</c:v>
                </c:pt>
                <c:pt idx="2549">
                  <c:v>2192</c:v>
                </c:pt>
                <c:pt idx="2550">
                  <c:v>2193</c:v>
                </c:pt>
                <c:pt idx="2551">
                  <c:v>2194</c:v>
                </c:pt>
                <c:pt idx="2552">
                  <c:v>2195</c:v>
                </c:pt>
                <c:pt idx="2553">
                  <c:v>2196</c:v>
                </c:pt>
                <c:pt idx="2554">
                  <c:v>2197</c:v>
                </c:pt>
                <c:pt idx="2555">
                  <c:v>2198</c:v>
                </c:pt>
                <c:pt idx="2556">
                  <c:v>2199</c:v>
                </c:pt>
                <c:pt idx="2557">
                  <c:v>2200</c:v>
                </c:pt>
                <c:pt idx="2558">
                  <c:v>2201</c:v>
                </c:pt>
                <c:pt idx="2559">
                  <c:v>2202</c:v>
                </c:pt>
                <c:pt idx="2560">
                  <c:v>2203</c:v>
                </c:pt>
                <c:pt idx="2561">
                  <c:v>2204</c:v>
                </c:pt>
                <c:pt idx="2562">
                  <c:v>2205</c:v>
                </c:pt>
                <c:pt idx="2563">
                  <c:v>2206</c:v>
                </c:pt>
                <c:pt idx="2564">
                  <c:v>2207</c:v>
                </c:pt>
                <c:pt idx="2565">
                  <c:v>2208</c:v>
                </c:pt>
                <c:pt idx="2566">
                  <c:v>2209</c:v>
                </c:pt>
                <c:pt idx="2567">
                  <c:v>2210</c:v>
                </c:pt>
                <c:pt idx="2568">
                  <c:v>2211</c:v>
                </c:pt>
                <c:pt idx="2569">
                  <c:v>2212</c:v>
                </c:pt>
                <c:pt idx="2570">
                  <c:v>2213</c:v>
                </c:pt>
                <c:pt idx="2571">
                  <c:v>2214</c:v>
                </c:pt>
                <c:pt idx="2572">
                  <c:v>2215</c:v>
                </c:pt>
                <c:pt idx="2573">
                  <c:v>2216</c:v>
                </c:pt>
                <c:pt idx="2574">
                  <c:v>2217</c:v>
                </c:pt>
                <c:pt idx="2575">
                  <c:v>2218</c:v>
                </c:pt>
                <c:pt idx="2576">
                  <c:v>2219</c:v>
                </c:pt>
                <c:pt idx="2577">
                  <c:v>2220</c:v>
                </c:pt>
                <c:pt idx="2578">
                  <c:v>2221</c:v>
                </c:pt>
                <c:pt idx="2579">
                  <c:v>2222</c:v>
                </c:pt>
                <c:pt idx="2580">
                  <c:v>2223</c:v>
                </c:pt>
                <c:pt idx="2581">
                  <c:v>2224</c:v>
                </c:pt>
                <c:pt idx="2582">
                  <c:v>2225</c:v>
                </c:pt>
                <c:pt idx="2583">
                  <c:v>2226</c:v>
                </c:pt>
                <c:pt idx="2584">
                  <c:v>2227</c:v>
                </c:pt>
                <c:pt idx="2585">
                  <c:v>2228</c:v>
                </c:pt>
                <c:pt idx="2586">
                  <c:v>2229</c:v>
                </c:pt>
                <c:pt idx="2587">
                  <c:v>2230</c:v>
                </c:pt>
                <c:pt idx="2588">
                  <c:v>2231</c:v>
                </c:pt>
                <c:pt idx="2589">
                  <c:v>2232</c:v>
                </c:pt>
                <c:pt idx="2590">
                  <c:v>2233</c:v>
                </c:pt>
                <c:pt idx="2591">
                  <c:v>2234</c:v>
                </c:pt>
                <c:pt idx="2592">
                  <c:v>2235</c:v>
                </c:pt>
                <c:pt idx="2593">
                  <c:v>2236</c:v>
                </c:pt>
                <c:pt idx="2594">
                  <c:v>2237</c:v>
                </c:pt>
                <c:pt idx="2595">
                  <c:v>2238</c:v>
                </c:pt>
                <c:pt idx="2596">
                  <c:v>2239</c:v>
                </c:pt>
                <c:pt idx="2597">
                  <c:v>2240</c:v>
                </c:pt>
                <c:pt idx="2598">
                  <c:v>2241</c:v>
                </c:pt>
                <c:pt idx="2599">
                  <c:v>2242</c:v>
                </c:pt>
                <c:pt idx="2600">
                  <c:v>2243</c:v>
                </c:pt>
                <c:pt idx="2601">
                  <c:v>2244</c:v>
                </c:pt>
                <c:pt idx="2602">
                  <c:v>2245</c:v>
                </c:pt>
                <c:pt idx="2603">
                  <c:v>2246</c:v>
                </c:pt>
                <c:pt idx="2604">
                  <c:v>2247</c:v>
                </c:pt>
                <c:pt idx="2605">
                  <c:v>2248</c:v>
                </c:pt>
                <c:pt idx="2606">
                  <c:v>2249</c:v>
                </c:pt>
                <c:pt idx="2607">
                  <c:v>2250</c:v>
                </c:pt>
                <c:pt idx="2608">
                  <c:v>2251</c:v>
                </c:pt>
                <c:pt idx="2609">
                  <c:v>2252</c:v>
                </c:pt>
                <c:pt idx="2610">
                  <c:v>2253</c:v>
                </c:pt>
                <c:pt idx="2611">
                  <c:v>2254</c:v>
                </c:pt>
                <c:pt idx="2612">
                  <c:v>2255</c:v>
                </c:pt>
                <c:pt idx="2613">
                  <c:v>2256</c:v>
                </c:pt>
                <c:pt idx="2614">
                  <c:v>2257</c:v>
                </c:pt>
                <c:pt idx="2615">
                  <c:v>2258</c:v>
                </c:pt>
                <c:pt idx="2616">
                  <c:v>2259</c:v>
                </c:pt>
                <c:pt idx="2617">
                  <c:v>2260</c:v>
                </c:pt>
                <c:pt idx="2618">
                  <c:v>2261</c:v>
                </c:pt>
                <c:pt idx="2619">
                  <c:v>2262</c:v>
                </c:pt>
                <c:pt idx="2620">
                  <c:v>2263</c:v>
                </c:pt>
                <c:pt idx="2621">
                  <c:v>2264</c:v>
                </c:pt>
                <c:pt idx="2622">
                  <c:v>2265</c:v>
                </c:pt>
                <c:pt idx="2623">
                  <c:v>2266</c:v>
                </c:pt>
                <c:pt idx="2624">
                  <c:v>2267</c:v>
                </c:pt>
                <c:pt idx="2625">
                  <c:v>2268</c:v>
                </c:pt>
                <c:pt idx="2626">
                  <c:v>2269</c:v>
                </c:pt>
                <c:pt idx="2627">
                  <c:v>2270</c:v>
                </c:pt>
                <c:pt idx="2628">
                  <c:v>2271</c:v>
                </c:pt>
                <c:pt idx="2629">
                  <c:v>2272</c:v>
                </c:pt>
                <c:pt idx="2630">
                  <c:v>2273</c:v>
                </c:pt>
                <c:pt idx="2631">
                  <c:v>2274</c:v>
                </c:pt>
                <c:pt idx="2632">
                  <c:v>2275</c:v>
                </c:pt>
                <c:pt idx="2633">
                  <c:v>2276</c:v>
                </c:pt>
                <c:pt idx="2634">
                  <c:v>2277</c:v>
                </c:pt>
                <c:pt idx="2635">
                  <c:v>2278</c:v>
                </c:pt>
                <c:pt idx="2636">
                  <c:v>2279</c:v>
                </c:pt>
                <c:pt idx="2637">
                  <c:v>2280</c:v>
                </c:pt>
                <c:pt idx="2638">
                  <c:v>2281</c:v>
                </c:pt>
                <c:pt idx="2639">
                  <c:v>2282</c:v>
                </c:pt>
                <c:pt idx="2640">
                  <c:v>2283</c:v>
                </c:pt>
                <c:pt idx="2641">
                  <c:v>2284</c:v>
                </c:pt>
                <c:pt idx="2642">
                  <c:v>2285</c:v>
                </c:pt>
                <c:pt idx="2643">
                  <c:v>2286</c:v>
                </c:pt>
                <c:pt idx="2644">
                  <c:v>2287</c:v>
                </c:pt>
                <c:pt idx="2645">
                  <c:v>2288</c:v>
                </c:pt>
                <c:pt idx="2646">
                  <c:v>2289</c:v>
                </c:pt>
                <c:pt idx="2647">
                  <c:v>2290</c:v>
                </c:pt>
                <c:pt idx="2648">
                  <c:v>2291</c:v>
                </c:pt>
                <c:pt idx="2649">
                  <c:v>2292</c:v>
                </c:pt>
                <c:pt idx="2650">
                  <c:v>2293</c:v>
                </c:pt>
                <c:pt idx="2651">
                  <c:v>2294</c:v>
                </c:pt>
                <c:pt idx="2652">
                  <c:v>2295</c:v>
                </c:pt>
                <c:pt idx="2653">
                  <c:v>2296</c:v>
                </c:pt>
                <c:pt idx="2654">
                  <c:v>2297</c:v>
                </c:pt>
                <c:pt idx="2655">
                  <c:v>2298</c:v>
                </c:pt>
                <c:pt idx="2656">
                  <c:v>2299</c:v>
                </c:pt>
                <c:pt idx="2657">
                  <c:v>2300</c:v>
                </c:pt>
                <c:pt idx="2658">
                  <c:v>2301</c:v>
                </c:pt>
                <c:pt idx="2659">
                  <c:v>2302</c:v>
                </c:pt>
                <c:pt idx="2660">
                  <c:v>2303</c:v>
                </c:pt>
                <c:pt idx="2661">
                  <c:v>2304</c:v>
                </c:pt>
                <c:pt idx="2662">
                  <c:v>2305</c:v>
                </c:pt>
                <c:pt idx="2663">
                  <c:v>2306</c:v>
                </c:pt>
                <c:pt idx="2664">
                  <c:v>2307</c:v>
                </c:pt>
                <c:pt idx="2665">
                  <c:v>2308</c:v>
                </c:pt>
                <c:pt idx="2666">
                  <c:v>2309</c:v>
                </c:pt>
                <c:pt idx="2667">
                  <c:v>2310</c:v>
                </c:pt>
                <c:pt idx="2668">
                  <c:v>2311</c:v>
                </c:pt>
                <c:pt idx="2669">
                  <c:v>2312</c:v>
                </c:pt>
                <c:pt idx="2670">
                  <c:v>2313</c:v>
                </c:pt>
                <c:pt idx="2671">
                  <c:v>2314</c:v>
                </c:pt>
                <c:pt idx="2672">
                  <c:v>2315</c:v>
                </c:pt>
                <c:pt idx="2673">
                  <c:v>2316</c:v>
                </c:pt>
                <c:pt idx="2674">
                  <c:v>2317</c:v>
                </c:pt>
                <c:pt idx="2675">
                  <c:v>2318</c:v>
                </c:pt>
                <c:pt idx="2676">
                  <c:v>2319</c:v>
                </c:pt>
                <c:pt idx="2677">
                  <c:v>2320</c:v>
                </c:pt>
                <c:pt idx="2678">
                  <c:v>2321</c:v>
                </c:pt>
                <c:pt idx="2679">
                  <c:v>2322</c:v>
                </c:pt>
                <c:pt idx="2680">
                  <c:v>2323</c:v>
                </c:pt>
                <c:pt idx="2681">
                  <c:v>2324</c:v>
                </c:pt>
                <c:pt idx="2682">
                  <c:v>2325</c:v>
                </c:pt>
                <c:pt idx="2683">
                  <c:v>2326</c:v>
                </c:pt>
                <c:pt idx="2684">
                  <c:v>2327</c:v>
                </c:pt>
                <c:pt idx="2685">
                  <c:v>2328</c:v>
                </c:pt>
                <c:pt idx="2686">
                  <c:v>2329</c:v>
                </c:pt>
                <c:pt idx="2687">
                  <c:v>2330</c:v>
                </c:pt>
                <c:pt idx="2688">
                  <c:v>2331</c:v>
                </c:pt>
                <c:pt idx="2689">
                  <c:v>2332</c:v>
                </c:pt>
                <c:pt idx="2690">
                  <c:v>2333</c:v>
                </c:pt>
                <c:pt idx="2691">
                  <c:v>2334</c:v>
                </c:pt>
                <c:pt idx="2692">
                  <c:v>2335</c:v>
                </c:pt>
                <c:pt idx="2693">
                  <c:v>2336</c:v>
                </c:pt>
                <c:pt idx="2694">
                  <c:v>2337</c:v>
                </c:pt>
                <c:pt idx="2695">
                  <c:v>2338</c:v>
                </c:pt>
                <c:pt idx="2696">
                  <c:v>2339</c:v>
                </c:pt>
                <c:pt idx="2697">
                  <c:v>2340</c:v>
                </c:pt>
                <c:pt idx="2698">
                  <c:v>2341</c:v>
                </c:pt>
                <c:pt idx="2699">
                  <c:v>2342</c:v>
                </c:pt>
                <c:pt idx="2700">
                  <c:v>2343</c:v>
                </c:pt>
                <c:pt idx="2701">
                  <c:v>2344</c:v>
                </c:pt>
                <c:pt idx="2702">
                  <c:v>2345</c:v>
                </c:pt>
                <c:pt idx="2703">
                  <c:v>2346</c:v>
                </c:pt>
                <c:pt idx="2704">
                  <c:v>2347</c:v>
                </c:pt>
                <c:pt idx="2705">
                  <c:v>2348</c:v>
                </c:pt>
                <c:pt idx="2706">
                  <c:v>2349</c:v>
                </c:pt>
                <c:pt idx="2707">
                  <c:v>2350</c:v>
                </c:pt>
                <c:pt idx="2708">
                  <c:v>2351</c:v>
                </c:pt>
                <c:pt idx="2709">
                  <c:v>2352</c:v>
                </c:pt>
                <c:pt idx="2710">
                  <c:v>2353</c:v>
                </c:pt>
                <c:pt idx="2711">
                  <c:v>2354</c:v>
                </c:pt>
                <c:pt idx="2712">
                  <c:v>2355</c:v>
                </c:pt>
                <c:pt idx="2713">
                  <c:v>2356</c:v>
                </c:pt>
                <c:pt idx="2714">
                  <c:v>2357</c:v>
                </c:pt>
                <c:pt idx="2715">
                  <c:v>2358</c:v>
                </c:pt>
                <c:pt idx="2716">
                  <c:v>2359</c:v>
                </c:pt>
                <c:pt idx="2717">
                  <c:v>2360</c:v>
                </c:pt>
                <c:pt idx="2718">
                  <c:v>2361</c:v>
                </c:pt>
                <c:pt idx="2719">
                  <c:v>2362</c:v>
                </c:pt>
                <c:pt idx="2720">
                  <c:v>2363</c:v>
                </c:pt>
                <c:pt idx="2721">
                  <c:v>2364</c:v>
                </c:pt>
                <c:pt idx="2722">
                  <c:v>2365</c:v>
                </c:pt>
                <c:pt idx="2723">
                  <c:v>2366</c:v>
                </c:pt>
                <c:pt idx="2724">
                  <c:v>2367</c:v>
                </c:pt>
                <c:pt idx="2725">
                  <c:v>2368</c:v>
                </c:pt>
                <c:pt idx="2726">
                  <c:v>2369</c:v>
                </c:pt>
                <c:pt idx="2727">
                  <c:v>2370</c:v>
                </c:pt>
                <c:pt idx="2728">
                  <c:v>2371</c:v>
                </c:pt>
                <c:pt idx="2729">
                  <c:v>2372</c:v>
                </c:pt>
                <c:pt idx="2730">
                  <c:v>2373</c:v>
                </c:pt>
                <c:pt idx="2731">
                  <c:v>2374</c:v>
                </c:pt>
                <c:pt idx="2732">
                  <c:v>2375</c:v>
                </c:pt>
                <c:pt idx="2733">
                  <c:v>2376</c:v>
                </c:pt>
                <c:pt idx="2734">
                  <c:v>2377</c:v>
                </c:pt>
                <c:pt idx="2735">
                  <c:v>2378</c:v>
                </c:pt>
                <c:pt idx="2736">
                  <c:v>2379</c:v>
                </c:pt>
                <c:pt idx="2737">
                  <c:v>2380</c:v>
                </c:pt>
                <c:pt idx="2738">
                  <c:v>2381</c:v>
                </c:pt>
                <c:pt idx="2739">
                  <c:v>2382</c:v>
                </c:pt>
                <c:pt idx="2740">
                  <c:v>2383</c:v>
                </c:pt>
                <c:pt idx="2741">
                  <c:v>2384</c:v>
                </c:pt>
                <c:pt idx="2742">
                  <c:v>2385</c:v>
                </c:pt>
                <c:pt idx="2743">
                  <c:v>2386</c:v>
                </c:pt>
                <c:pt idx="2744">
                  <c:v>2387</c:v>
                </c:pt>
                <c:pt idx="2745">
                  <c:v>2388</c:v>
                </c:pt>
                <c:pt idx="2746">
                  <c:v>2389</c:v>
                </c:pt>
                <c:pt idx="2747">
                  <c:v>2390</c:v>
                </c:pt>
                <c:pt idx="2748">
                  <c:v>2391</c:v>
                </c:pt>
                <c:pt idx="2749">
                  <c:v>2392</c:v>
                </c:pt>
                <c:pt idx="2750">
                  <c:v>2393</c:v>
                </c:pt>
                <c:pt idx="2751">
                  <c:v>2394</c:v>
                </c:pt>
                <c:pt idx="2752">
                  <c:v>2395</c:v>
                </c:pt>
                <c:pt idx="2753">
                  <c:v>2396</c:v>
                </c:pt>
                <c:pt idx="2754">
                  <c:v>2397</c:v>
                </c:pt>
                <c:pt idx="2755">
                  <c:v>2398</c:v>
                </c:pt>
                <c:pt idx="2756">
                  <c:v>2399</c:v>
                </c:pt>
                <c:pt idx="2757">
                  <c:v>2400</c:v>
                </c:pt>
                <c:pt idx="2758">
                  <c:v>2401</c:v>
                </c:pt>
                <c:pt idx="2759">
                  <c:v>2402</c:v>
                </c:pt>
                <c:pt idx="2760">
                  <c:v>2403</c:v>
                </c:pt>
                <c:pt idx="2761">
                  <c:v>2404</c:v>
                </c:pt>
                <c:pt idx="2762">
                  <c:v>2405</c:v>
                </c:pt>
                <c:pt idx="2763">
                  <c:v>2406</c:v>
                </c:pt>
                <c:pt idx="2764">
                  <c:v>2407</c:v>
                </c:pt>
                <c:pt idx="2765">
                  <c:v>2408</c:v>
                </c:pt>
                <c:pt idx="2766">
                  <c:v>2409</c:v>
                </c:pt>
                <c:pt idx="2767">
                  <c:v>2410</c:v>
                </c:pt>
                <c:pt idx="2768">
                  <c:v>2411</c:v>
                </c:pt>
                <c:pt idx="2769">
                  <c:v>2412</c:v>
                </c:pt>
                <c:pt idx="2770">
                  <c:v>2413</c:v>
                </c:pt>
                <c:pt idx="2771">
                  <c:v>2414</c:v>
                </c:pt>
                <c:pt idx="2772">
                  <c:v>2415</c:v>
                </c:pt>
                <c:pt idx="2773">
                  <c:v>2416</c:v>
                </c:pt>
                <c:pt idx="2774">
                  <c:v>2417</c:v>
                </c:pt>
                <c:pt idx="2775">
                  <c:v>2418</c:v>
                </c:pt>
                <c:pt idx="2776">
                  <c:v>2419</c:v>
                </c:pt>
                <c:pt idx="2777">
                  <c:v>2420</c:v>
                </c:pt>
                <c:pt idx="2778">
                  <c:v>2421</c:v>
                </c:pt>
                <c:pt idx="2779">
                  <c:v>2422</c:v>
                </c:pt>
                <c:pt idx="2780">
                  <c:v>2423</c:v>
                </c:pt>
                <c:pt idx="2781">
                  <c:v>2424</c:v>
                </c:pt>
                <c:pt idx="2782">
                  <c:v>2425</c:v>
                </c:pt>
                <c:pt idx="2783">
                  <c:v>2426</c:v>
                </c:pt>
                <c:pt idx="2784">
                  <c:v>2427</c:v>
                </c:pt>
                <c:pt idx="2785">
                  <c:v>2428</c:v>
                </c:pt>
                <c:pt idx="2786">
                  <c:v>2429</c:v>
                </c:pt>
                <c:pt idx="2787">
                  <c:v>2430</c:v>
                </c:pt>
                <c:pt idx="2788">
                  <c:v>2431</c:v>
                </c:pt>
                <c:pt idx="2789">
                  <c:v>2432</c:v>
                </c:pt>
                <c:pt idx="2790">
                  <c:v>2433</c:v>
                </c:pt>
                <c:pt idx="2791">
                  <c:v>2434</c:v>
                </c:pt>
                <c:pt idx="2792">
                  <c:v>2435</c:v>
                </c:pt>
                <c:pt idx="2793">
                  <c:v>2436</c:v>
                </c:pt>
                <c:pt idx="2794">
                  <c:v>2437</c:v>
                </c:pt>
                <c:pt idx="2795">
                  <c:v>2438</c:v>
                </c:pt>
                <c:pt idx="2796">
                  <c:v>2439</c:v>
                </c:pt>
                <c:pt idx="2797">
                  <c:v>2440</c:v>
                </c:pt>
                <c:pt idx="2798">
                  <c:v>2441</c:v>
                </c:pt>
                <c:pt idx="2799">
                  <c:v>2442</c:v>
                </c:pt>
                <c:pt idx="2800">
                  <c:v>2443</c:v>
                </c:pt>
                <c:pt idx="2801">
                  <c:v>2444</c:v>
                </c:pt>
                <c:pt idx="2802">
                  <c:v>2445</c:v>
                </c:pt>
                <c:pt idx="2803">
                  <c:v>2446</c:v>
                </c:pt>
                <c:pt idx="2804">
                  <c:v>2447</c:v>
                </c:pt>
                <c:pt idx="2805">
                  <c:v>2448</c:v>
                </c:pt>
                <c:pt idx="2806">
                  <c:v>2449</c:v>
                </c:pt>
                <c:pt idx="2807">
                  <c:v>2450</c:v>
                </c:pt>
                <c:pt idx="2808">
                  <c:v>2451</c:v>
                </c:pt>
                <c:pt idx="2809">
                  <c:v>2452</c:v>
                </c:pt>
                <c:pt idx="2810">
                  <c:v>2453</c:v>
                </c:pt>
                <c:pt idx="2811">
                  <c:v>2454</c:v>
                </c:pt>
                <c:pt idx="2812">
                  <c:v>2455</c:v>
                </c:pt>
                <c:pt idx="2813">
                  <c:v>2456</c:v>
                </c:pt>
                <c:pt idx="2814">
                  <c:v>2457</c:v>
                </c:pt>
                <c:pt idx="2815">
                  <c:v>2458</c:v>
                </c:pt>
                <c:pt idx="2816">
                  <c:v>2459</c:v>
                </c:pt>
                <c:pt idx="2817">
                  <c:v>2460</c:v>
                </c:pt>
                <c:pt idx="2818">
                  <c:v>2461</c:v>
                </c:pt>
                <c:pt idx="2819">
                  <c:v>2462</c:v>
                </c:pt>
                <c:pt idx="2820">
                  <c:v>2463</c:v>
                </c:pt>
                <c:pt idx="2821">
                  <c:v>2464</c:v>
                </c:pt>
                <c:pt idx="2822">
                  <c:v>2465</c:v>
                </c:pt>
                <c:pt idx="2823">
                  <c:v>2466</c:v>
                </c:pt>
                <c:pt idx="2824">
                  <c:v>2467</c:v>
                </c:pt>
                <c:pt idx="2825">
                  <c:v>2468</c:v>
                </c:pt>
                <c:pt idx="2826">
                  <c:v>2469</c:v>
                </c:pt>
                <c:pt idx="2827">
                  <c:v>2470</c:v>
                </c:pt>
                <c:pt idx="2828">
                  <c:v>2471</c:v>
                </c:pt>
                <c:pt idx="2829">
                  <c:v>2472</c:v>
                </c:pt>
                <c:pt idx="2830">
                  <c:v>2473</c:v>
                </c:pt>
                <c:pt idx="2831">
                  <c:v>2474</c:v>
                </c:pt>
                <c:pt idx="2832">
                  <c:v>2475</c:v>
                </c:pt>
                <c:pt idx="2833">
                  <c:v>2476</c:v>
                </c:pt>
                <c:pt idx="2834">
                  <c:v>2477</c:v>
                </c:pt>
                <c:pt idx="2835">
                  <c:v>2478</c:v>
                </c:pt>
                <c:pt idx="2836">
                  <c:v>2479</c:v>
                </c:pt>
                <c:pt idx="2837">
                  <c:v>2480</c:v>
                </c:pt>
                <c:pt idx="2838">
                  <c:v>2481</c:v>
                </c:pt>
                <c:pt idx="2839">
                  <c:v>2482</c:v>
                </c:pt>
                <c:pt idx="2840">
                  <c:v>2483</c:v>
                </c:pt>
                <c:pt idx="2841">
                  <c:v>2484</c:v>
                </c:pt>
                <c:pt idx="2842">
                  <c:v>2485</c:v>
                </c:pt>
                <c:pt idx="2843">
                  <c:v>2486</c:v>
                </c:pt>
                <c:pt idx="2844">
                  <c:v>2487</c:v>
                </c:pt>
                <c:pt idx="2845">
                  <c:v>2488</c:v>
                </c:pt>
                <c:pt idx="2846">
                  <c:v>2489</c:v>
                </c:pt>
                <c:pt idx="2847">
                  <c:v>2490</c:v>
                </c:pt>
                <c:pt idx="2848">
                  <c:v>2491</c:v>
                </c:pt>
                <c:pt idx="2849">
                  <c:v>2492</c:v>
                </c:pt>
                <c:pt idx="2850">
                  <c:v>2493</c:v>
                </c:pt>
                <c:pt idx="2851">
                  <c:v>2494</c:v>
                </c:pt>
                <c:pt idx="2852">
                  <c:v>2495</c:v>
                </c:pt>
                <c:pt idx="2853">
                  <c:v>2496</c:v>
                </c:pt>
                <c:pt idx="2854">
                  <c:v>2497</c:v>
                </c:pt>
                <c:pt idx="2855">
                  <c:v>2498</c:v>
                </c:pt>
                <c:pt idx="2856">
                  <c:v>2499</c:v>
                </c:pt>
                <c:pt idx="2857">
                  <c:v>2500</c:v>
                </c:pt>
                <c:pt idx="2858">
                  <c:v>2501</c:v>
                </c:pt>
                <c:pt idx="2859">
                  <c:v>2502</c:v>
                </c:pt>
                <c:pt idx="2860">
                  <c:v>2503</c:v>
                </c:pt>
                <c:pt idx="2861">
                  <c:v>2504</c:v>
                </c:pt>
                <c:pt idx="2862">
                  <c:v>2505</c:v>
                </c:pt>
                <c:pt idx="2863">
                  <c:v>2506</c:v>
                </c:pt>
                <c:pt idx="2864">
                  <c:v>2507</c:v>
                </c:pt>
                <c:pt idx="2865">
                  <c:v>2508</c:v>
                </c:pt>
                <c:pt idx="2866">
                  <c:v>2509</c:v>
                </c:pt>
                <c:pt idx="2867">
                  <c:v>2510</c:v>
                </c:pt>
                <c:pt idx="2868">
                  <c:v>2511</c:v>
                </c:pt>
                <c:pt idx="2869">
                  <c:v>2512</c:v>
                </c:pt>
                <c:pt idx="2870">
                  <c:v>2513</c:v>
                </c:pt>
                <c:pt idx="2871">
                  <c:v>2514</c:v>
                </c:pt>
                <c:pt idx="2872">
                  <c:v>2515</c:v>
                </c:pt>
                <c:pt idx="2873">
                  <c:v>2516</c:v>
                </c:pt>
                <c:pt idx="2874">
                  <c:v>2517</c:v>
                </c:pt>
                <c:pt idx="2875">
                  <c:v>2518</c:v>
                </c:pt>
                <c:pt idx="2876">
                  <c:v>2519</c:v>
                </c:pt>
                <c:pt idx="2877">
                  <c:v>2520</c:v>
                </c:pt>
                <c:pt idx="2878">
                  <c:v>2521</c:v>
                </c:pt>
                <c:pt idx="2879">
                  <c:v>2522</c:v>
                </c:pt>
                <c:pt idx="2880">
                  <c:v>2523</c:v>
                </c:pt>
                <c:pt idx="2881">
                  <c:v>2524</c:v>
                </c:pt>
                <c:pt idx="2882">
                  <c:v>2525</c:v>
                </c:pt>
                <c:pt idx="2883">
                  <c:v>2526</c:v>
                </c:pt>
                <c:pt idx="2884">
                  <c:v>2527</c:v>
                </c:pt>
                <c:pt idx="2885">
                  <c:v>2528</c:v>
                </c:pt>
                <c:pt idx="2886">
                  <c:v>2529</c:v>
                </c:pt>
                <c:pt idx="2887">
                  <c:v>2530</c:v>
                </c:pt>
                <c:pt idx="2888">
                  <c:v>2531</c:v>
                </c:pt>
                <c:pt idx="2889">
                  <c:v>2532</c:v>
                </c:pt>
                <c:pt idx="2890">
                  <c:v>2533</c:v>
                </c:pt>
                <c:pt idx="2891">
                  <c:v>2534</c:v>
                </c:pt>
                <c:pt idx="2892">
                  <c:v>2535</c:v>
                </c:pt>
                <c:pt idx="2893">
                  <c:v>2536</c:v>
                </c:pt>
                <c:pt idx="2894">
                  <c:v>2537</c:v>
                </c:pt>
                <c:pt idx="2895">
                  <c:v>2538</c:v>
                </c:pt>
                <c:pt idx="2896">
                  <c:v>2539</c:v>
                </c:pt>
                <c:pt idx="2897">
                  <c:v>2540</c:v>
                </c:pt>
                <c:pt idx="2898">
                  <c:v>2541</c:v>
                </c:pt>
                <c:pt idx="2899">
                  <c:v>2542</c:v>
                </c:pt>
                <c:pt idx="2900">
                  <c:v>2543</c:v>
                </c:pt>
                <c:pt idx="2901">
                  <c:v>2544</c:v>
                </c:pt>
                <c:pt idx="2902">
                  <c:v>2545</c:v>
                </c:pt>
                <c:pt idx="2903">
                  <c:v>2546</c:v>
                </c:pt>
                <c:pt idx="2904">
                  <c:v>2547</c:v>
                </c:pt>
                <c:pt idx="2905">
                  <c:v>2548</c:v>
                </c:pt>
                <c:pt idx="2906">
                  <c:v>2549</c:v>
                </c:pt>
                <c:pt idx="2907">
                  <c:v>2550</c:v>
                </c:pt>
                <c:pt idx="2908">
                  <c:v>2551</c:v>
                </c:pt>
                <c:pt idx="2909">
                  <c:v>2552</c:v>
                </c:pt>
                <c:pt idx="2910">
                  <c:v>2553</c:v>
                </c:pt>
                <c:pt idx="2911">
                  <c:v>2554</c:v>
                </c:pt>
                <c:pt idx="2912">
                  <c:v>2555</c:v>
                </c:pt>
                <c:pt idx="2913">
                  <c:v>2556</c:v>
                </c:pt>
                <c:pt idx="2914">
                  <c:v>2557</c:v>
                </c:pt>
                <c:pt idx="2915">
                  <c:v>2558</c:v>
                </c:pt>
                <c:pt idx="2916">
                  <c:v>2559</c:v>
                </c:pt>
                <c:pt idx="2917">
                  <c:v>2560</c:v>
                </c:pt>
                <c:pt idx="2918">
                  <c:v>2561</c:v>
                </c:pt>
                <c:pt idx="2919">
                  <c:v>2562</c:v>
                </c:pt>
                <c:pt idx="2920">
                  <c:v>2563</c:v>
                </c:pt>
                <c:pt idx="2921">
                  <c:v>2564</c:v>
                </c:pt>
                <c:pt idx="2922">
                  <c:v>2565</c:v>
                </c:pt>
                <c:pt idx="2923">
                  <c:v>2566</c:v>
                </c:pt>
                <c:pt idx="2924">
                  <c:v>2567</c:v>
                </c:pt>
                <c:pt idx="2925">
                  <c:v>2568</c:v>
                </c:pt>
                <c:pt idx="2926">
                  <c:v>2569</c:v>
                </c:pt>
                <c:pt idx="2927">
                  <c:v>2570</c:v>
                </c:pt>
                <c:pt idx="2928">
                  <c:v>2571</c:v>
                </c:pt>
                <c:pt idx="2929">
                  <c:v>2572</c:v>
                </c:pt>
                <c:pt idx="2930">
                  <c:v>2573</c:v>
                </c:pt>
                <c:pt idx="2931">
                  <c:v>2574</c:v>
                </c:pt>
                <c:pt idx="2932">
                  <c:v>2575</c:v>
                </c:pt>
                <c:pt idx="2933">
                  <c:v>2576</c:v>
                </c:pt>
                <c:pt idx="2934">
                  <c:v>2577</c:v>
                </c:pt>
                <c:pt idx="2935">
                  <c:v>2578</c:v>
                </c:pt>
                <c:pt idx="2936">
                  <c:v>2579</c:v>
                </c:pt>
                <c:pt idx="2937">
                  <c:v>2580</c:v>
                </c:pt>
                <c:pt idx="2938">
                  <c:v>2581</c:v>
                </c:pt>
                <c:pt idx="2939">
                  <c:v>2582</c:v>
                </c:pt>
                <c:pt idx="2940">
                  <c:v>2583</c:v>
                </c:pt>
                <c:pt idx="2941">
                  <c:v>2584</c:v>
                </c:pt>
                <c:pt idx="2942">
                  <c:v>2585</c:v>
                </c:pt>
                <c:pt idx="2943">
                  <c:v>2586</c:v>
                </c:pt>
                <c:pt idx="2944">
                  <c:v>2587</c:v>
                </c:pt>
                <c:pt idx="2945">
                  <c:v>2588</c:v>
                </c:pt>
                <c:pt idx="2946">
                  <c:v>2589</c:v>
                </c:pt>
                <c:pt idx="2947">
                  <c:v>2590</c:v>
                </c:pt>
                <c:pt idx="2948">
                  <c:v>2591</c:v>
                </c:pt>
                <c:pt idx="2949">
                  <c:v>2592</c:v>
                </c:pt>
                <c:pt idx="2950">
                  <c:v>2593</c:v>
                </c:pt>
                <c:pt idx="2951">
                  <c:v>2594</c:v>
                </c:pt>
                <c:pt idx="2952">
                  <c:v>2595</c:v>
                </c:pt>
                <c:pt idx="2953">
                  <c:v>2596</c:v>
                </c:pt>
                <c:pt idx="2954">
                  <c:v>2597</c:v>
                </c:pt>
                <c:pt idx="2955">
                  <c:v>2598</c:v>
                </c:pt>
                <c:pt idx="2956">
                  <c:v>2599</c:v>
                </c:pt>
                <c:pt idx="2957">
                  <c:v>2600</c:v>
                </c:pt>
                <c:pt idx="2958">
                  <c:v>2601</c:v>
                </c:pt>
                <c:pt idx="2959">
                  <c:v>2602</c:v>
                </c:pt>
                <c:pt idx="2960">
                  <c:v>2603</c:v>
                </c:pt>
                <c:pt idx="2961">
                  <c:v>2604</c:v>
                </c:pt>
                <c:pt idx="2962">
                  <c:v>2605</c:v>
                </c:pt>
                <c:pt idx="2963">
                  <c:v>2606</c:v>
                </c:pt>
                <c:pt idx="2964">
                  <c:v>2607</c:v>
                </c:pt>
                <c:pt idx="2965">
                  <c:v>2608</c:v>
                </c:pt>
                <c:pt idx="2966">
                  <c:v>2609</c:v>
                </c:pt>
                <c:pt idx="2967">
                  <c:v>2610</c:v>
                </c:pt>
                <c:pt idx="2968">
                  <c:v>2611</c:v>
                </c:pt>
                <c:pt idx="2969">
                  <c:v>2612</c:v>
                </c:pt>
                <c:pt idx="2970">
                  <c:v>2613</c:v>
                </c:pt>
                <c:pt idx="2971">
                  <c:v>2614</c:v>
                </c:pt>
                <c:pt idx="2972">
                  <c:v>2615</c:v>
                </c:pt>
                <c:pt idx="2973">
                  <c:v>2616</c:v>
                </c:pt>
                <c:pt idx="2974">
                  <c:v>2617</c:v>
                </c:pt>
                <c:pt idx="2975">
                  <c:v>2618</c:v>
                </c:pt>
                <c:pt idx="2976">
                  <c:v>2619</c:v>
                </c:pt>
                <c:pt idx="2977">
                  <c:v>2620</c:v>
                </c:pt>
                <c:pt idx="2978">
                  <c:v>2621</c:v>
                </c:pt>
                <c:pt idx="2979">
                  <c:v>2622</c:v>
                </c:pt>
                <c:pt idx="2980">
                  <c:v>2623</c:v>
                </c:pt>
                <c:pt idx="2981">
                  <c:v>2624</c:v>
                </c:pt>
                <c:pt idx="2982">
                  <c:v>2625</c:v>
                </c:pt>
                <c:pt idx="2983">
                  <c:v>2626</c:v>
                </c:pt>
                <c:pt idx="2984">
                  <c:v>2627</c:v>
                </c:pt>
                <c:pt idx="2985">
                  <c:v>2628</c:v>
                </c:pt>
                <c:pt idx="2986">
                  <c:v>2629</c:v>
                </c:pt>
                <c:pt idx="2987">
                  <c:v>2630</c:v>
                </c:pt>
                <c:pt idx="2988">
                  <c:v>2631</c:v>
                </c:pt>
                <c:pt idx="2989">
                  <c:v>2632</c:v>
                </c:pt>
                <c:pt idx="2990">
                  <c:v>2633</c:v>
                </c:pt>
                <c:pt idx="2991">
                  <c:v>2634</c:v>
                </c:pt>
                <c:pt idx="2992">
                  <c:v>2635</c:v>
                </c:pt>
                <c:pt idx="2993">
                  <c:v>2636</c:v>
                </c:pt>
                <c:pt idx="2994">
                  <c:v>2637</c:v>
                </c:pt>
                <c:pt idx="2995">
                  <c:v>2638</c:v>
                </c:pt>
                <c:pt idx="2996">
                  <c:v>2639</c:v>
                </c:pt>
                <c:pt idx="2997">
                  <c:v>2640</c:v>
                </c:pt>
                <c:pt idx="2998">
                  <c:v>2641</c:v>
                </c:pt>
                <c:pt idx="2999">
                  <c:v>2642</c:v>
                </c:pt>
                <c:pt idx="3000">
                  <c:v>2643</c:v>
                </c:pt>
                <c:pt idx="3001">
                  <c:v>2644</c:v>
                </c:pt>
                <c:pt idx="3002">
                  <c:v>2645</c:v>
                </c:pt>
                <c:pt idx="3003">
                  <c:v>2646</c:v>
                </c:pt>
                <c:pt idx="3004">
                  <c:v>2647</c:v>
                </c:pt>
                <c:pt idx="3005">
                  <c:v>2648</c:v>
                </c:pt>
                <c:pt idx="3006">
                  <c:v>2649</c:v>
                </c:pt>
                <c:pt idx="3007">
                  <c:v>2650</c:v>
                </c:pt>
                <c:pt idx="3008">
                  <c:v>2651</c:v>
                </c:pt>
                <c:pt idx="3009">
                  <c:v>2652</c:v>
                </c:pt>
                <c:pt idx="3010">
                  <c:v>2653</c:v>
                </c:pt>
                <c:pt idx="3011">
                  <c:v>2654</c:v>
                </c:pt>
                <c:pt idx="3012">
                  <c:v>2655</c:v>
                </c:pt>
                <c:pt idx="3013">
                  <c:v>2656</c:v>
                </c:pt>
                <c:pt idx="3014">
                  <c:v>2657</c:v>
                </c:pt>
                <c:pt idx="3015">
                  <c:v>2658</c:v>
                </c:pt>
                <c:pt idx="3016">
                  <c:v>2659</c:v>
                </c:pt>
                <c:pt idx="3017">
                  <c:v>2660</c:v>
                </c:pt>
                <c:pt idx="3018">
                  <c:v>2661</c:v>
                </c:pt>
                <c:pt idx="3019">
                  <c:v>2662</c:v>
                </c:pt>
                <c:pt idx="3020">
                  <c:v>2663</c:v>
                </c:pt>
                <c:pt idx="3021">
                  <c:v>2664</c:v>
                </c:pt>
                <c:pt idx="3022">
                  <c:v>2665</c:v>
                </c:pt>
                <c:pt idx="3023">
                  <c:v>2666</c:v>
                </c:pt>
                <c:pt idx="3024">
                  <c:v>2667</c:v>
                </c:pt>
                <c:pt idx="3025">
                  <c:v>2668</c:v>
                </c:pt>
                <c:pt idx="3026">
                  <c:v>2669</c:v>
                </c:pt>
                <c:pt idx="3027">
                  <c:v>2670</c:v>
                </c:pt>
                <c:pt idx="3028">
                  <c:v>2671</c:v>
                </c:pt>
                <c:pt idx="3029">
                  <c:v>2672</c:v>
                </c:pt>
                <c:pt idx="3030">
                  <c:v>2673</c:v>
                </c:pt>
                <c:pt idx="3031">
                  <c:v>2674</c:v>
                </c:pt>
                <c:pt idx="3032">
                  <c:v>2675</c:v>
                </c:pt>
                <c:pt idx="3033">
                  <c:v>2676</c:v>
                </c:pt>
                <c:pt idx="3034">
                  <c:v>2677</c:v>
                </c:pt>
                <c:pt idx="3035">
                  <c:v>2678</c:v>
                </c:pt>
                <c:pt idx="3036">
                  <c:v>2679</c:v>
                </c:pt>
                <c:pt idx="3037">
                  <c:v>2680</c:v>
                </c:pt>
                <c:pt idx="3038">
                  <c:v>2681</c:v>
                </c:pt>
                <c:pt idx="3039">
                  <c:v>2682</c:v>
                </c:pt>
                <c:pt idx="3040">
                  <c:v>2683</c:v>
                </c:pt>
                <c:pt idx="3041">
                  <c:v>2684</c:v>
                </c:pt>
                <c:pt idx="3042">
                  <c:v>2685</c:v>
                </c:pt>
                <c:pt idx="3043">
                  <c:v>2686</c:v>
                </c:pt>
                <c:pt idx="3044">
                  <c:v>2687</c:v>
                </c:pt>
                <c:pt idx="3045">
                  <c:v>2688</c:v>
                </c:pt>
                <c:pt idx="3046">
                  <c:v>2689</c:v>
                </c:pt>
                <c:pt idx="3047">
                  <c:v>2690</c:v>
                </c:pt>
                <c:pt idx="3048">
                  <c:v>2691</c:v>
                </c:pt>
                <c:pt idx="3049">
                  <c:v>2692</c:v>
                </c:pt>
                <c:pt idx="3050">
                  <c:v>2693</c:v>
                </c:pt>
                <c:pt idx="3051">
                  <c:v>2694</c:v>
                </c:pt>
                <c:pt idx="3052">
                  <c:v>2695</c:v>
                </c:pt>
                <c:pt idx="3053">
                  <c:v>2696</c:v>
                </c:pt>
                <c:pt idx="3054">
                  <c:v>2697</c:v>
                </c:pt>
                <c:pt idx="3055">
                  <c:v>2698</c:v>
                </c:pt>
                <c:pt idx="3056">
                  <c:v>2699</c:v>
                </c:pt>
                <c:pt idx="3057">
                  <c:v>2700</c:v>
                </c:pt>
                <c:pt idx="3058">
                  <c:v>2701</c:v>
                </c:pt>
                <c:pt idx="3059">
                  <c:v>2702</c:v>
                </c:pt>
                <c:pt idx="3060">
                  <c:v>2703</c:v>
                </c:pt>
                <c:pt idx="3061">
                  <c:v>2704</c:v>
                </c:pt>
                <c:pt idx="3062">
                  <c:v>2705</c:v>
                </c:pt>
                <c:pt idx="3063">
                  <c:v>2706</c:v>
                </c:pt>
                <c:pt idx="3064">
                  <c:v>2707</c:v>
                </c:pt>
                <c:pt idx="3065">
                  <c:v>2708</c:v>
                </c:pt>
                <c:pt idx="3066">
                  <c:v>2709</c:v>
                </c:pt>
                <c:pt idx="3067">
                  <c:v>2710</c:v>
                </c:pt>
                <c:pt idx="3068">
                  <c:v>2711</c:v>
                </c:pt>
                <c:pt idx="3069">
                  <c:v>2712</c:v>
                </c:pt>
                <c:pt idx="3070">
                  <c:v>2713</c:v>
                </c:pt>
                <c:pt idx="3071">
                  <c:v>2714</c:v>
                </c:pt>
                <c:pt idx="3072">
                  <c:v>2715</c:v>
                </c:pt>
                <c:pt idx="3073">
                  <c:v>2716</c:v>
                </c:pt>
                <c:pt idx="3074">
                  <c:v>2717</c:v>
                </c:pt>
                <c:pt idx="3075">
                  <c:v>2718</c:v>
                </c:pt>
                <c:pt idx="3076">
                  <c:v>2719</c:v>
                </c:pt>
                <c:pt idx="3077">
                  <c:v>2720</c:v>
                </c:pt>
                <c:pt idx="3078">
                  <c:v>2721</c:v>
                </c:pt>
                <c:pt idx="3079">
                  <c:v>2722</c:v>
                </c:pt>
                <c:pt idx="3080">
                  <c:v>2723</c:v>
                </c:pt>
                <c:pt idx="3081">
                  <c:v>2724</c:v>
                </c:pt>
                <c:pt idx="3082">
                  <c:v>2725</c:v>
                </c:pt>
                <c:pt idx="3083">
                  <c:v>2726</c:v>
                </c:pt>
                <c:pt idx="3084">
                  <c:v>2727</c:v>
                </c:pt>
                <c:pt idx="3085">
                  <c:v>2728</c:v>
                </c:pt>
                <c:pt idx="3086">
                  <c:v>2729</c:v>
                </c:pt>
                <c:pt idx="3087">
                  <c:v>2730</c:v>
                </c:pt>
                <c:pt idx="3088">
                  <c:v>2731</c:v>
                </c:pt>
                <c:pt idx="3089">
                  <c:v>2732</c:v>
                </c:pt>
                <c:pt idx="3090">
                  <c:v>2733</c:v>
                </c:pt>
                <c:pt idx="3091">
                  <c:v>2734</c:v>
                </c:pt>
                <c:pt idx="3092">
                  <c:v>2735</c:v>
                </c:pt>
                <c:pt idx="3093">
                  <c:v>2736</c:v>
                </c:pt>
                <c:pt idx="3094">
                  <c:v>2737</c:v>
                </c:pt>
                <c:pt idx="3095">
                  <c:v>2738</c:v>
                </c:pt>
                <c:pt idx="3096">
                  <c:v>2739</c:v>
                </c:pt>
                <c:pt idx="3097">
                  <c:v>2740</c:v>
                </c:pt>
                <c:pt idx="3098">
                  <c:v>2741</c:v>
                </c:pt>
                <c:pt idx="3099">
                  <c:v>2742</c:v>
                </c:pt>
                <c:pt idx="3100">
                  <c:v>2743</c:v>
                </c:pt>
                <c:pt idx="3101">
                  <c:v>2744</c:v>
                </c:pt>
                <c:pt idx="3102">
                  <c:v>2745</c:v>
                </c:pt>
                <c:pt idx="3103">
                  <c:v>2746</c:v>
                </c:pt>
                <c:pt idx="3104">
                  <c:v>2747</c:v>
                </c:pt>
                <c:pt idx="3105">
                  <c:v>2748</c:v>
                </c:pt>
                <c:pt idx="3106">
                  <c:v>2749</c:v>
                </c:pt>
                <c:pt idx="3107">
                  <c:v>2750</c:v>
                </c:pt>
                <c:pt idx="3108">
                  <c:v>2751</c:v>
                </c:pt>
                <c:pt idx="3109">
                  <c:v>2752</c:v>
                </c:pt>
                <c:pt idx="3110">
                  <c:v>2753</c:v>
                </c:pt>
                <c:pt idx="3111">
                  <c:v>2754</c:v>
                </c:pt>
                <c:pt idx="3112">
                  <c:v>2755</c:v>
                </c:pt>
                <c:pt idx="3113">
                  <c:v>2756</c:v>
                </c:pt>
                <c:pt idx="3114">
                  <c:v>2757</c:v>
                </c:pt>
                <c:pt idx="3115">
                  <c:v>2758</c:v>
                </c:pt>
                <c:pt idx="3116">
                  <c:v>2759</c:v>
                </c:pt>
                <c:pt idx="3117">
                  <c:v>2760</c:v>
                </c:pt>
                <c:pt idx="3118">
                  <c:v>2761</c:v>
                </c:pt>
                <c:pt idx="3119">
                  <c:v>2762</c:v>
                </c:pt>
                <c:pt idx="3120">
                  <c:v>2763</c:v>
                </c:pt>
                <c:pt idx="3121">
                  <c:v>2764</c:v>
                </c:pt>
                <c:pt idx="3122">
                  <c:v>2765</c:v>
                </c:pt>
                <c:pt idx="3123">
                  <c:v>2766</c:v>
                </c:pt>
                <c:pt idx="3124">
                  <c:v>2767</c:v>
                </c:pt>
                <c:pt idx="3125">
                  <c:v>2768</c:v>
                </c:pt>
                <c:pt idx="3126">
                  <c:v>2769</c:v>
                </c:pt>
                <c:pt idx="3127">
                  <c:v>2770</c:v>
                </c:pt>
                <c:pt idx="3128">
                  <c:v>2771</c:v>
                </c:pt>
                <c:pt idx="3129">
                  <c:v>2772</c:v>
                </c:pt>
                <c:pt idx="3130">
                  <c:v>2773</c:v>
                </c:pt>
                <c:pt idx="3131">
                  <c:v>2774</c:v>
                </c:pt>
                <c:pt idx="3132">
                  <c:v>2775</c:v>
                </c:pt>
                <c:pt idx="3133">
                  <c:v>2776</c:v>
                </c:pt>
                <c:pt idx="3134">
                  <c:v>2777</c:v>
                </c:pt>
                <c:pt idx="3135">
                  <c:v>2778</c:v>
                </c:pt>
                <c:pt idx="3136">
                  <c:v>2779</c:v>
                </c:pt>
                <c:pt idx="3137">
                  <c:v>2780</c:v>
                </c:pt>
                <c:pt idx="3138">
                  <c:v>2781</c:v>
                </c:pt>
                <c:pt idx="3139">
                  <c:v>2782</c:v>
                </c:pt>
                <c:pt idx="3140">
                  <c:v>2783</c:v>
                </c:pt>
                <c:pt idx="3141">
                  <c:v>2784</c:v>
                </c:pt>
                <c:pt idx="3142">
                  <c:v>2785</c:v>
                </c:pt>
                <c:pt idx="3143">
                  <c:v>2786</c:v>
                </c:pt>
                <c:pt idx="3144">
                  <c:v>2787</c:v>
                </c:pt>
                <c:pt idx="3145">
                  <c:v>2788</c:v>
                </c:pt>
                <c:pt idx="3146">
                  <c:v>2789</c:v>
                </c:pt>
                <c:pt idx="3147">
                  <c:v>2790</c:v>
                </c:pt>
                <c:pt idx="3148">
                  <c:v>2791</c:v>
                </c:pt>
                <c:pt idx="3149">
                  <c:v>2792</c:v>
                </c:pt>
                <c:pt idx="3150">
                  <c:v>2793</c:v>
                </c:pt>
                <c:pt idx="3151">
                  <c:v>2794</c:v>
                </c:pt>
                <c:pt idx="3152">
                  <c:v>2795</c:v>
                </c:pt>
                <c:pt idx="3153">
                  <c:v>2796</c:v>
                </c:pt>
                <c:pt idx="3154">
                  <c:v>2797</c:v>
                </c:pt>
                <c:pt idx="3155">
                  <c:v>2798</c:v>
                </c:pt>
                <c:pt idx="3156">
                  <c:v>2799</c:v>
                </c:pt>
                <c:pt idx="3157">
                  <c:v>2800</c:v>
                </c:pt>
                <c:pt idx="3158">
                  <c:v>2801</c:v>
                </c:pt>
                <c:pt idx="3159">
                  <c:v>2802</c:v>
                </c:pt>
                <c:pt idx="3160">
                  <c:v>2803</c:v>
                </c:pt>
                <c:pt idx="3161">
                  <c:v>2804</c:v>
                </c:pt>
                <c:pt idx="3162">
                  <c:v>2805</c:v>
                </c:pt>
                <c:pt idx="3163">
                  <c:v>2806</c:v>
                </c:pt>
                <c:pt idx="3164">
                  <c:v>2807</c:v>
                </c:pt>
                <c:pt idx="3165">
                  <c:v>2808</c:v>
                </c:pt>
                <c:pt idx="3166">
                  <c:v>2809</c:v>
                </c:pt>
                <c:pt idx="3167">
                  <c:v>2810</c:v>
                </c:pt>
                <c:pt idx="3168">
                  <c:v>2811</c:v>
                </c:pt>
                <c:pt idx="3169">
                  <c:v>2812</c:v>
                </c:pt>
                <c:pt idx="3170">
                  <c:v>2813</c:v>
                </c:pt>
                <c:pt idx="3171">
                  <c:v>2814</c:v>
                </c:pt>
                <c:pt idx="3172">
                  <c:v>2815</c:v>
                </c:pt>
                <c:pt idx="3173">
                  <c:v>2816</c:v>
                </c:pt>
                <c:pt idx="3174">
                  <c:v>2817</c:v>
                </c:pt>
                <c:pt idx="3175">
                  <c:v>2818</c:v>
                </c:pt>
                <c:pt idx="3176">
                  <c:v>2819</c:v>
                </c:pt>
                <c:pt idx="3177">
                  <c:v>2820</c:v>
                </c:pt>
                <c:pt idx="3178">
                  <c:v>2821</c:v>
                </c:pt>
                <c:pt idx="3179">
                  <c:v>2822</c:v>
                </c:pt>
                <c:pt idx="3180">
                  <c:v>2823</c:v>
                </c:pt>
                <c:pt idx="3181">
                  <c:v>2824</c:v>
                </c:pt>
                <c:pt idx="3182">
                  <c:v>2825</c:v>
                </c:pt>
                <c:pt idx="3183">
                  <c:v>2826</c:v>
                </c:pt>
                <c:pt idx="3184">
                  <c:v>2827</c:v>
                </c:pt>
                <c:pt idx="3185">
                  <c:v>2828</c:v>
                </c:pt>
                <c:pt idx="3186">
                  <c:v>2829</c:v>
                </c:pt>
                <c:pt idx="3187">
                  <c:v>2830</c:v>
                </c:pt>
                <c:pt idx="3188">
                  <c:v>2831</c:v>
                </c:pt>
                <c:pt idx="3189">
                  <c:v>2832</c:v>
                </c:pt>
                <c:pt idx="3190">
                  <c:v>2833</c:v>
                </c:pt>
                <c:pt idx="3191">
                  <c:v>2834</c:v>
                </c:pt>
                <c:pt idx="3192">
                  <c:v>2835</c:v>
                </c:pt>
                <c:pt idx="3193">
                  <c:v>2836</c:v>
                </c:pt>
                <c:pt idx="3194">
                  <c:v>2837</c:v>
                </c:pt>
                <c:pt idx="3195">
                  <c:v>2838</c:v>
                </c:pt>
                <c:pt idx="3196">
                  <c:v>2839</c:v>
                </c:pt>
                <c:pt idx="3197">
                  <c:v>2840</c:v>
                </c:pt>
                <c:pt idx="3198">
                  <c:v>2841</c:v>
                </c:pt>
                <c:pt idx="3199">
                  <c:v>2842</c:v>
                </c:pt>
                <c:pt idx="3200">
                  <c:v>2843</c:v>
                </c:pt>
                <c:pt idx="3201">
                  <c:v>2844</c:v>
                </c:pt>
                <c:pt idx="3202">
                  <c:v>2845</c:v>
                </c:pt>
                <c:pt idx="3203">
                  <c:v>2846</c:v>
                </c:pt>
                <c:pt idx="3204">
                  <c:v>2847</c:v>
                </c:pt>
                <c:pt idx="3205">
                  <c:v>2848</c:v>
                </c:pt>
                <c:pt idx="3206">
                  <c:v>2849</c:v>
                </c:pt>
                <c:pt idx="3207">
                  <c:v>2850</c:v>
                </c:pt>
                <c:pt idx="3208">
                  <c:v>2851</c:v>
                </c:pt>
                <c:pt idx="3209">
                  <c:v>2852</c:v>
                </c:pt>
                <c:pt idx="3210">
                  <c:v>2853</c:v>
                </c:pt>
                <c:pt idx="3211">
                  <c:v>2854</c:v>
                </c:pt>
                <c:pt idx="3212">
                  <c:v>2855</c:v>
                </c:pt>
                <c:pt idx="3213">
                  <c:v>2856</c:v>
                </c:pt>
                <c:pt idx="3214">
                  <c:v>2857</c:v>
                </c:pt>
                <c:pt idx="3215">
                  <c:v>2858</c:v>
                </c:pt>
                <c:pt idx="3216">
                  <c:v>2859</c:v>
                </c:pt>
                <c:pt idx="3217">
                  <c:v>2860</c:v>
                </c:pt>
                <c:pt idx="3218">
                  <c:v>2861</c:v>
                </c:pt>
                <c:pt idx="3219">
                  <c:v>2862</c:v>
                </c:pt>
                <c:pt idx="3220">
                  <c:v>2863</c:v>
                </c:pt>
                <c:pt idx="3221">
                  <c:v>2864</c:v>
                </c:pt>
                <c:pt idx="3222">
                  <c:v>2865</c:v>
                </c:pt>
                <c:pt idx="3223">
                  <c:v>2866</c:v>
                </c:pt>
                <c:pt idx="3224">
                  <c:v>2867</c:v>
                </c:pt>
                <c:pt idx="3225">
                  <c:v>2868</c:v>
                </c:pt>
                <c:pt idx="3226">
                  <c:v>2869</c:v>
                </c:pt>
                <c:pt idx="3227">
                  <c:v>2870</c:v>
                </c:pt>
                <c:pt idx="3228">
                  <c:v>2871</c:v>
                </c:pt>
                <c:pt idx="3229">
                  <c:v>2872</c:v>
                </c:pt>
                <c:pt idx="3230">
                  <c:v>2873</c:v>
                </c:pt>
                <c:pt idx="3231">
                  <c:v>2874</c:v>
                </c:pt>
                <c:pt idx="3232">
                  <c:v>2875</c:v>
                </c:pt>
                <c:pt idx="3233">
                  <c:v>2876</c:v>
                </c:pt>
                <c:pt idx="3234">
                  <c:v>2877</c:v>
                </c:pt>
                <c:pt idx="3235">
                  <c:v>2878</c:v>
                </c:pt>
                <c:pt idx="3236">
                  <c:v>2879</c:v>
                </c:pt>
                <c:pt idx="3237">
                  <c:v>2880</c:v>
                </c:pt>
                <c:pt idx="3238">
                  <c:v>2881</c:v>
                </c:pt>
                <c:pt idx="3239">
                  <c:v>2882</c:v>
                </c:pt>
                <c:pt idx="3240">
                  <c:v>2883</c:v>
                </c:pt>
                <c:pt idx="3241">
                  <c:v>2884</c:v>
                </c:pt>
                <c:pt idx="3242">
                  <c:v>2885</c:v>
                </c:pt>
                <c:pt idx="3243">
                  <c:v>2886</c:v>
                </c:pt>
                <c:pt idx="3244">
                  <c:v>2887</c:v>
                </c:pt>
                <c:pt idx="3245">
                  <c:v>2888</c:v>
                </c:pt>
                <c:pt idx="3246">
                  <c:v>2889</c:v>
                </c:pt>
                <c:pt idx="3247">
                  <c:v>2890</c:v>
                </c:pt>
                <c:pt idx="3248">
                  <c:v>2891</c:v>
                </c:pt>
                <c:pt idx="3249">
                  <c:v>2892</c:v>
                </c:pt>
                <c:pt idx="3250">
                  <c:v>2893</c:v>
                </c:pt>
                <c:pt idx="3251">
                  <c:v>2894</c:v>
                </c:pt>
                <c:pt idx="3252">
                  <c:v>2895</c:v>
                </c:pt>
                <c:pt idx="3253">
                  <c:v>2896</c:v>
                </c:pt>
                <c:pt idx="3254">
                  <c:v>2897</c:v>
                </c:pt>
                <c:pt idx="3255">
                  <c:v>2898</c:v>
                </c:pt>
                <c:pt idx="3256">
                  <c:v>2899</c:v>
                </c:pt>
                <c:pt idx="3257">
                  <c:v>2900</c:v>
                </c:pt>
                <c:pt idx="3258">
                  <c:v>2901</c:v>
                </c:pt>
                <c:pt idx="3259">
                  <c:v>2902</c:v>
                </c:pt>
                <c:pt idx="3260">
                  <c:v>2903</c:v>
                </c:pt>
                <c:pt idx="3261">
                  <c:v>2904</c:v>
                </c:pt>
                <c:pt idx="3262">
                  <c:v>2905</c:v>
                </c:pt>
                <c:pt idx="3263">
                  <c:v>2906</c:v>
                </c:pt>
                <c:pt idx="3264">
                  <c:v>2907</c:v>
                </c:pt>
                <c:pt idx="3265">
                  <c:v>2908</c:v>
                </c:pt>
                <c:pt idx="3266">
                  <c:v>2909</c:v>
                </c:pt>
                <c:pt idx="3267">
                  <c:v>2910</c:v>
                </c:pt>
                <c:pt idx="3268">
                  <c:v>2911</c:v>
                </c:pt>
                <c:pt idx="3269">
                  <c:v>2912</c:v>
                </c:pt>
                <c:pt idx="3270">
                  <c:v>2913</c:v>
                </c:pt>
                <c:pt idx="3271">
                  <c:v>2914</c:v>
                </c:pt>
                <c:pt idx="3272">
                  <c:v>2915</c:v>
                </c:pt>
                <c:pt idx="3273">
                  <c:v>2916</c:v>
                </c:pt>
                <c:pt idx="3274">
                  <c:v>2917</c:v>
                </c:pt>
                <c:pt idx="3275">
                  <c:v>2918</c:v>
                </c:pt>
                <c:pt idx="3276">
                  <c:v>2919</c:v>
                </c:pt>
                <c:pt idx="3277">
                  <c:v>2920</c:v>
                </c:pt>
                <c:pt idx="3278">
                  <c:v>2921</c:v>
                </c:pt>
                <c:pt idx="3279">
                  <c:v>2922</c:v>
                </c:pt>
                <c:pt idx="3280">
                  <c:v>2923</c:v>
                </c:pt>
                <c:pt idx="3281">
                  <c:v>2924</c:v>
                </c:pt>
                <c:pt idx="3282">
                  <c:v>2925</c:v>
                </c:pt>
                <c:pt idx="3283">
                  <c:v>2926</c:v>
                </c:pt>
                <c:pt idx="3284">
                  <c:v>2927</c:v>
                </c:pt>
                <c:pt idx="3285">
                  <c:v>2928</c:v>
                </c:pt>
                <c:pt idx="3286">
                  <c:v>2929</c:v>
                </c:pt>
                <c:pt idx="3287">
                  <c:v>2930</c:v>
                </c:pt>
                <c:pt idx="3288">
                  <c:v>2931</c:v>
                </c:pt>
                <c:pt idx="3289">
                  <c:v>2932</c:v>
                </c:pt>
                <c:pt idx="3290">
                  <c:v>2933</c:v>
                </c:pt>
                <c:pt idx="3291">
                  <c:v>2934</c:v>
                </c:pt>
                <c:pt idx="3292">
                  <c:v>2935</c:v>
                </c:pt>
                <c:pt idx="3293">
                  <c:v>2936</c:v>
                </c:pt>
                <c:pt idx="3294">
                  <c:v>2937</c:v>
                </c:pt>
                <c:pt idx="3295">
                  <c:v>2938</c:v>
                </c:pt>
                <c:pt idx="3296">
                  <c:v>2939</c:v>
                </c:pt>
                <c:pt idx="3297">
                  <c:v>2940</c:v>
                </c:pt>
                <c:pt idx="3298">
                  <c:v>2941</c:v>
                </c:pt>
                <c:pt idx="3299">
                  <c:v>2942</c:v>
                </c:pt>
                <c:pt idx="3300">
                  <c:v>2943</c:v>
                </c:pt>
                <c:pt idx="3301">
                  <c:v>2944</c:v>
                </c:pt>
                <c:pt idx="3302">
                  <c:v>2945</c:v>
                </c:pt>
                <c:pt idx="3303">
                  <c:v>2946</c:v>
                </c:pt>
                <c:pt idx="3304">
                  <c:v>2947</c:v>
                </c:pt>
                <c:pt idx="3305">
                  <c:v>2948</c:v>
                </c:pt>
                <c:pt idx="3306">
                  <c:v>2949</c:v>
                </c:pt>
                <c:pt idx="3307">
                  <c:v>2950</c:v>
                </c:pt>
                <c:pt idx="3308">
                  <c:v>2951</c:v>
                </c:pt>
                <c:pt idx="3309">
                  <c:v>2952</c:v>
                </c:pt>
                <c:pt idx="3310">
                  <c:v>2953</c:v>
                </c:pt>
                <c:pt idx="3311">
                  <c:v>2954</c:v>
                </c:pt>
                <c:pt idx="3312">
                  <c:v>2955</c:v>
                </c:pt>
                <c:pt idx="3313">
                  <c:v>2956</c:v>
                </c:pt>
                <c:pt idx="3314">
                  <c:v>2957</c:v>
                </c:pt>
                <c:pt idx="3315">
                  <c:v>2958</c:v>
                </c:pt>
                <c:pt idx="3316">
                  <c:v>2959</c:v>
                </c:pt>
                <c:pt idx="3317">
                  <c:v>2960</c:v>
                </c:pt>
                <c:pt idx="3318">
                  <c:v>2961</c:v>
                </c:pt>
                <c:pt idx="3319">
                  <c:v>2962</c:v>
                </c:pt>
                <c:pt idx="3320">
                  <c:v>2963</c:v>
                </c:pt>
                <c:pt idx="3321">
                  <c:v>2964</c:v>
                </c:pt>
                <c:pt idx="3322">
                  <c:v>2965</c:v>
                </c:pt>
                <c:pt idx="3323">
                  <c:v>2966</c:v>
                </c:pt>
                <c:pt idx="3324">
                  <c:v>2967</c:v>
                </c:pt>
                <c:pt idx="3325">
                  <c:v>2968</c:v>
                </c:pt>
                <c:pt idx="3326">
                  <c:v>2969</c:v>
                </c:pt>
                <c:pt idx="3327">
                  <c:v>2970</c:v>
                </c:pt>
                <c:pt idx="3328">
                  <c:v>2971</c:v>
                </c:pt>
                <c:pt idx="3329">
                  <c:v>2972</c:v>
                </c:pt>
                <c:pt idx="3330">
                  <c:v>2973</c:v>
                </c:pt>
                <c:pt idx="3331">
                  <c:v>2974</c:v>
                </c:pt>
                <c:pt idx="3332">
                  <c:v>2975</c:v>
                </c:pt>
                <c:pt idx="3333">
                  <c:v>2976</c:v>
                </c:pt>
                <c:pt idx="3334">
                  <c:v>2977</c:v>
                </c:pt>
                <c:pt idx="3335">
                  <c:v>2978</c:v>
                </c:pt>
                <c:pt idx="3336">
                  <c:v>2979</c:v>
                </c:pt>
                <c:pt idx="3337">
                  <c:v>2980</c:v>
                </c:pt>
                <c:pt idx="3338">
                  <c:v>2981</c:v>
                </c:pt>
                <c:pt idx="3339">
                  <c:v>2982</c:v>
                </c:pt>
                <c:pt idx="3340">
                  <c:v>2983</c:v>
                </c:pt>
                <c:pt idx="3341">
                  <c:v>2984</c:v>
                </c:pt>
                <c:pt idx="3342">
                  <c:v>2985</c:v>
                </c:pt>
                <c:pt idx="3343">
                  <c:v>2986</c:v>
                </c:pt>
                <c:pt idx="3344">
                  <c:v>2987</c:v>
                </c:pt>
                <c:pt idx="3345">
                  <c:v>2988</c:v>
                </c:pt>
                <c:pt idx="3346">
                  <c:v>2989</c:v>
                </c:pt>
                <c:pt idx="3347">
                  <c:v>2990</c:v>
                </c:pt>
                <c:pt idx="3348">
                  <c:v>2991</c:v>
                </c:pt>
                <c:pt idx="3349">
                  <c:v>2992</c:v>
                </c:pt>
                <c:pt idx="3350">
                  <c:v>2993</c:v>
                </c:pt>
                <c:pt idx="3351">
                  <c:v>2994</c:v>
                </c:pt>
                <c:pt idx="3352">
                  <c:v>2995</c:v>
                </c:pt>
                <c:pt idx="3353">
                  <c:v>2996</c:v>
                </c:pt>
                <c:pt idx="3354">
                  <c:v>2997</c:v>
                </c:pt>
                <c:pt idx="3355">
                  <c:v>2998</c:v>
                </c:pt>
                <c:pt idx="3356">
                  <c:v>2999</c:v>
                </c:pt>
                <c:pt idx="3357">
                  <c:v>3000</c:v>
                </c:pt>
                <c:pt idx="3358">
                  <c:v>3001</c:v>
                </c:pt>
                <c:pt idx="3359">
                  <c:v>3002</c:v>
                </c:pt>
                <c:pt idx="3360">
                  <c:v>3003</c:v>
                </c:pt>
                <c:pt idx="3361">
                  <c:v>3004</c:v>
                </c:pt>
                <c:pt idx="3362">
                  <c:v>3005</c:v>
                </c:pt>
                <c:pt idx="3363">
                  <c:v>3006</c:v>
                </c:pt>
                <c:pt idx="3364">
                  <c:v>3007</c:v>
                </c:pt>
                <c:pt idx="3365">
                  <c:v>3008</c:v>
                </c:pt>
                <c:pt idx="3366">
                  <c:v>3009</c:v>
                </c:pt>
                <c:pt idx="3367">
                  <c:v>3010</c:v>
                </c:pt>
                <c:pt idx="3368">
                  <c:v>3011</c:v>
                </c:pt>
                <c:pt idx="3369">
                  <c:v>3012</c:v>
                </c:pt>
                <c:pt idx="3370">
                  <c:v>3013</c:v>
                </c:pt>
                <c:pt idx="3371">
                  <c:v>3014</c:v>
                </c:pt>
                <c:pt idx="3372">
                  <c:v>3015</c:v>
                </c:pt>
                <c:pt idx="3373">
                  <c:v>3016</c:v>
                </c:pt>
                <c:pt idx="3374">
                  <c:v>3017</c:v>
                </c:pt>
                <c:pt idx="3375">
                  <c:v>3018</c:v>
                </c:pt>
                <c:pt idx="3376">
                  <c:v>3019</c:v>
                </c:pt>
                <c:pt idx="3377">
                  <c:v>3020</c:v>
                </c:pt>
                <c:pt idx="3378">
                  <c:v>3021</c:v>
                </c:pt>
                <c:pt idx="3379">
                  <c:v>3022</c:v>
                </c:pt>
                <c:pt idx="3380">
                  <c:v>3023</c:v>
                </c:pt>
                <c:pt idx="3381">
                  <c:v>3024</c:v>
                </c:pt>
                <c:pt idx="3382">
                  <c:v>3025</c:v>
                </c:pt>
                <c:pt idx="3383">
                  <c:v>3026</c:v>
                </c:pt>
                <c:pt idx="3384">
                  <c:v>3027</c:v>
                </c:pt>
                <c:pt idx="3385">
                  <c:v>3028</c:v>
                </c:pt>
                <c:pt idx="3386">
                  <c:v>3029</c:v>
                </c:pt>
                <c:pt idx="3387">
                  <c:v>3030</c:v>
                </c:pt>
                <c:pt idx="3388">
                  <c:v>3031</c:v>
                </c:pt>
                <c:pt idx="3389">
                  <c:v>3032</c:v>
                </c:pt>
                <c:pt idx="3390">
                  <c:v>3033</c:v>
                </c:pt>
                <c:pt idx="3391">
                  <c:v>3034</c:v>
                </c:pt>
                <c:pt idx="3392">
                  <c:v>3035</c:v>
                </c:pt>
                <c:pt idx="3393">
                  <c:v>3036</c:v>
                </c:pt>
                <c:pt idx="3394">
                  <c:v>3037</c:v>
                </c:pt>
                <c:pt idx="3395">
                  <c:v>3038</c:v>
                </c:pt>
                <c:pt idx="3396">
                  <c:v>3039</c:v>
                </c:pt>
                <c:pt idx="3397">
                  <c:v>3040</c:v>
                </c:pt>
                <c:pt idx="3398">
                  <c:v>3041</c:v>
                </c:pt>
                <c:pt idx="3399">
                  <c:v>3042</c:v>
                </c:pt>
                <c:pt idx="3400">
                  <c:v>3043</c:v>
                </c:pt>
                <c:pt idx="3401">
                  <c:v>3044</c:v>
                </c:pt>
                <c:pt idx="3402">
                  <c:v>3045</c:v>
                </c:pt>
                <c:pt idx="3403">
                  <c:v>3046</c:v>
                </c:pt>
                <c:pt idx="3404">
                  <c:v>3047</c:v>
                </c:pt>
                <c:pt idx="3405">
                  <c:v>3048</c:v>
                </c:pt>
                <c:pt idx="3406">
                  <c:v>3049</c:v>
                </c:pt>
                <c:pt idx="3407">
                  <c:v>3050</c:v>
                </c:pt>
                <c:pt idx="3408">
                  <c:v>3051</c:v>
                </c:pt>
                <c:pt idx="3409">
                  <c:v>3052</c:v>
                </c:pt>
                <c:pt idx="3410">
                  <c:v>3053</c:v>
                </c:pt>
                <c:pt idx="3411">
                  <c:v>3054</c:v>
                </c:pt>
                <c:pt idx="3412">
                  <c:v>3055</c:v>
                </c:pt>
                <c:pt idx="3413">
                  <c:v>3056</c:v>
                </c:pt>
                <c:pt idx="3414">
                  <c:v>3057</c:v>
                </c:pt>
                <c:pt idx="3415">
                  <c:v>3058</c:v>
                </c:pt>
                <c:pt idx="3416">
                  <c:v>3059</c:v>
                </c:pt>
                <c:pt idx="3417">
                  <c:v>3060</c:v>
                </c:pt>
                <c:pt idx="3418">
                  <c:v>3061</c:v>
                </c:pt>
                <c:pt idx="3419">
                  <c:v>3062</c:v>
                </c:pt>
                <c:pt idx="3420">
                  <c:v>3063</c:v>
                </c:pt>
                <c:pt idx="3421">
                  <c:v>3064</c:v>
                </c:pt>
                <c:pt idx="3422">
                  <c:v>3065</c:v>
                </c:pt>
                <c:pt idx="3423">
                  <c:v>3066</c:v>
                </c:pt>
                <c:pt idx="3424">
                  <c:v>3067</c:v>
                </c:pt>
                <c:pt idx="3425">
                  <c:v>3068</c:v>
                </c:pt>
                <c:pt idx="3426">
                  <c:v>3069</c:v>
                </c:pt>
                <c:pt idx="3427">
                  <c:v>3070</c:v>
                </c:pt>
                <c:pt idx="3428">
                  <c:v>3071</c:v>
                </c:pt>
                <c:pt idx="3429">
                  <c:v>3072</c:v>
                </c:pt>
                <c:pt idx="3430">
                  <c:v>3073</c:v>
                </c:pt>
                <c:pt idx="3431">
                  <c:v>3074</c:v>
                </c:pt>
                <c:pt idx="3432">
                  <c:v>3075</c:v>
                </c:pt>
                <c:pt idx="3433">
                  <c:v>3076</c:v>
                </c:pt>
                <c:pt idx="3434">
                  <c:v>3077</c:v>
                </c:pt>
                <c:pt idx="3435">
                  <c:v>3078</c:v>
                </c:pt>
                <c:pt idx="3436">
                  <c:v>3079</c:v>
                </c:pt>
                <c:pt idx="3437">
                  <c:v>3080</c:v>
                </c:pt>
                <c:pt idx="3438">
                  <c:v>3081</c:v>
                </c:pt>
                <c:pt idx="3439">
                  <c:v>3082</c:v>
                </c:pt>
                <c:pt idx="3440">
                  <c:v>3083</c:v>
                </c:pt>
                <c:pt idx="3441">
                  <c:v>3084</c:v>
                </c:pt>
                <c:pt idx="3442">
                  <c:v>3085</c:v>
                </c:pt>
                <c:pt idx="3443">
                  <c:v>3086</c:v>
                </c:pt>
                <c:pt idx="3444">
                  <c:v>3087</c:v>
                </c:pt>
                <c:pt idx="3445">
                  <c:v>3088</c:v>
                </c:pt>
                <c:pt idx="3446">
                  <c:v>3089</c:v>
                </c:pt>
                <c:pt idx="3447">
                  <c:v>3090</c:v>
                </c:pt>
                <c:pt idx="3448">
                  <c:v>3091</c:v>
                </c:pt>
                <c:pt idx="3449">
                  <c:v>3092</c:v>
                </c:pt>
                <c:pt idx="3450">
                  <c:v>3093</c:v>
                </c:pt>
                <c:pt idx="3451">
                  <c:v>3094</c:v>
                </c:pt>
                <c:pt idx="3452">
                  <c:v>3095</c:v>
                </c:pt>
                <c:pt idx="3453">
                  <c:v>3096</c:v>
                </c:pt>
                <c:pt idx="3454">
                  <c:v>3097</c:v>
                </c:pt>
                <c:pt idx="3455">
                  <c:v>3098</c:v>
                </c:pt>
                <c:pt idx="3456">
                  <c:v>3099</c:v>
                </c:pt>
                <c:pt idx="3457">
                  <c:v>3100</c:v>
                </c:pt>
                <c:pt idx="3458">
                  <c:v>3101</c:v>
                </c:pt>
                <c:pt idx="3459">
                  <c:v>3102</c:v>
                </c:pt>
                <c:pt idx="3460">
                  <c:v>3103</c:v>
                </c:pt>
                <c:pt idx="3461">
                  <c:v>3104</c:v>
                </c:pt>
                <c:pt idx="3462">
                  <c:v>3105</c:v>
                </c:pt>
                <c:pt idx="3463">
                  <c:v>3106</c:v>
                </c:pt>
                <c:pt idx="3464">
                  <c:v>3107</c:v>
                </c:pt>
                <c:pt idx="3465">
                  <c:v>3108</c:v>
                </c:pt>
                <c:pt idx="3466">
                  <c:v>3109</c:v>
                </c:pt>
                <c:pt idx="3467">
                  <c:v>3110</c:v>
                </c:pt>
                <c:pt idx="3468">
                  <c:v>3111</c:v>
                </c:pt>
                <c:pt idx="3469">
                  <c:v>3112</c:v>
                </c:pt>
                <c:pt idx="3470">
                  <c:v>3113</c:v>
                </c:pt>
                <c:pt idx="3471">
                  <c:v>3114</c:v>
                </c:pt>
                <c:pt idx="3472">
                  <c:v>3115</c:v>
                </c:pt>
                <c:pt idx="3473">
                  <c:v>3116</c:v>
                </c:pt>
                <c:pt idx="3474">
                  <c:v>3117</c:v>
                </c:pt>
                <c:pt idx="3475">
                  <c:v>3118</c:v>
                </c:pt>
                <c:pt idx="3476">
                  <c:v>3119</c:v>
                </c:pt>
                <c:pt idx="3477">
                  <c:v>3120</c:v>
                </c:pt>
                <c:pt idx="3478">
                  <c:v>3121</c:v>
                </c:pt>
                <c:pt idx="3479">
                  <c:v>3122</c:v>
                </c:pt>
                <c:pt idx="3480">
                  <c:v>3123</c:v>
                </c:pt>
                <c:pt idx="3481">
                  <c:v>3124</c:v>
                </c:pt>
                <c:pt idx="3482">
                  <c:v>3125</c:v>
                </c:pt>
                <c:pt idx="3483">
                  <c:v>3126</c:v>
                </c:pt>
                <c:pt idx="3484">
                  <c:v>3127</c:v>
                </c:pt>
                <c:pt idx="3485">
                  <c:v>3128</c:v>
                </c:pt>
                <c:pt idx="3486">
                  <c:v>3129</c:v>
                </c:pt>
                <c:pt idx="3487">
                  <c:v>3130</c:v>
                </c:pt>
                <c:pt idx="3488">
                  <c:v>3131</c:v>
                </c:pt>
                <c:pt idx="3489">
                  <c:v>3132</c:v>
                </c:pt>
                <c:pt idx="3490">
                  <c:v>3133</c:v>
                </c:pt>
                <c:pt idx="3491">
                  <c:v>3134</c:v>
                </c:pt>
                <c:pt idx="3492">
                  <c:v>3135</c:v>
                </c:pt>
                <c:pt idx="3493">
                  <c:v>3136</c:v>
                </c:pt>
                <c:pt idx="3494">
                  <c:v>3137</c:v>
                </c:pt>
                <c:pt idx="3495">
                  <c:v>3138</c:v>
                </c:pt>
                <c:pt idx="3496">
                  <c:v>3139</c:v>
                </c:pt>
                <c:pt idx="3497">
                  <c:v>3140</c:v>
                </c:pt>
                <c:pt idx="3498">
                  <c:v>3141</c:v>
                </c:pt>
                <c:pt idx="3499">
                  <c:v>3142</c:v>
                </c:pt>
                <c:pt idx="3500">
                  <c:v>3143</c:v>
                </c:pt>
                <c:pt idx="3501">
                  <c:v>3144</c:v>
                </c:pt>
                <c:pt idx="3502">
                  <c:v>3145</c:v>
                </c:pt>
                <c:pt idx="3503">
                  <c:v>3146</c:v>
                </c:pt>
                <c:pt idx="3504">
                  <c:v>3147</c:v>
                </c:pt>
                <c:pt idx="3505">
                  <c:v>3148</c:v>
                </c:pt>
                <c:pt idx="3506">
                  <c:v>3149</c:v>
                </c:pt>
                <c:pt idx="3507">
                  <c:v>3150</c:v>
                </c:pt>
                <c:pt idx="3508">
                  <c:v>3151</c:v>
                </c:pt>
                <c:pt idx="3509">
                  <c:v>3152</c:v>
                </c:pt>
                <c:pt idx="3510">
                  <c:v>3153</c:v>
                </c:pt>
                <c:pt idx="3511">
                  <c:v>3154</c:v>
                </c:pt>
                <c:pt idx="3512">
                  <c:v>3155</c:v>
                </c:pt>
                <c:pt idx="3513">
                  <c:v>3156</c:v>
                </c:pt>
                <c:pt idx="3514">
                  <c:v>3157</c:v>
                </c:pt>
                <c:pt idx="3515">
                  <c:v>3158</c:v>
                </c:pt>
                <c:pt idx="3516">
                  <c:v>3159</c:v>
                </c:pt>
                <c:pt idx="3517">
                  <c:v>3160</c:v>
                </c:pt>
                <c:pt idx="3518">
                  <c:v>3161</c:v>
                </c:pt>
                <c:pt idx="3519">
                  <c:v>3162</c:v>
                </c:pt>
                <c:pt idx="3520">
                  <c:v>3163</c:v>
                </c:pt>
                <c:pt idx="3521">
                  <c:v>3164</c:v>
                </c:pt>
                <c:pt idx="3522">
                  <c:v>3165</c:v>
                </c:pt>
                <c:pt idx="3523">
                  <c:v>3166</c:v>
                </c:pt>
                <c:pt idx="3524">
                  <c:v>3167</c:v>
                </c:pt>
                <c:pt idx="3525">
                  <c:v>3168</c:v>
                </c:pt>
                <c:pt idx="3526">
                  <c:v>3169</c:v>
                </c:pt>
                <c:pt idx="3527">
                  <c:v>3170</c:v>
                </c:pt>
                <c:pt idx="3528">
                  <c:v>3171</c:v>
                </c:pt>
                <c:pt idx="3529">
                  <c:v>3172</c:v>
                </c:pt>
                <c:pt idx="3530">
                  <c:v>3173</c:v>
                </c:pt>
                <c:pt idx="3531">
                  <c:v>3174</c:v>
                </c:pt>
                <c:pt idx="3532">
                  <c:v>3175</c:v>
                </c:pt>
                <c:pt idx="3533">
                  <c:v>3176</c:v>
                </c:pt>
                <c:pt idx="3534">
                  <c:v>3177</c:v>
                </c:pt>
                <c:pt idx="3535">
                  <c:v>3178</c:v>
                </c:pt>
                <c:pt idx="3536">
                  <c:v>3179</c:v>
                </c:pt>
                <c:pt idx="3537">
                  <c:v>3180</c:v>
                </c:pt>
                <c:pt idx="3538">
                  <c:v>3181</c:v>
                </c:pt>
                <c:pt idx="3539">
                  <c:v>3182</c:v>
                </c:pt>
                <c:pt idx="3540">
                  <c:v>3183</c:v>
                </c:pt>
                <c:pt idx="3541">
                  <c:v>3184</c:v>
                </c:pt>
                <c:pt idx="3542">
                  <c:v>3185</c:v>
                </c:pt>
                <c:pt idx="3543">
                  <c:v>3186</c:v>
                </c:pt>
                <c:pt idx="3544">
                  <c:v>3187</c:v>
                </c:pt>
                <c:pt idx="3545">
                  <c:v>3188</c:v>
                </c:pt>
                <c:pt idx="3546">
                  <c:v>3189</c:v>
                </c:pt>
                <c:pt idx="3547">
                  <c:v>3190</c:v>
                </c:pt>
                <c:pt idx="3548">
                  <c:v>3191</c:v>
                </c:pt>
                <c:pt idx="3549">
                  <c:v>3192</c:v>
                </c:pt>
                <c:pt idx="3550">
                  <c:v>3193</c:v>
                </c:pt>
                <c:pt idx="3551">
                  <c:v>3194</c:v>
                </c:pt>
                <c:pt idx="3552">
                  <c:v>3195</c:v>
                </c:pt>
                <c:pt idx="3553">
                  <c:v>3196</c:v>
                </c:pt>
                <c:pt idx="3554">
                  <c:v>3197</c:v>
                </c:pt>
                <c:pt idx="3555">
                  <c:v>3198</c:v>
                </c:pt>
                <c:pt idx="3556">
                  <c:v>3199</c:v>
                </c:pt>
                <c:pt idx="3557">
                  <c:v>3200</c:v>
                </c:pt>
                <c:pt idx="3558">
                  <c:v>3201</c:v>
                </c:pt>
                <c:pt idx="3559">
                  <c:v>3202</c:v>
                </c:pt>
                <c:pt idx="3560">
                  <c:v>3203</c:v>
                </c:pt>
                <c:pt idx="3561">
                  <c:v>3204</c:v>
                </c:pt>
                <c:pt idx="3562">
                  <c:v>3205</c:v>
                </c:pt>
                <c:pt idx="3563">
                  <c:v>3206</c:v>
                </c:pt>
                <c:pt idx="3564">
                  <c:v>3207</c:v>
                </c:pt>
                <c:pt idx="3565">
                  <c:v>3208</c:v>
                </c:pt>
                <c:pt idx="3566">
                  <c:v>3209</c:v>
                </c:pt>
                <c:pt idx="3567">
                  <c:v>3210</c:v>
                </c:pt>
                <c:pt idx="3568">
                  <c:v>3211</c:v>
                </c:pt>
                <c:pt idx="3569">
                  <c:v>3212</c:v>
                </c:pt>
                <c:pt idx="3570">
                  <c:v>3213</c:v>
                </c:pt>
                <c:pt idx="3571">
                  <c:v>3214</c:v>
                </c:pt>
                <c:pt idx="3572">
                  <c:v>3215</c:v>
                </c:pt>
                <c:pt idx="3573">
                  <c:v>3216</c:v>
                </c:pt>
                <c:pt idx="3574">
                  <c:v>3217</c:v>
                </c:pt>
                <c:pt idx="3575">
                  <c:v>3218</c:v>
                </c:pt>
                <c:pt idx="3576">
                  <c:v>3219</c:v>
                </c:pt>
                <c:pt idx="3577">
                  <c:v>3220</c:v>
                </c:pt>
                <c:pt idx="3578">
                  <c:v>3221</c:v>
                </c:pt>
                <c:pt idx="3579">
                  <c:v>3222</c:v>
                </c:pt>
                <c:pt idx="3580">
                  <c:v>3223</c:v>
                </c:pt>
                <c:pt idx="3581">
                  <c:v>3224</c:v>
                </c:pt>
                <c:pt idx="3582">
                  <c:v>3225</c:v>
                </c:pt>
                <c:pt idx="3583">
                  <c:v>3226</c:v>
                </c:pt>
                <c:pt idx="3584">
                  <c:v>3227</c:v>
                </c:pt>
                <c:pt idx="3585">
                  <c:v>3228</c:v>
                </c:pt>
                <c:pt idx="3586">
                  <c:v>3229</c:v>
                </c:pt>
                <c:pt idx="3587">
                  <c:v>3230</c:v>
                </c:pt>
                <c:pt idx="3588">
                  <c:v>3231</c:v>
                </c:pt>
                <c:pt idx="3589">
                  <c:v>3232</c:v>
                </c:pt>
                <c:pt idx="3590">
                  <c:v>3233</c:v>
                </c:pt>
                <c:pt idx="3591">
                  <c:v>3234</c:v>
                </c:pt>
                <c:pt idx="3592">
                  <c:v>3235</c:v>
                </c:pt>
                <c:pt idx="3593">
                  <c:v>3236</c:v>
                </c:pt>
                <c:pt idx="3594">
                  <c:v>3237</c:v>
                </c:pt>
                <c:pt idx="3595">
                  <c:v>3238</c:v>
                </c:pt>
                <c:pt idx="3596">
                  <c:v>3239</c:v>
                </c:pt>
                <c:pt idx="3597">
                  <c:v>3240</c:v>
                </c:pt>
                <c:pt idx="3598">
                  <c:v>3241</c:v>
                </c:pt>
                <c:pt idx="3599">
                  <c:v>3242</c:v>
                </c:pt>
                <c:pt idx="3600">
                  <c:v>3243</c:v>
                </c:pt>
                <c:pt idx="3601">
                  <c:v>3244</c:v>
                </c:pt>
                <c:pt idx="3602">
                  <c:v>3245</c:v>
                </c:pt>
                <c:pt idx="3603">
                  <c:v>3246</c:v>
                </c:pt>
                <c:pt idx="3604">
                  <c:v>3247</c:v>
                </c:pt>
                <c:pt idx="3605">
                  <c:v>3248</c:v>
                </c:pt>
                <c:pt idx="3606">
                  <c:v>3249</c:v>
                </c:pt>
                <c:pt idx="3607">
                  <c:v>3250</c:v>
                </c:pt>
                <c:pt idx="3608">
                  <c:v>3251</c:v>
                </c:pt>
                <c:pt idx="3609">
                  <c:v>3252</c:v>
                </c:pt>
                <c:pt idx="3610">
                  <c:v>3253</c:v>
                </c:pt>
                <c:pt idx="3611">
                  <c:v>3254</c:v>
                </c:pt>
                <c:pt idx="3612">
                  <c:v>3255</c:v>
                </c:pt>
                <c:pt idx="3613">
                  <c:v>3256</c:v>
                </c:pt>
                <c:pt idx="3614">
                  <c:v>3257</c:v>
                </c:pt>
                <c:pt idx="3615">
                  <c:v>3258</c:v>
                </c:pt>
                <c:pt idx="3616">
                  <c:v>3259</c:v>
                </c:pt>
                <c:pt idx="3617">
                  <c:v>3260</c:v>
                </c:pt>
                <c:pt idx="3618">
                  <c:v>3261</c:v>
                </c:pt>
                <c:pt idx="3619">
                  <c:v>3262</c:v>
                </c:pt>
                <c:pt idx="3620">
                  <c:v>3263</c:v>
                </c:pt>
                <c:pt idx="3621">
                  <c:v>3264</c:v>
                </c:pt>
                <c:pt idx="3622">
                  <c:v>3265</c:v>
                </c:pt>
                <c:pt idx="3623">
                  <c:v>3266</c:v>
                </c:pt>
                <c:pt idx="3624">
                  <c:v>3267</c:v>
                </c:pt>
                <c:pt idx="3625">
                  <c:v>3268</c:v>
                </c:pt>
                <c:pt idx="3626">
                  <c:v>3269</c:v>
                </c:pt>
                <c:pt idx="3627">
                  <c:v>3270</c:v>
                </c:pt>
                <c:pt idx="3628">
                  <c:v>3271</c:v>
                </c:pt>
                <c:pt idx="3629">
                  <c:v>3272</c:v>
                </c:pt>
                <c:pt idx="3630">
                  <c:v>3273</c:v>
                </c:pt>
                <c:pt idx="3631">
                  <c:v>3274</c:v>
                </c:pt>
                <c:pt idx="3632">
                  <c:v>3275</c:v>
                </c:pt>
                <c:pt idx="3633">
                  <c:v>3276</c:v>
                </c:pt>
                <c:pt idx="3634">
                  <c:v>3277</c:v>
                </c:pt>
                <c:pt idx="3635">
                  <c:v>3278</c:v>
                </c:pt>
                <c:pt idx="3636">
                  <c:v>3279</c:v>
                </c:pt>
                <c:pt idx="3637">
                  <c:v>3280</c:v>
                </c:pt>
                <c:pt idx="3638">
                  <c:v>3281</c:v>
                </c:pt>
                <c:pt idx="3639">
                  <c:v>3282</c:v>
                </c:pt>
                <c:pt idx="3640">
                  <c:v>3283</c:v>
                </c:pt>
                <c:pt idx="3641">
                  <c:v>3284</c:v>
                </c:pt>
                <c:pt idx="3642">
                  <c:v>3285</c:v>
                </c:pt>
                <c:pt idx="3643">
                  <c:v>3286</c:v>
                </c:pt>
                <c:pt idx="3644">
                  <c:v>3287</c:v>
                </c:pt>
                <c:pt idx="3645">
                  <c:v>3288</c:v>
                </c:pt>
                <c:pt idx="3646">
                  <c:v>3289</c:v>
                </c:pt>
                <c:pt idx="3647">
                  <c:v>3290</c:v>
                </c:pt>
                <c:pt idx="3648">
                  <c:v>3291</c:v>
                </c:pt>
                <c:pt idx="3649">
                  <c:v>3292</c:v>
                </c:pt>
                <c:pt idx="3650">
                  <c:v>3293</c:v>
                </c:pt>
                <c:pt idx="3651">
                  <c:v>3294</c:v>
                </c:pt>
                <c:pt idx="3652">
                  <c:v>3295</c:v>
                </c:pt>
                <c:pt idx="3653">
                  <c:v>3296</c:v>
                </c:pt>
                <c:pt idx="3654">
                  <c:v>3297</c:v>
                </c:pt>
                <c:pt idx="3655">
                  <c:v>3298</c:v>
                </c:pt>
                <c:pt idx="3656">
                  <c:v>3299</c:v>
                </c:pt>
                <c:pt idx="3657">
                  <c:v>3300</c:v>
                </c:pt>
                <c:pt idx="3658">
                  <c:v>3301</c:v>
                </c:pt>
                <c:pt idx="3659">
                  <c:v>3302</c:v>
                </c:pt>
                <c:pt idx="3660">
                  <c:v>3303</c:v>
                </c:pt>
                <c:pt idx="3661">
                  <c:v>3304</c:v>
                </c:pt>
                <c:pt idx="3662">
                  <c:v>3305</c:v>
                </c:pt>
                <c:pt idx="3663">
                  <c:v>3306</c:v>
                </c:pt>
                <c:pt idx="3664">
                  <c:v>3307</c:v>
                </c:pt>
                <c:pt idx="3665">
                  <c:v>3308</c:v>
                </c:pt>
                <c:pt idx="3666">
                  <c:v>3309</c:v>
                </c:pt>
                <c:pt idx="3667">
                  <c:v>3310</c:v>
                </c:pt>
                <c:pt idx="3668">
                  <c:v>3311</c:v>
                </c:pt>
                <c:pt idx="3669">
                  <c:v>3312</c:v>
                </c:pt>
                <c:pt idx="3670">
                  <c:v>3313</c:v>
                </c:pt>
                <c:pt idx="3671">
                  <c:v>3314</c:v>
                </c:pt>
                <c:pt idx="3672">
                  <c:v>3315</c:v>
                </c:pt>
                <c:pt idx="3673">
                  <c:v>3316</c:v>
                </c:pt>
                <c:pt idx="3674">
                  <c:v>3317</c:v>
                </c:pt>
                <c:pt idx="3675">
                  <c:v>3318</c:v>
                </c:pt>
                <c:pt idx="3676">
                  <c:v>3319</c:v>
                </c:pt>
                <c:pt idx="3677">
                  <c:v>3320</c:v>
                </c:pt>
                <c:pt idx="3678">
                  <c:v>3321</c:v>
                </c:pt>
                <c:pt idx="3679">
                  <c:v>3322</c:v>
                </c:pt>
                <c:pt idx="3680">
                  <c:v>3323</c:v>
                </c:pt>
                <c:pt idx="3681">
                  <c:v>3324</c:v>
                </c:pt>
                <c:pt idx="3682">
                  <c:v>3325</c:v>
                </c:pt>
                <c:pt idx="3683">
                  <c:v>3326</c:v>
                </c:pt>
                <c:pt idx="3684">
                  <c:v>3327</c:v>
                </c:pt>
                <c:pt idx="3685">
                  <c:v>3328</c:v>
                </c:pt>
                <c:pt idx="3686">
                  <c:v>3329</c:v>
                </c:pt>
                <c:pt idx="3687">
                  <c:v>3330</c:v>
                </c:pt>
                <c:pt idx="3688">
                  <c:v>3331</c:v>
                </c:pt>
                <c:pt idx="3689">
                  <c:v>3332</c:v>
                </c:pt>
                <c:pt idx="3690">
                  <c:v>3333</c:v>
                </c:pt>
                <c:pt idx="3691">
                  <c:v>3334</c:v>
                </c:pt>
                <c:pt idx="3692">
                  <c:v>3335</c:v>
                </c:pt>
                <c:pt idx="3693">
                  <c:v>3336</c:v>
                </c:pt>
                <c:pt idx="3694">
                  <c:v>3337</c:v>
                </c:pt>
                <c:pt idx="3695">
                  <c:v>3338</c:v>
                </c:pt>
                <c:pt idx="3696">
                  <c:v>3339</c:v>
                </c:pt>
                <c:pt idx="3697">
                  <c:v>3340</c:v>
                </c:pt>
                <c:pt idx="3698">
                  <c:v>3341</c:v>
                </c:pt>
                <c:pt idx="3699">
                  <c:v>3342</c:v>
                </c:pt>
                <c:pt idx="3700">
                  <c:v>3343</c:v>
                </c:pt>
                <c:pt idx="3701">
                  <c:v>3344</c:v>
                </c:pt>
                <c:pt idx="3702">
                  <c:v>3345</c:v>
                </c:pt>
                <c:pt idx="3703">
                  <c:v>3346</c:v>
                </c:pt>
                <c:pt idx="3704">
                  <c:v>3347</c:v>
                </c:pt>
                <c:pt idx="3705">
                  <c:v>3348</c:v>
                </c:pt>
                <c:pt idx="3706">
                  <c:v>3349</c:v>
                </c:pt>
                <c:pt idx="3707">
                  <c:v>3350</c:v>
                </c:pt>
                <c:pt idx="3708">
                  <c:v>3351</c:v>
                </c:pt>
                <c:pt idx="3709">
                  <c:v>3352</c:v>
                </c:pt>
                <c:pt idx="3710">
                  <c:v>3353</c:v>
                </c:pt>
                <c:pt idx="3711">
                  <c:v>3354</c:v>
                </c:pt>
                <c:pt idx="3712">
                  <c:v>3355</c:v>
                </c:pt>
                <c:pt idx="3713">
                  <c:v>3356</c:v>
                </c:pt>
                <c:pt idx="3714">
                  <c:v>3357</c:v>
                </c:pt>
                <c:pt idx="3715">
                  <c:v>3358</c:v>
                </c:pt>
                <c:pt idx="3716">
                  <c:v>3359</c:v>
                </c:pt>
                <c:pt idx="3717">
                  <c:v>3360</c:v>
                </c:pt>
                <c:pt idx="3718">
                  <c:v>3361</c:v>
                </c:pt>
                <c:pt idx="3719">
                  <c:v>3362</c:v>
                </c:pt>
                <c:pt idx="3720">
                  <c:v>3363</c:v>
                </c:pt>
                <c:pt idx="3721">
                  <c:v>3364</c:v>
                </c:pt>
                <c:pt idx="3722">
                  <c:v>3365</c:v>
                </c:pt>
                <c:pt idx="3723">
                  <c:v>3366</c:v>
                </c:pt>
                <c:pt idx="3724">
                  <c:v>3367</c:v>
                </c:pt>
                <c:pt idx="3725">
                  <c:v>3368</c:v>
                </c:pt>
                <c:pt idx="3726">
                  <c:v>3369</c:v>
                </c:pt>
                <c:pt idx="3727">
                  <c:v>3370</c:v>
                </c:pt>
                <c:pt idx="3728">
                  <c:v>3371</c:v>
                </c:pt>
                <c:pt idx="3729">
                  <c:v>3372</c:v>
                </c:pt>
                <c:pt idx="3730">
                  <c:v>3373</c:v>
                </c:pt>
                <c:pt idx="3731">
                  <c:v>3374</c:v>
                </c:pt>
                <c:pt idx="3732">
                  <c:v>3375</c:v>
                </c:pt>
                <c:pt idx="3733">
                  <c:v>3376</c:v>
                </c:pt>
                <c:pt idx="3734">
                  <c:v>3377</c:v>
                </c:pt>
                <c:pt idx="3735">
                  <c:v>3378</c:v>
                </c:pt>
                <c:pt idx="3736">
                  <c:v>3379</c:v>
                </c:pt>
                <c:pt idx="3737">
                  <c:v>3380</c:v>
                </c:pt>
                <c:pt idx="3738">
                  <c:v>3381</c:v>
                </c:pt>
                <c:pt idx="3739">
                  <c:v>3382</c:v>
                </c:pt>
                <c:pt idx="3740">
                  <c:v>3383</c:v>
                </c:pt>
                <c:pt idx="3741">
                  <c:v>3384</c:v>
                </c:pt>
                <c:pt idx="3742">
                  <c:v>3385</c:v>
                </c:pt>
                <c:pt idx="3743">
                  <c:v>3386</c:v>
                </c:pt>
                <c:pt idx="3744">
                  <c:v>3387</c:v>
                </c:pt>
                <c:pt idx="3745">
                  <c:v>3388</c:v>
                </c:pt>
                <c:pt idx="3746">
                  <c:v>3389</c:v>
                </c:pt>
                <c:pt idx="3747">
                  <c:v>3390</c:v>
                </c:pt>
                <c:pt idx="3748">
                  <c:v>3391</c:v>
                </c:pt>
                <c:pt idx="3749">
                  <c:v>3392</c:v>
                </c:pt>
                <c:pt idx="3750">
                  <c:v>3393</c:v>
                </c:pt>
                <c:pt idx="3751">
                  <c:v>3394</c:v>
                </c:pt>
                <c:pt idx="3752">
                  <c:v>3395</c:v>
                </c:pt>
                <c:pt idx="3753">
                  <c:v>3396</c:v>
                </c:pt>
                <c:pt idx="3754">
                  <c:v>3397</c:v>
                </c:pt>
                <c:pt idx="3755">
                  <c:v>3398</c:v>
                </c:pt>
                <c:pt idx="3756">
                  <c:v>3399</c:v>
                </c:pt>
                <c:pt idx="3757">
                  <c:v>3400</c:v>
                </c:pt>
                <c:pt idx="3758">
                  <c:v>3401</c:v>
                </c:pt>
                <c:pt idx="3759">
                  <c:v>3402</c:v>
                </c:pt>
                <c:pt idx="3760">
                  <c:v>3403</c:v>
                </c:pt>
                <c:pt idx="3761">
                  <c:v>3404</c:v>
                </c:pt>
                <c:pt idx="3762">
                  <c:v>3405</c:v>
                </c:pt>
                <c:pt idx="3763">
                  <c:v>3406</c:v>
                </c:pt>
                <c:pt idx="3764">
                  <c:v>3407</c:v>
                </c:pt>
                <c:pt idx="3765">
                  <c:v>3408</c:v>
                </c:pt>
                <c:pt idx="3766">
                  <c:v>3409</c:v>
                </c:pt>
                <c:pt idx="3767">
                  <c:v>3410</c:v>
                </c:pt>
                <c:pt idx="3768">
                  <c:v>3411</c:v>
                </c:pt>
                <c:pt idx="3769">
                  <c:v>3412</c:v>
                </c:pt>
                <c:pt idx="3770">
                  <c:v>3413</c:v>
                </c:pt>
                <c:pt idx="3771">
                  <c:v>3414</c:v>
                </c:pt>
                <c:pt idx="3772">
                  <c:v>3415</c:v>
                </c:pt>
                <c:pt idx="3773">
                  <c:v>3416</c:v>
                </c:pt>
                <c:pt idx="3774">
                  <c:v>3417</c:v>
                </c:pt>
                <c:pt idx="3775">
                  <c:v>3418</c:v>
                </c:pt>
                <c:pt idx="3776">
                  <c:v>3419</c:v>
                </c:pt>
                <c:pt idx="3777">
                  <c:v>3420</c:v>
                </c:pt>
                <c:pt idx="3778">
                  <c:v>3421</c:v>
                </c:pt>
                <c:pt idx="3779">
                  <c:v>3422</c:v>
                </c:pt>
                <c:pt idx="3780">
                  <c:v>3423</c:v>
                </c:pt>
                <c:pt idx="3781">
                  <c:v>3424</c:v>
                </c:pt>
                <c:pt idx="3782">
                  <c:v>3425</c:v>
                </c:pt>
                <c:pt idx="3783">
                  <c:v>3426</c:v>
                </c:pt>
                <c:pt idx="3784">
                  <c:v>3427</c:v>
                </c:pt>
                <c:pt idx="3785">
                  <c:v>3428</c:v>
                </c:pt>
                <c:pt idx="3786">
                  <c:v>3429</c:v>
                </c:pt>
                <c:pt idx="3787">
                  <c:v>3430</c:v>
                </c:pt>
                <c:pt idx="3788">
                  <c:v>3431</c:v>
                </c:pt>
                <c:pt idx="3789">
                  <c:v>3432</c:v>
                </c:pt>
                <c:pt idx="3790">
                  <c:v>3433</c:v>
                </c:pt>
                <c:pt idx="3791">
                  <c:v>3434</c:v>
                </c:pt>
                <c:pt idx="3792">
                  <c:v>3435</c:v>
                </c:pt>
                <c:pt idx="3793">
                  <c:v>3436</c:v>
                </c:pt>
                <c:pt idx="3794">
                  <c:v>3437</c:v>
                </c:pt>
                <c:pt idx="3795">
                  <c:v>3438</c:v>
                </c:pt>
                <c:pt idx="3796">
                  <c:v>3439</c:v>
                </c:pt>
                <c:pt idx="3797">
                  <c:v>3440</c:v>
                </c:pt>
                <c:pt idx="3798">
                  <c:v>3441</c:v>
                </c:pt>
                <c:pt idx="3799">
                  <c:v>3442</c:v>
                </c:pt>
                <c:pt idx="3800">
                  <c:v>3443</c:v>
                </c:pt>
                <c:pt idx="3801">
                  <c:v>3444</c:v>
                </c:pt>
                <c:pt idx="3802">
                  <c:v>3445</c:v>
                </c:pt>
                <c:pt idx="3803">
                  <c:v>3446</c:v>
                </c:pt>
                <c:pt idx="3804">
                  <c:v>3447</c:v>
                </c:pt>
                <c:pt idx="3805">
                  <c:v>3448</c:v>
                </c:pt>
                <c:pt idx="3806">
                  <c:v>3449</c:v>
                </c:pt>
                <c:pt idx="3807">
                  <c:v>3450</c:v>
                </c:pt>
                <c:pt idx="3808">
                  <c:v>3451</c:v>
                </c:pt>
                <c:pt idx="3809">
                  <c:v>3452</c:v>
                </c:pt>
                <c:pt idx="3810">
                  <c:v>3453</c:v>
                </c:pt>
                <c:pt idx="3811">
                  <c:v>3454</c:v>
                </c:pt>
                <c:pt idx="3812">
                  <c:v>3455</c:v>
                </c:pt>
                <c:pt idx="3813">
                  <c:v>3456</c:v>
                </c:pt>
                <c:pt idx="3814">
                  <c:v>3457</c:v>
                </c:pt>
                <c:pt idx="3815">
                  <c:v>3458</c:v>
                </c:pt>
                <c:pt idx="3816">
                  <c:v>3459</c:v>
                </c:pt>
                <c:pt idx="3817">
                  <c:v>3460</c:v>
                </c:pt>
                <c:pt idx="3818">
                  <c:v>3461</c:v>
                </c:pt>
                <c:pt idx="3819">
                  <c:v>3462</c:v>
                </c:pt>
                <c:pt idx="3820">
                  <c:v>3463</c:v>
                </c:pt>
                <c:pt idx="3821">
                  <c:v>3464</c:v>
                </c:pt>
                <c:pt idx="3822">
                  <c:v>3465</c:v>
                </c:pt>
                <c:pt idx="3823">
                  <c:v>3466</c:v>
                </c:pt>
                <c:pt idx="3824">
                  <c:v>3467</c:v>
                </c:pt>
                <c:pt idx="3825">
                  <c:v>3468</c:v>
                </c:pt>
                <c:pt idx="3826">
                  <c:v>3469</c:v>
                </c:pt>
                <c:pt idx="3827">
                  <c:v>3470</c:v>
                </c:pt>
                <c:pt idx="3828">
                  <c:v>3471</c:v>
                </c:pt>
                <c:pt idx="3829">
                  <c:v>3472</c:v>
                </c:pt>
                <c:pt idx="3830">
                  <c:v>3473</c:v>
                </c:pt>
                <c:pt idx="3831">
                  <c:v>3474</c:v>
                </c:pt>
                <c:pt idx="3832">
                  <c:v>3475</c:v>
                </c:pt>
                <c:pt idx="3833">
                  <c:v>3476</c:v>
                </c:pt>
                <c:pt idx="3834">
                  <c:v>3477</c:v>
                </c:pt>
                <c:pt idx="3835">
                  <c:v>3478</c:v>
                </c:pt>
                <c:pt idx="3836">
                  <c:v>3479</c:v>
                </c:pt>
                <c:pt idx="3837">
                  <c:v>3480</c:v>
                </c:pt>
                <c:pt idx="3838">
                  <c:v>3481</c:v>
                </c:pt>
                <c:pt idx="3839">
                  <c:v>3482</c:v>
                </c:pt>
                <c:pt idx="3840">
                  <c:v>3483</c:v>
                </c:pt>
                <c:pt idx="3841">
                  <c:v>3484</c:v>
                </c:pt>
                <c:pt idx="3842">
                  <c:v>3485</c:v>
                </c:pt>
                <c:pt idx="3843">
                  <c:v>3486</c:v>
                </c:pt>
                <c:pt idx="3844">
                  <c:v>3487</c:v>
                </c:pt>
                <c:pt idx="3845">
                  <c:v>3488</c:v>
                </c:pt>
                <c:pt idx="3846">
                  <c:v>3489</c:v>
                </c:pt>
                <c:pt idx="3847">
                  <c:v>3490</c:v>
                </c:pt>
                <c:pt idx="3848">
                  <c:v>3491</c:v>
                </c:pt>
                <c:pt idx="3849">
                  <c:v>3492</c:v>
                </c:pt>
                <c:pt idx="3850">
                  <c:v>3493</c:v>
                </c:pt>
                <c:pt idx="3851">
                  <c:v>3494</c:v>
                </c:pt>
                <c:pt idx="3852">
                  <c:v>3495</c:v>
                </c:pt>
                <c:pt idx="3853">
                  <c:v>3496</c:v>
                </c:pt>
                <c:pt idx="3854">
                  <c:v>3497</c:v>
                </c:pt>
                <c:pt idx="3855">
                  <c:v>3498</c:v>
                </c:pt>
                <c:pt idx="3856">
                  <c:v>3499</c:v>
                </c:pt>
                <c:pt idx="3857">
                  <c:v>3500</c:v>
                </c:pt>
                <c:pt idx="3858">
                  <c:v>3501</c:v>
                </c:pt>
                <c:pt idx="3859">
                  <c:v>3502</c:v>
                </c:pt>
                <c:pt idx="3860">
                  <c:v>3503</c:v>
                </c:pt>
                <c:pt idx="3861">
                  <c:v>3504</c:v>
                </c:pt>
                <c:pt idx="3862">
                  <c:v>3505</c:v>
                </c:pt>
                <c:pt idx="3863">
                  <c:v>3506</c:v>
                </c:pt>
                <c:pt idx="3864">
                  <c:v>3507</c:v>
                </c:pt>
                <c:pt idx="3865">
                  <c:v>3508</c:v>
                </c:pt>
                <c:pt idx="3866">
                  <c:v>3509</c:v>
                </c:pt>
                <c:pt idx="3867">
                  <c:v>3510</c:v>
                </c:pt>
                <c:pt idx="3868">
                  <c:v>3511</c:v>
                </c:pt>
                <c:pt idx="3869">
                  <c:v>3512</c:v>
                </c:pt>
                <c:pt idx="3870">
                  <c:v>3513</c:v>
                </c:pt>
                <c:pt idx="3871">
                  <c:v>3514</c:v>
                </c:pt>
                <c:pt idx="3872">
                  <c:v>3515</c:v>
                </c:pt>
                <c:pt idx="3873">
                  <c:v>3516</c:v>
                </c:pt>
                <c:pt idx="3874">
                  <c:v>3517</c:v>
                </c:pt>
                <c:pt idx="3875">
                  <c:v>3518</c:v>
                </c:pt>
                <c:pt idx="3876">
                  <c:v>3519</c:v>
                </c:pt>
                <c:pt idx="3877">
                  <c:v>3520</c:v>
                </c:pt>
                <c:pt idx="3878">
                  <c:v>3521</c:v>
                </c:pt>
                <c:pt idx="3879">
                  <c:v>3522</c:v>
                </c:pt>
                <c:pt idx="3880">
                  <c:v>3523</c:v>
                </c:pt>
                <c:pt idx="3881">
                  <c:v>3524</c:v>
                </c:pt>
                <c:pt idx="3882">
                  <c:v>3525</c:v>
                </c:pt>
                <c:pt idx="3883">
                  <c:v>3526</c:v>
                </c:pt>
                <c:pt idx="3884">
                  <c:v>3527</c:v>
                </c:pt>
                <c:pt idx="3885">
                  <c:v>3528</c:v>
                </c:pt>
                <c:pt idx="3886">
                  <c:v>3529</c:v>
                </c:pt>
                <c:pt idx="3887">
                  <c:v>3530</c:v>
                </c:pt>
                <c:pt idx="3888">
                  <c:v>3531</c:v>
                </c:pt>
                <c:pt idx="3889">
                  <c:v>3532</c:v>
                </c:pt>
                <c:pt idx="3890">
                  <c:v>3533</c:v>
                </c:pt>
                <c:pt idx="3891">
                  <c:v>3534</c:v>
                </c:pt>
                <c:pt idx="3892">
                  <c:v>3535</c:v>
                </c:pt>
                <c:pt idx="3893">
                  <c:v>3536</c:v>
                </c:pt>
                <c:pt idx="3894">
                  <c:v>3537</c:v>
                </c:pt>
                <c:pt idx="3895">
                  <c:v>3538</c:v>
                </c:pt>
                <c:pt idx="3896">
                  <c:v>3539</c:v>
                </c:pt>
                <c:pt idx="3897">
                  <c:v>3540</c:v>
                </c:pt>
                <c:pt idx="3898">
                  <c:v>3541</c:v>
                </c:pt>
                <c:pt idx="3899">
                  <c:v>3542</c:v>
                </c:pt>
                <c:pt idx="3900">
                  <c:v>3543</c:v>
                </c:pt>
                <c:pt idx="3901">
                  <c:v>3544</c:v>
                </c:pt>
                <c:pt idx="3902">
                  <c:v>3545</c:v>
                </c:pt>
                <c:pt idx="3903">
                  <c:v>3546</c:v>
                </c:pt>
                <c:pt idx="3904">
                  <c:v>3547</c:v>
                </c:pt>
                <c:pt idx="3905">
                  <c:v>3548</c:v>
                </c:pt>
                <c:pt idx="3906">
                  <c:v>3549</c:v>
                </c:pt>
                <c:pt idx="3907">
                  <c:v>3550</c:v>
                </c:pt>
                <c:pt idx="3908">
                  <c:v>3551</c:v>
                </c:pt>
                <c:pt idx="3909">
                  <c:v>3552</c:v>
                </c:pt>
                <c:pt idx="3910">
                  <c:v>3553</c:v>
                </c:pt>
                <c:pt idx="3911">
                  <c:v>3554</c:v>
                </c:pt>
                <c:pt idx="3912">
                  <c:v>3555</c:v>
                </c:pt>
                <c:pt idx="3913">
                  <c:v>3556</c:v>
                </c:pt>
                <c:pt idx="3914">
                  <c:v>3557</c:v>
                </c:pt>
                <c:pt idx="3915">
                  <c:v>3558</c:v>
                </c:pt>
                <c:pt idx="3916">
                  <c:v>3559</c:v>
                </c:pt>
                <c:pt idx="3917">
                  <c:v>3560</c:v>
                </c:pt>
                <c:pt idx="3918">
                  <c:v>3561</c:v>
                </c:pt>
                <c:pt idx="3919">
                  <c:v>3562</c:v>
                </c:pt>
                <c:pt idx="3920">
                  <c:v>3563</c:v>
                </c:pt>
                <c:pt idx="3921">
                  <c:v>3564</c:v>
                </c:pt>
                <c:pt idx="3922">
                  <c:v>3565</c:v>
                </c:pt>
                <c:pt idx="3923">
                  <c:v>3566</c:v>
                </c:pt>
                <c:pt idx="3924">
                  <c:v>3567</c:v>
                </c:pt>
                <c:pt idx="3925">
                  <c:v>3568</c:v>
                </c:pt>
                <c:pt idx="3926">
                  <c:v>3569</c:v>
                </c:pt>
                <c:pt idx="3927">
                  <c:v>3570</c:v>
                </c:pt>
                <c:pt idx="3928">
                  <c:v>3571</c:v>
                </c:pt>
                <c:pt idx="3929">
                  <c:v>3572</c:v>
                </c:pt>
                <c:pt idx="3930">
                  <c:v>3573</c:v>
                </c:pt>
                <c:pt idx="3931">
                  <c:v>3574</c:v>
                </c:pt>
                <c:pt idx="3932">
                  <c:v>3575</c:v>
                </c:pt>
                <c:pt idx="3933">
                  <c:v>3576</c:v>
                </c:pt>
                <c:pt idx="3934">
                  <c:v>3577</c:v>
                </c:pt>
                <c:pt idx="3935">
                  <c:v>3578</c:v>
                </c:pt>
                <c:pt idx="3936">
                  <c:v>3579</c:v>
                </c:pt>
                <c:pt idx="3937">
                  <c:v>3580</c:v>
                </c:pt>
                <c:pt idx="3938">
                  <c:v>3581</c:v>
                </c:pt>
                <c:pt idx="3939">
                  <c:v>3582</c:v>
                </c:pt>
                <c:pt idx="3940">
                  <c:v>3583</c:v>
                </c:pt>
                <c:pt idx="3941">
                  <c:v>3584</c:v>
                </c:pt>
                <c:pt idx="3942">
                  <c:v>3585</c:v>
                </c:pt>
                <c:pt idx="3943">
                  <c:v>3586</c:v>
                </c:pt>
                <c:pt idx="3944">
                  <c:v>3587</c:v>
                </c:pt>
                <c:pt idx="3945">
                  <c:v>3588</c:v>
                </c:pt>
                <c:pt idx="3946">
                  <c:v>3589</c:v>
                </c:pt>
                <c:pt idx="3947">
                  <c:v>3590</c:v>
                </c:pt>
                <c:pt idx="3948">
                  <c:v>3591</c:v>
                </c:pt>
                <c:pt idx="3949">
                  <c:v>3592</c:v>
                </c:pt>
                <c:pt idx="3950">
                  <c:v>3593</c:v>
                </c:pt>
                <c:pt idx="3951">
                  <c:v>3594</c:v>
                </c:pt>
                <c:pt idx="3952">
                  <c:v>3595</c:v>
                </c:pt>
                <c:pt idx="3953">
                  <c:v>3596</c:v>
                </c:pt>
                <c:pt idx="3954">
                  <c:v>3597</c:v>
                </c:pt>
                <c:pt idx="3955">
                  <c:v>3598</c:v>
                </c:pt>
                <c:pt idx="3956">
                  <c:v>3599</c:v>
                </c:pt>
                <c:pt idx="3957">
                  <c:v>3600</c:v>
                </c:pt>
                <c:pt idx="3958">
                  <c:v>3601</c:v>
                </c:pt>
                <c:pt idx="3959">
                  <c:v>3602</c:v>
                </c:pt>
                <c:pt idx="3960">
                  <c:v>3603</c:v>
                </c:pt>
                <c:pt idx="3961">
                  <c:v>3604</c:v>
                </c:pt>
                <c:pt idx="3962">
                  <c:v>3605</c:v>
                </c:pt>
                <c:pt idx="3963">
                  <c:v>3606</c:v>
                </c:pt>
                <c:pt idx="3964">
                  <c:v>3607</c:v>
                </c:pt>
                <c:pt idx="3965">
                  <c:v>3608</c:v>
                </c:pt>
                <c:pt idx="3966">
                  <c:v>3609</c:v>
                </c:pt>
                <c:pt idx="3967">
                  <c:v>3610</c:v>
                </c:pt>
                <c:pt idx="3968">
                  <c:v>3611</c:v>
                </c:pt>
                <c:pt idx="3969">
                  <c:v>3612</c:v>
                </c:pt>
                <c:pt idx="3970">
                  <c:v>3613</c:v>
                </c:pt>
                <c:pt idx="3971">
                  <c:v>3614</c:v>
                </c:pt>
                <c:pt idx="3972">
                  <c:v>3615</c:v>
                </c:pt>
                <c:pt idx="3973">
                  <c:v>3616</c:v>
                </c:pt>
                <c:pt idx="3974">
                  <c:v>3617</c:v>
                </c:pt>
                <c:pt idx="3975">
                  <c:v>3618</c:v>
                </c:pt>
                <c:pt idx="3976">
                  <c:v>3619</c:v>
                </c:pt>
                <c:pt idx="3977">
                  <c:v>3620</c:v>
                </c:pt>
                <c:pt idx="3978">
                  <c:v>3621</c:v>
                </c:pt>
                <c:pt idx="3979">
                  <c:v>3622</c:v>
                </c:pt>
                <c:pt idx="3980">
                  <c:v>3623</c:v>
                </c:pt>
                <c:pt idx="3981">
                  <c:v>3624</c:v>
                </c:pt>
                <c:pt idx="3982">
                  <c:v>3625</c:v>
                </c:pt>
                <c:pt idx="3983">
                  <c:v>3626</c:v>
                </c:pt>
                <c:pt idx="3984">
                  <c:v>3627</c:v>
                </c:pt>
                <c:pt idx="3985">
                  <c:v>3628</c:v>
                </c:pt>
                <c:pt idx="3986">
                  <c:v>3629</c:v>
                </c:pt>
                <c:pt idx="3987">
                  <c:v>3630</c:v>
                </c:pt>
                <c:pt idx="3988">
                  <c:v>3631</c:v>
                </c:pt>
                <c:pt idx="3989">
                  <c:v>3632</c:v>
                </c:pt>
                <c:pt idx="3990">
                  <c:v>3633</c:v>
                </c:pt>
                <c:pt idx="3991">
                  <c:v>3634</c:v>
                </c:pt>
                <c:pt idx="3992">
                  <c:v>3635</c:v>
                </c:pt>
                <c:pt idx="3993">
                  <c:v>3636</c:v>
                </c:pt>
                <c:pt idx="3994">
                  <c:v>3637</c:v>
                </c:pt>
                <c:pt idx="3995">
                  <c:v>3638</c:v>
                </c:pt>
                <c:pt idx="3996">
                  <c:v>3639</c:v>
                </c:pt>
              </c:numCache>
            </c:numRef>
          </c:cat>
          <c:val>
            <c:numRef>
              <c:f>'איור 20 נתונים'!$G$4:$G$4000</c:f>
              <c:numCache>
                <c:formatCode>0.00</c:formatCode>
                <c:ptCount val="3997"/>
                <c:pt idx="0">
                  <c:v>100</c:v>
                </c:pt>
                <c:pt idx="1">
                  <c:v>100</c:v>
                </c:pt>
                <c:pt idx="2">
                  <c:v>100.77484025034857</c:v>
                </c:pt>
                <c:pt idx="3">
                  <c:v>100.8189450787538</c:v>
                </c:pt>
                <c:pt idx="4">
                  <c:v>100.84366586574588</c:v>
                </c:pt>
                <c:pt idx="5">
                  <c:v>99.998374439565026</c:v>
                </c:pt>
                <c:pt idx="6">
                  <c:v>101.02465515115564</c:v>
                </c:pt>
                <c:pt idx="7">
                  <c:v>101.02465515115564</c:v>
                </c:pt>
                <c:pt idx="8">
                  <c:v>101.02465515115564</c:v>
                </c:pt>
                <c:pt idx="9">
                  <c:v>100.35243990487095</c:v>
                </c:pt>
                <c:pt idx="10">
                  <c:v>100.47168856470371</c:v>
                </c:pt>
                <c:pt idx="11">
                  <c:v>100.76336931444899</c:v>
                </c:pt>
                <c:pt idx="12">
                  <c:v>100.76830733765708</c:v>
                </c:pt>
                <c:pt idx="13">
                  <c:v>100.35161178917764</c:v>
                </c:pt>
                <c:pt idx="14">
                  <c:v>100.35161178917764</c:v>
                </c:pt>
                <c:pt idx="15">
                  <c:v>100.35161178917764</c:v>
                </c:pt>
                <c:pt idx="16">
                  <c:v>100.25775867727222</c:v>
                </c:pt>
                <c:pt idx="17">
                  <c:v>99.819777488380268</c:v>
                </c:pt>
                <c:pt idx="18">
                  <c:v>99.58489934100389</c:v>
                </c:pt>
                <c:pt idx="19">
                  <c:v>99.261719523962256</c:v>
                </c:pt>
                <c:pt idx="20">
                  <c:v>98.682989338163779</c:v>
                </c:pt>
                <c:pt idx="21">
                  <c:v>98.682989338163779</c:v>
                </c:pt>
                <c:pt idx="22">
                  <c:v>98.682989338163779</c:v>
                </c:pt>
                <c:pt idx="23">
                  <c:v>98.648361833803904</c:v>
                </c:pt>
                <c:pt idx="24">
                  <c:v>98.648361833803904</c:v>
                </c:pt>
                <c:pt idx="25">
                  <c:v>98.386646603774835</c:v>
                </c:pt>
                <c:pt idx="26">
                  <c:v>98.375881099762154</c:v>
                </c:pt>
                <c:pt idx="27">
                  <c:v>98.601036555480349</c:v>
                </c:pt>
                <c:pt idx="28">
                  <c:v>98.601036555480349</c:v>
                </c:pt>
                <c:pt idx="29">
                  <c:v>98.601036555480349</c:v>
                </c:pt>
                <c:pt idx="30">
                  <c:v>98.216913557603391</c:v>
                </c:pt>
                <c:pt idx="31">
                  <c:v>98.216913557603391</c:v>
                </c:pt>
                <c:pt idx="32">
                  <c:v>97.753659504590487</c:v>
                </c:pt>
                <c:pt idx="33">
                  <c:v>98.115607404458402</c:v>
                </c:pt>
                <c:pt idx="34">
                  <c:v>98.885509631598879</c:v>
                </c:pt>
                <c:pt idx="35">
                  <c:v>98.885509631598879</c:v>
                </c:pt>
                <c:pt idx="36">
                  <c:v>98.885509631598879</c:v>
                </c:pt>
                <c:pt idx="37">
                  <c:v>99.456541408545007</c:v>
                </c:pt>
                <c:pt idx="38">
                  <c:v>99.576035435990619</c:v>
                </c:pt>
                <c:pt idx="39">
                  <c:v>100.08808697300401</c:v>
                </c:pt>
                <c:pt idx="40">
                  <c:v>99.556160659351804</c:v>
                </c:pt>
                <c:pt idx="41">
                  <c:v>99.857349404094052</c:v>
                </c:pt>
                <c:pt idx="42">
                  <c:v>99.857349404094052</c:v>
                </c:pt>
                <c:pt idx="43">
                  <c:v>99.857349404094052</c:v>
                </c:pt>
                <c:pt idx="44">
                  <c:v>99.601584338675963</c:v>
                </c:pt>
                <c:pt idx="45">
                  <c:v>99.451664727240129</c:v>
                </c:pt>
                <c:pt idx="46">
                  <c:v>99.785916757810469</c:v>
                </c:pt>
                <c:pt idx="47">
                  <c:v>100.11216367001242</c:v>
                </c:pt>
                <c:pt idx="48">
                  <c:v>100.71800697702803</c:v>
                </c:pt>
                <c:pt idx="49">
                  <c:v>100.71800697702803</c:v>
                </c:pt>
                <c:pt idx="50">
                  <c:v>100.71800697702803</c:v>
                </c:pt>
                <c:pt idx="51">
                  <c:v>100.71800697702803</c:v>
                </c:pt>
                <c:pt idx="52">
                  <c:v>100.18006915686161</c:v>
                </c:pt>
                <c:pt idx="53">
                  <c:v>100.5982982529212</c:v>
                </c:pt>
                <c:pt idx="54">
                  <c:v>100.26984303220384</c:v>
                </c:pt>
                <c:pt idx="55">
                  <c:v>100.88838411318312</c:v>
                </c:pt>
                <c:pt idx="56">
                  <c:v>100.88838411318312</c:v>
                </c:pt>
                <c:pt idx="57">
                  <c:v>100.88838411318312</c:v>
                </c:pt>
                <c:pt idx="58">
                  <c:v>100.55388671499995</c:v>
                </c:pt>
                <c:pt idx="59">
                  <c:v>100.60246950233922</c:v>
                </c:pt>
                <c:pt idx="60">
                  <c:v>101.09302070227886</c:v>
                </c:pt>
                <c:pt idx="61">
                  <c:v>100.8811457686048</c:v>
                </c:pt>
                <c:pt idx="62">
                  <c:v>100.88381414139425</c:v>
                </c:pt>
                <c:pt idx="63">
                  <c:v>100.88381414139425</c:v>
                </c:pt>
                <c:pt idx="64">
                  <c:v>100.88381414139425</c:v>
                </c:pt>
                <c:pt idx="65">
                  <c:v>101.71251258275784</c:v>
                </c:pt>
                <c:pt idx="66">
                  <c:v>101.74266212818367</c:v>
                </c:pt>
                <c:pt idx="67">
                  <c:v>101.53774950052349</c:v>
                </c:pt>
                <c:pt idx="68">
                  <c:v>100.82106137441434</c:v>
                </c:pt>
                <c:pt idx="69">
                  <c:v>100.6988989741793</c:v>
                </c:pt>
                <c:pt idx="70">
                  <c:v>100.6988989741793</c:v>
                </c:pt>
                <c:pt idx="71">
                  <c:v>100.6988989741793</c:v>
                </c:pt>
                <c:pt idx="72">
                  <c:v>100.3402635370845</c:v>
                </c:pt>
                <c:pt idx="73">
                  <c:v>100.60099729666227</c:v>
                </c:pt>
                <c:pt idx="74">
                  <c:v>100.66651044928643</c:v>
                </c:pt>
                <c:pt idx="75">
                  <c:v>99.932493235521562</c:v>
                </c:pt>
                <c:pt idx="76">
                  <c:v>100.48337419726444</c:v>
                </c:pt>
                <c:pt idx="77">
                  <c:v>100.48337419726444</c:v>
                </c:pt>
                <c:pt idx="78">
                  <c:v>100.48337419726444</c:v>
                </c:pt>
                <c:pt idx="79">
                  <c:v>100.48337419726444</c:v>
                </c:pt>
                <c:pt idx="80">
                  <c:v>100.34839133925929</c:v>
                </c:pt>
                <c:pt idx="81">
                  <c:v>100.42546744063783</c:v>
                </c:pt>
                <c:pt idx="82">
                  <c:v>100.89651191535791</c:v>
                </c:pt>
                <c:pt idx="83">
                  <c:v>101.25548473292032</c:v>
                </c:pt>
                <c:pt idx="84">
                  <c:v>101.25548473292032</c:v>
                </c:pt>
                <c:pt idx="85">
                  <c:v>101.25548473292032</c:v>
                </c:pt>
                <c:pt idx="86">
                  <c:v>100.45451283180593</c:v>
                </c:pt>
                <c:pt idx="87">
                  <c:v>100.28020981384563</c:v>
                </c:pt>
                <c:pt idx="88">
                  <c:v>100.37298944244495</c:v>
                </c:pt>
                <c:pt idx="89">
                  <c:v>99.965679205156064</c:v>
                </c:pt>
                <c:pt idx="90">
                  <c:v>99.860508512109092</c:v>
                </c:pt>
                <c:pt idx="91">
                  <c:v>99.860508512109092</c:v>
                </c:pt>
                <c:pt idx="92">
                  <c:v>99.860508512109092</c:v>
                </c:pt>
                <c:pt idx="93">
                  <c:v>99.164461936428836</c:v>
                </c:pt>
                <c:pt idx="94">
                  <c:v>99.736935248100281</c:v>
                </c:pt>
                <c:pt idx="95">
                  <c:v>99.010769797945798</c:v>
                </c:pt>
                <c:pt idx="96">
                  <c:v>98.442958470918015</c:v>
                </c:pt>
                <c:pt idx="97">
                  <c:v>98.972799159861182</c:v>
                </c:pt>
                <c:pt idx="98">
                  <c:v>98.972799159861182</c:v>
                </c:pt>
                <c:pt idx="99">
                  <c:v>98.972799159861182</c:v>
                </c:pt>
                <c:pt idx="100">
                  <c:v>98.622168841134794</c:v>
                </c:pt>
                <c:pt idx="101">
                  <c:v>99.899307265886975</c:v>
                </c:pt>
                <c:pt idx="102">
                  <c:v>100.47681061362134</c:v>
                </c:pt>
                <c:pt idx="103">
                  <c:v>100.54103558627818</c:v>
                </c:pt>
                <c:pt idx="104">
                  <c:v>101.45429384121145</c:v>
                </c:pt>
                <c:pt idx="105">
                  <c:v>101.45429384121145</c:v>
                </c:pt>
                <c:pt idx="106">
                  <c:v>101.45429384121145</c:v>
                </c:pt>
                <c:pt idx="107">
                  <c:v>101.54866835929414</c:v>
                </c:pt>
                <c:pt idx="108">
                  <c:v>101.83283472589666</c:v>
                </c:pt>
                <c:pt idx="109">
                  <c:v>102.28786896387994</c:v>
                </c:pt>
                <c:pt idx="110">
                  <c:v>102.69254149933096</c:v>
                </c:pt>
                <c:pt idx="111">
                  <c:v>102.52268576935309</c:v>
                </c:pt>
                <c:pt idx="112">
                  <c:v>102.52268576935309</c:v>
                </c:pt>
                <c:pt idx="113">
                  <c:v>102.52268576935309</c:v>
                </c:pt>
                <c:pt idx="114">
                  <c:v>102.47158796398237</c:v>
                </c:pt>
                <c:pt idx="115">
                  <c:v>102.30265236255261</c:v>
                </c:pt>
                <c:pt idx="116">
                  <c:v>101.97306231662593</c:v>
                </c:pt>
                <c:pt idx="117">
                  <c:v>101.35737363414573</c:v>
                </c:pt>
                <c:pt idx="118">
                  <c:v>100.73312775616827</c:v>
                </c:pt>
                <c:pt idx="119">
                  <c:v>100.73312775616827</c:v>
                </c:pt>
                <c:pt idx="120">
                  <c:v>100.73312775616827</c:v>
                </c:pt>
                <c:pt idx="121">
                  <c:v>101.05170693046945</c:v>
                </c:pt>
                <c:pt idx="122">
                  <c:v>101.0730845837368</c:v>
                </c:pt>
                <c:pt idx="123">
                  <c:v>101.70821864953335</c:v>
                </c:pt>
                <c:pt idx="124">
                  <c:v>102.33767858928333</c:v>
                </c:pt>
                <c:pt idx="125">
                  <c:v>102.12890142172118</c:v>
                </c:pt>
                <c:pt idx="126">
                  <c:v>102.12890142172118</c:v>
                </c:pt>
                <c:pt idx="127">
                  <c:v>102.12890142172118</c:v>
                </c:pt>
                <c:pt idx="128">
                  <c:v>102.20064077752079</c:v>
                </c:pt>
                <c:pt idx="129">
                  <c:v>102.09445794307094</c:v>
                </c:pt>
                <c:pt idx="130">
                  <c:v>102.33013353518899</c:v>
                </c:pt>
                <c:pt idx="131">
                  <c:v>102.07492054689978</c:v>
                </c:pt>
                <c:pt idx="132">
                  <c:v>102.70419646094012</c:v>
                </c:pt>
                <c:pt idx="133">
                  <c:v>102.70419646094012</c:v>
                </c:pt>
                <c:pt idx="134">
                  <c:v>102.70419646094012</c:v>
                </c:pt>
                <c:pt idx="135">
                  <c:v>102.49704485381292</c:v>
                </c:pt>
                <c:pt idx="136">
                  <c:v>101.72036434636817</c:v>
                </c:pt>
                <c:pt idx="137">
                  <c:v>101.64454575400535</c:v>
                </c:pt>
                <c:pt idx="138">
                  <c:v>101.71156178325809</c:v>
                </c:pt>
                <c:pt idx="139">
                  <c:v>101.71156178325809</c:v>
                </c:pt>
                <c:pt idx="140">
                  <c:v>101.71156178325809</c:v>
                </c:pt>
                <c:pt idx="141">
                  <c:v>101.71156178325809</c:v>
                </c:pt>
                <c:pt idx="142">
                  <c:v>100.99745001708361</c:v>
                </c:pt>
                <c:pt idx="143">
                  <c:v>100.40442716783808</c:v>
                </c:pt>
                <c:pt idx="144">
                  <c:v>99.876273381233062</c:v>
                </c:pt>
                <c:pt idx="145">
                  <c:v>99.217307986040936</c:v>
                </c:pt>
                <c:pt idx="146">
                  <c:v>99.271319531813958</c:v>
                </c:pt>
                <c:pt idx="147">
                  <c:v>99.271319531813958</c:v>
                </c:pt>
                <c:pt idx="148">
                  <c:v>99.271319531813958</c:v>
                </c:pt>
                <c:pt idx="149">
                  <c:v>98.67854205018125</c:v>
                </c:pt>
                <c:pt idx="150">
                  <c:v>98.326930261003568</c:v>
                </c:pt>
                <c:pt idx="151">
                  <c:v>98.338431867854737</c:v>
                </c:pt>
                <c:pt idx="152">
                  <c:v>98.274452262810698</c:v>
                </c:pt>
                <c:pt idx="153">
                  <c:v>98.22031803323128</c:v>
                </c:pt>
                <c:pt idx="154">
                  <c:v>98.22031803323128</c:v>
                </c:pt>
                <c:pt idx="155">
                  <c:v>98.22031803323128</c:v>
                </c:pt>
                <c:pt idx="156">
                  <c:v>97.366653437262798</c:v>
                </c:pt>
                <c:pt idx="157">
                  <c:v>97.28939331017466</c:v>
                </c:pt>
                <c:pt idx="158">
                  <c:v>96.571447675049797</c:v>
                </c:pt>
                <c:pt idx="159">
                  <c:v>95.810685391487027</c:v>
                </c:pt>
                <c:pt idx="160">
                  <c:v>95.697632263878077</c:v>
                </c:pt>
                <c:pt idx="161">
                  <c:v>95.697632263878077</c:v>
                </c:pt>
                <c:pt idx="162">
                  <c:v>95.697632263878077</c:v>
                </c:pt>
                <c:pt idx="163">
                  <c:v>95.161043965582223</c:v>
                </c:pt>
                <c:pt idx="164">
                  <c:v>96.598836834831346</c:v>
                </c:pt>
                <c:pt idx="165">
                  <c:v>97.012925352424517</c:v>
                </c:pt>
                <c:pt idx="166">
                  <c:v>97.905511385977306</c:v>
                </c:pt>
                <c:pt idx="167">
                  <c:v>97.517431835343558</c:v>
                </c:pt>
                <c:pt idx="168">
                  <c:v>97.517431835343558</c:v>
                </c:pt>
                <c:pt idx="169">
                  <c:v>97.517431835343558</c:v>
                </c:pt>
                <c:pt idx="170">
                  <c:v>97.899622563269517</c:v>
                </c:pt>
                <c:pt idx="171">
                  <c:v>97.835765642031888</c:v>
                </c:pt>
                <c:pt idx="172">
                  <c:v>97.337454691336674</c:v>
                </c:pt>
                <c:pt idx="173">
                  <c:v>97.276174130033709</c:v>
                </c:pt>
                <c:pt idx="174">
                  <c:v>98.278255460809504</c:v>
                </c:pt>
                <c:pt idx="175">
                  <c:v>98.278255460809504</c:v>
                </c:pt>
                <c:pt idx="176">
                  <c:v>98.278255460809504</c:v>
                </c:pt>
                <c:pt idx="177">
                  <c:v>98.278255460809504</c:v>
                </c:pt>
                <c:pt idx="178">
                  <c:v>99.254205140819465</c:v>
                </c:pt>
                <c:pt idx="179">
                  <c:v>99.121307907523317</c:v>
                </c:pt>
                <c:pt idx="180">
                  <c:v>100.03027222923218</c:v>
                </c:pt>
                <c:pt idx="181">
                  <c:v>99.168939895362911</c:v>
                </c:pt>
                <c:pt idx="182">
                  <c:v>99.168939895362911</c:v>
                </c:pt>
                <c:pt idx="183">
                  <c:v>99.168939895362911</c:v>
                </c:pt>
                <c:pt idx="184">
                  <c:v>99.371766898314078</c:v>
                </c:pt>
                <c:pt idx="185">
                  <c:v>99.645167760903917</c:v>
                </c:pt>
                <c:pt idx="186">
                  <c:v>98.55527549568852</c:v>
                </c:pt>
                <c:pt idx="187">
                  <c:v>99.429550971134276</c:v>
                </c:pt>
                <c:pt idx="188">
                  <c:v>98.505067147914275</c:v>
                </c:pt>
                <c:pt idx="189">
                  <c:v>98.505067147914275</c:v>
                </c:pt>
                <c:pt idx="190">
                  <c:v>98.505067147914275</c:v>
                </c:pt>
                <c:pt idx="191">
                  <c:v>99.308400712302117</c:v>
                </c:pt>
                <c:pt idx="192">
                  <c:v>100.02631567647539</c:v>
                </c:pt>
                <c:pt idx="193">
                  <c:v>100.54391865572894</c:v>
                </c:pt>
                <c:pt idx="194">
                  <c:v>101.19518564206872</c:v>
                </c:pt>
                <c:pt idx="195">
                  <c:v>101.19466423589148</c:v>
                </c:pt>
                <c:pt idx="196">
                  <c:v>101.19466423589148</c:v>
                </c:pt>
                <c:pt idx="197">
                  <c:v>101.19466423589148</c:v>
                </c:pt>
                <c:pt idx="198">
                  <c:v>101.74674136474688</c:v>
                </c:pt>
                <c:pt idx="199">
                  <c:v>101.81805132722405</c:v>
                </c:pt>
                <c:pt idx="200">
                  <c:v>101.15316643837251</c:v>
                </c:pt>
                <c:pt idx="201">
                  <c:v>101.88436192458991</c:v>
                </c:pt>
                <c:pt idx="202">
                  <c:v>100.8471930251802</c:v>
                </c:pt>
                <c:pt idx="203">
                  <c:v>100.8471930251802</c:v>
                </c:pt>
                <c:pt idx="204">
                  <c:v>100.8471930251802</c:v>
                </c:pt>
                <c:pt idx="205">
                  <c:v>101.37500943131758</c:v>
                </c:pt>
                <c:pt idx="206">
                  <c:v>102.0107262451946</c:v>
                </c:pt>
                <c:pt idx="207">
                  <c:v>101.98149682831686</c:v>
                </c:pt>
                <c:pt idx="208">
                  <c:v>101.89865458803696</c:v>
                </c:pt>
                <c:pt idx="209">
                  <c:v>100.77189583899467</c:v>
                </c:pt>
                <c:pt idx="210">
                  <c:v>100.77189583899467</c:v>
                </c:pt>
                <c:pt idx="211">
                  <c:v>100.77189583899467</c:v>
                </c:pt>
                <c:pt idx="212">
                  <c:v>99.797080984193997</c:v>
                </c:pt>
                <c:pt idx="213">
                  <c:v>99.513037301397901</c:v>
                </c:pt>
                <c:pt idx="214">
                  <c:v>100.76665110627053</c:v>
                </c:pt>
                <c:pt idx="215">
                  <c:v>100.76665110627053</c:v>
                </c:pt>
                <c:pt idx="216">
                  <c:v>100.51413716172239</c:v>
                </c:pt>
                <c:pt idx="217">
                  <c:v>100.51413716172239</c:v>
                </c:pt>
                <c:pt idx="218">
                  <c:v>100.51413716172239</c:v>
                </c:pt>
                <c:pt idx="219">
                  <c:v>100.21052541180352</c:v>
                </c:pt>
                <c:pt idx="220">
                  <c:v>100.27156060549363</c:v>
                </c:pt>
                <c:pt idx="221">
                  <c:v>101.04824111293837</c:v>
                </c:pt>
                <c:pt idx="222">
                  <c:v>101.44720885139124</c:v>
                </c:pt>
                <c:pt idx="223">
                  <c:v>102.07893844155984</c:v>
                </c:pt>
                <c:pt idx="224">
                  <c:v>102.07893844155984</c:v>
                </c:pt>
                <c:pt idx="225">
                  <c:v>102.07893844155984</c:v>
                </c:pt>
                <c:pt idx="226">
                  <c:v>101.48778652036211</c:v>
                </c:pt>
                <c:pt idx="227">
                  <c:v>101.26631157883627</c:v>
                </c:pt>
                <c:pt idx="228">
                  <c:v>101.37703371412339</c:v>
                </c:pt>
                <c:pt idx="229">
                  <c:v>100.68494369119992</c:v>
                </c:pt>
                <c:pt idx="230">
                  <c:v>101.54762554693973</c:v>
                </c:pt>
                <c:pt idx="231">
                  <c:v>101.54762554693973</c:v>
                </c:pt>
                <c:pt idx="232">
                  <c:v>101.54762554693973</c:v>
                </c:pt>
                <c:pt idx="233">
                  <c:v>100.59924905242093</c:v>
                </c:pt>
                <c:pt idx="234">
                  <c:v>100.95089151255023</c:v>
                </c:pt>
                <c:pt idx="235">
                  <c:v>101.39528293032724</c:v>
                </c:pt>
                <c:pt idx="236">
                  <c:v>100.8020760553721</c:v>
                </c:pt>
                <c:pt idx="237">
                  <c:v>100.45957353882052</c:v>
                </c:pt>
                <c:pt idx="238">
                  <c:v>100.45957353882052</c:v>
                </c:pt>
                <c:pt idx="239">
                  <c:v>100.45957353882052</c:v>
                </c:pt>
                <c:pt idx="240">
                  <c:v>100.65893472424051</c:v>
                </c:pt>
                <c:pt idx="241">
                  <c:v>99.891884895599119</c:v>
                </c:pt>
                <c:pt idx="242">
                  <c:v>98.715500546863055</c:v>
                </c:pt>
                <c:pt idx="243">
                  <c:v>97.483233724306146</c:v>
                </c:pt>
                <c:pt idx="244">
                  <c:v>97.276726207162625</c:v>
                </c:pt>
                <c:pt idx="245">
                  <c:v>97.276726207162625</c:v>
                </c:pt>
                <c:pt idx="246">
                  <c:v>97.276726207162625</c:v>
                </c:pt>
                <c:pt idx="247">
                  <c:v>97.595796116689456</c:v>
                </c:pt>
                <c:pt idx="248">
                  <c:v>97.0503132424287</c:v>
                </c:pt>
                <c:pt idx="249">
                  <c:v>97.58742294690181</c:v>
                </c:pt>
                <c:pt idx="250">
                  <c:v>98.839595217049094</c:v>
                </c:pt>
                <c:pt idx="251">
                  <c:v>98.74641686607896</c:v>
                </c:pt>
                <c:pt idx="252">
                  <c:v>98.74641686607896</c:v>
                </c:pt>
                <c:pt idx="253">
                  <c:v>98.74641686607896</c:v>
                </c:pt>
                <c:pt idx="254">
                  <c:v>96.870918846502292</c:v>
                </c:pt>
                <c:pt idx="255">
                  <c:v>96.227288927111687</c:v>
                </c:pt>
                <c:pt idx="256">
                  <c:v>96.032191003964499</c:v>
                </c:pt>
                <c:pt idx="257">
                  <c:v>95.940944922945349</c:v>
                </c:pt>
                <c:pt idx="258">
                  <c:v>96.056451726682539</c:v>
                </c:pt>
                <c:pt idx="259">
                  <c:v>96.056451726682539</c:v>
                </c:pt>
                <c:pt idx="260">
                  <c:v>96.056451726682539</c:v>
                </c:pt>
                <c:pt idx="261">
                  <c:v>95.622151051982939</c:v>
                </c:pt>
                <c:pt idx="262">
                  <c:v>95.373655002094793</c:v>
                </c:pt>
                <c:pt idx="263">
                  <c:v>95.577187436932832</c:v>
                </c:pt>
                <c:pt idx="264">
                  <c:v>95.375863310610242</c:v>
                </c:pt>
                <c:pt idx="265">
                  <c:v>94.935520458444842</c:v>
                </c:pt>
                <c:pt idx="266">
                  <c:v>94.935520458444842</c:v>
                </c:pt>
                <c:pt idx="267">
                  <c:v>94.935520458444842</c:v>
                </c:pt>
                <c:pt idx="268">
                  <c:v>95.524862793497988</c:v>
                </c:pt>
                <c:pt idx="269">
                  <c:v>95.431991152043864</c:v>
                </c:pt>
                <c:pt idx="270">
                  <c:v>95.591664126089498</c:v>
                </c:pt>
                <c:pt idx="271">
                  <c:v>95.693767723976137</c:v>
                </c:pt>
                <c:pt idx="272">
                  <c:v>95.229501529560338</c:v>
                </c:pt>
                <c:pt idx="273">
                  <c:v>95.229501529560338</c:v>
                </c:pt>
                <c:pt idx="274">
                  <c:v>95.229501529560338</c:v>
                </c:pt>
                <c:pt idx="275">
                  <c:v>95.229501529560338</c:v>
                </c:pt>
                <c:pt idx="276">
                  <c:v>95.075840062028917</c:v>
                </c:pt>
                <c:pt idx="277">
                  <c:v>95.828566556271682</c:v>
                </c:pt>
                <c:pt idx="278">
                  <c:v>95.52728579867464</c:v>
                </c:pt>
                <c:pt idx="279">
                  <c:v>94.783453880396763</c:v>
                </c:pt>
                <c:pt idx="280">
                  <c:v>94.783453880396763</c:v>
                </c:pt>
                <c:pt idx="281">
                  <c:v>94.783453880396763</c:v>
                </c:pt>
                <c:pt idx="282">
                  <c:v>94.949905134746672</c:v>
                </c:pt>
                <c:pt idx="283">
                  <c:v>95.981614604771025</c:v>
                </c:pt>
                <c:pt idx="284">
                  <c:v>96.03872391665594</c:v>
                </c:pt>
                <c:pt idx="285">
                  <c:v>97.331013791500069</c:v>
                </c:pt>
                <c:pt idx="286">
                  <c:v>98.075397786906777</c:v>
                </c:pt>
                <c:pt idx="287">
                  <c:v>98.075397786906777</c:v>
                </c:pt>
                <c:pt idx="288">
                  <c:v>98.075397786906777</c:v>
                </c:pt>
                <c:pt idx="289">
                  <c:v>98.496387268610647</c:v>
                </c:pt>
                <c:pt idx="290">
                  <c:v>97.695998115576714</c:v>
                </c:pt>
                <c:pt idx="291">
                  <c:v>97.916000851425594</c:v>
                </c:pt>
                <c:pt idx="292">
                  <c:v>97.959522931750371</c:v>
                </c:pt>
                <c:pt idx="293">
                  <c:v>97.692378943287565</c:v>
                </c:pt>
                <c:pt idx="294">
                  <c:v>97.692378943287565</c:v>
                </c:pt>
                <c:pt idx="295">
                  <c:v>97.692378943287565</c:v>
                </c:pt>
                <c:pt idx="296">
                  <c:v>98.456668386284676</c:v>
                </c:pt>
                <c:pt idx="297">
                  <c:v>98.389222963709514</c:v>
                </c:pt>
                <c:pt idx="298">
                  <c:v>98.436088177759018</c:v>
                </c:pt>
                <c:pt idx="299">
                  <c:v>98.257583239429096</c:v>
                </c:pt>
                <c:pt idx="300">
                  <c:v>98.359533482557723</c:v>
                </c:pt>
                <c:pt idx="301">
                  <c:v>98.359533482557723</c:v>
                </c:pt>
                <c:pt idx="302">
                  <c:v>98.359533482557723</c:v>
                </c:pt>
                <c:pt idx="303">
                  <c:v>99.114192246751472</c:v>
                </c:pt>
                <c:pt idx="304">
                  <c:v>99.27435595602276</c:v>
                </c:pt>
                <c:pt idx="305">
                  <c:v>98.970437496587849</c:v>
                </c:pt>
                <c:pt idx="306">
                  <c:v>99.050059286949448</c:v>
                </c:pt>
                <c:pt idx="307">
                  <c:v>98.854163919060568</c:v>
                </c:pt>
                <c:pt idx="308">
                  <c:v>98.854163919060568</c:v>
                </c:pt>
                <c:pt idx="309">
                  <c:v>98.854163919060568</c:v>
                </c:pt>
                <c:pt idx="310">
                  <c:v>98.776198360085544</c:v>
                </c:pt>
                <c:pt idx="311">
                  <c:v>99.402131140401181</c:v>
                </c:pt>
                <c:pt idx="312">
                  <c:v>99.676452131539108</c:v>
                </c:pt>
                <c:pt idx="313">
                  <c:v>99.240127174033717</c:v>
                </c:pt>
                <c:pt idx="314">
                  <c:v>100.37719136281466</c:v>
                </c:pt>
                <c:pt idx="315">
                  <c:v>100.37719136281466</c:v>
                </c:pt>
                <c:pt idx="316">
                  <c:v>100.37719136281466</c:v>
                </c:pt>
                <c:pt idx="317">
                  <c:v>100.47855885786282</c:v>
                </c:pt>
                <c:pt idx="318">
                  <c:v>100.45380739991914</c:v>
                </c:pt>
                <c:pt idx="319">
                  <c:v>100.31367182204467</c:v>
                </c:pt>
                <c:pt idx="320">
                  <c:v>100.52704963234729</c:v>
                </c:pt>
                <c:pt idx="321">
                  <c:v>100.66546763693198</c:v>
                </c:pt>
                <c:pt idx="322">
                  <c:v>100.66546763693198</c:v>
                </c:pt>
                <c:pt idx="323">
                  <c:v>100.66546763693198</c:v>
                </c:pt>
                <c:pt idx="324">
                  <c:v>100.26334079046401</c:v>
                </c:pt>
                <c:pt idx="325">
                  <c:v>99.99490862203389</c:v>
                </c:pt>
                <c:pt idx="326">
                  <c:v>100.49248346989063</c:v>
                </c:pt>
                <c:pt idx="327">
                  <c:v>100.33692040335981</c:v>
                </c:pt>
                <c:pt idx="328">
                  <c:v>100.63844652856967</c:v>
                </c:pt>
                <c:pt idx="329">
                  <c:v>100.63844652856967</c:v>
                </c:pt>
                <c:pt idx="330">
                  <c:v>100.63844652856967</c:v>
                </c:pt>
                <c:pt idx="331">
                  <c:v>100.56477490281907</c:v>
                </c:pt>
                <c:pt idx="332">
                  <c:v>100.61062797546569</c:v>
                </c:pt>
                <c:pt idx="333">
                  <c:v>101.01996249556038</c:v>
                </c:pt>
                <c:pt idx="334">
                  <c:v>100.72754564297664</c:v>
                </c:pt>
                <c:pt idx="335">
                  <c:v>101.37902732597763</c:v>
                </c:pt>
                <c:pt idx="336">
                  <c:v>101.37902732597763</c:v>
                </c:pt>
                <c:pt idx="337">
                  <c:v>101.37902732597763</c:v>
                </c:pt>
                <c:pt idx="338">
                  <c:v>101.26450199269173</c:v>
                </c:pt>
                <c:pt idx="339">
                  <c:v>101.3270093920588</c:v>
                </c:pt>
                <c:pt idx="340">
                  <c:v>100.83728630781243</c:v>
                </c:pt>
                <c:pt idx="341">
                  <c:v>100.94521738650366</c:v>
                </c:pt>
                <c:pt idx="342">
                  <c:v>101.19880481435791</c:v>
                </c:pt>
                <c:pt idx="343">
                  <c:v>101.19880481435791</c:v>
                </c:pt>
                <c:pt idx="344">
                  <c:v>101.19880481435791</c:v>
                </c:pt>
                <c:pt idx="345">
                  <c:v>100.80339490629103</c:v>
                </c:pt>
                <c:pt idx="346">
                  <c:v>101.68604355152443</c:v>
                </c:pt>
                <c:pt idx="347">
                  <c:v>101.4057110538723</c:v>
                </c:pt>
                <c:pt idx="348">
                  <c:v>101.22754349601001</c:v>
                </c:pt>
                <c:pt idx="349">
                  <c:v>100.91184739115953</c:v>
                </c:pt>
                <c:pt idx="350">
                  <c:v>100.91184739115953</c:v>
                </c:pt>
                <c:pt idx="351">
                  <c:v>100.91184739115953</c:v>
                </c:pt>
                <c:pt idx="352">
                  <c:v>100.44092560024583</c:v>
                </c:pt>
                <c:pt idx="353">
                  <c:v>100.58967971552077</c:v>
                </c:pt>
                <c:pt idx="354">
                  <c:v>100.30048331285535</c:v>
                </c:pt>
                <c:pt idx="355">
                  <c:v>99.965893901817381</c:v>
                </c:pt>
                <c:pt idx="356">
                  <c:v>100.09906717367794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C2-49AD-8136-D141051BEF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747136"/>
        <c:axId val="228748672"/>
      </c:lineChart>
      <c:lineChart>
        <c:grouping val="standard"/>
        <c:varyColors val="0"/>
        <c:ser>
          <c:idx val="0"/>
          <c:order val="1"/>
          <c:tx>
            <c:strRef>
              <c:f>'איור 20 נתונים'!$H$2</c:f>
              <c:strCache>
                <c:ptCount val="1"/>
                <c:pt idx="0">
                  <c:v>נפט מסוג "ברנט"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43435</c:v>
                </c:pt>
                <c:pt idx="1">
                  <c:v>43436</c:v>
                </c:pt>
                <c:pt idx="2">
                  <c:v>43437</c:v>
                </c:pt>
                <c:pt idx="3">
                  <c:v>43438</c:v>
                </c:pt>
                <c:pt idx="4">
                  <c:v>43439</c:v>
                </c:pt>
                <c:pt idx="5">
                  <c:v>43440</c:v>
                </c:pt>
                <c:pt idx="6">
                  <c:v>43441</c:v>
                </c:pt>
                <c:pt idx="7">
                  <c:v>43442</c:v>
                </c:pt>
                <c:pt idx="8">
                  <c:v>43443</c:v>
                </c:pt>
                <c:pt idx="9">
                  <c:v>43444</c:v>
                </c:pt>
                <c:pt idx="10">
                  <c:v>43445</c:v>
                </c:pt>
                <c:pt idx="11">
                  <c:v>43446</c:v>
                </c:pt>
                <c:pt idx="12">
                  <c:v>43447</c:v>
                </c:pt>
                <c:pt idx="13">
                  <c:v>43448</c:v>
                </c:pt>
                <c:pt idx="14">
                  <c:v>43449</c:v>
                </c:pt>
                <c:pt idx="15">
                  <c:v>43450</c:v>
                </c:pt>
                <c:pt idx="16">
                  <c:v>43451</c:v>
                </c:pt>
                <c:pt idx="17">
                  <c:v>43452</c:v>
                </c:pt>
                <c:pt idx="18">
                  <c:v>43453</c:v>
                </c:pt>
                <c:pt idx="19">
                  <c:v>43454</c:v>
                </c:pt>
                <c:pt idx="20">
                  <c:v>43455</c:v>
                </c:pt>
                <c:pt idx="21">
                  <c:v>43456</c:v>
                </c:pt>
                <c:pt idx="22">
                  <c:v>43457</c:v>
                </c:pt>
                <c:pt idx="23">
                  <c:v>43458</c:v>
                </c:pt>
                <c:pt idx="24">
                  <c:v>43459</c:v>
                </c:pt>
                <c:pt idx="25">
                  <c:v>43460</c:v>
                </c:pt>
                <c:pt idx="26">
                  <c:v>43461</c:v>
                </c:pt>
                <c:pt idx="27">
                  <c:v>43462</c:v>
                </c:pt>
                <c:pt idx="28">
                  <c:v>43463</c:v>
                </c:pt>
                <c:pt idx="29">
                  <c:v>43464</c:v>
                </c:pt>
                <c:pt idx="30">
                  <c:v>43465</c:v>
                </c:pt>
                <c:pt idx="31">
                  <c:v>43466</c:v>
                </c:pt>
                <c:pt idx="32">
                  <c:v>43467</c:v>
                </c:pt>
                <c:pt idx="33">
                  <c:v>43468</c:v>
                </c:pt>
                <c:pt idx="34">
                  <c:v>43469</c:v>
                </c:pt>
                <c:pt idx="35">
                  <c:v>43470</c:v>
                </c:pt>
                <c:pt idx="36">
                  <c:v>43471</c:v>
                </c:pt>
                <c:pt idx="37">
                  <c:v>43472</c:v>
                </c:pt>
                <c:pt idx="38">
                  <c:v>43473</c:v>
                </c:pt>
                <c:pt idx="39">
                  <c:v>43474</c:v>
                </c:pt>
                <c:pt idx="40">
                  <c:v>43475</c:v>
                </c:pt>
                <c:pt idx="41">
                  <c:v>43476</c:v>
                </c:pt>
                <c:pt idx="42">
                  <c:v>43477</c:v>
                </c:pt>
                <c:pt idx="43">
                  <c:v>43478</c:v>
                </c:pt>
                <c:pt idx="44">
                  <c:v>43479</c:v>
                </c:pt>
                <c:pt idx="45">
                  <c:v>43480</c:v>
                </c:pt>
                <c:pt idx="46">
                  <c:v>43481</c:v>
                </c:pt>
                <c:pt idx="47">
                  <c:v>43482</c:v>
                </c:pt>
                <c:pt idx="48">
                  <c:v>43483</c:v>
                </c:pt>
                <c:pt idx="49">
                  <c:v>43484</c:v>
                </c:pt>
                <c:pt idx="50">
                  <c:v>43485</c:v>
                </c:pt>
                <c:pt idx="51">
                  <c:v>43486</c:v>
                </c:pt>
                <c:pt idx="52">
                  <c:v>43487</c:v>
                </c:pt>
                <c:pt idx="53">
                  <c:v>43488</c:v>
                </c:pt>
                <c:pt idx="54">
                  <c:v>43489</c:v>
                </c:pt>
                <c:pt idx="55">
                  <c:v>43490</c:v>
                </c:pt>
                <c:pt idx="56">
                  <c:v>43491</c:v>
                </c:pt>
                <c:pt idx="57">
                  <c:v>43492</c:v>
                </c:pt>
                <c:pt idx="58">
                  <c:v>43493</c:v>
                </c:pt>
                <c:pt idx="59">
                  <c:v>43494</c:v>
                </c:pt>
                <c:pt idx="60">
                  <c:v>43495</c:v>
                </c:pt>
                <c:pt idx="61">
                  <c:v>43496</c:v>
                </c:pt>
                <c:pt idx="62">
                  <c:v>43497</c:v>
                </c:pt>
                <c:pt idx="63">
                  <c:v>43498</c:v>
                </c:pt>
                <c:pt idx="64">
                  <c:v>43499</c:v>
                </c:pt>
                <c:pt idx="65">
                  <c:v>43500</c:v>
                </c:pt>
                <c:pt idx="66">
                  <c:v>43501</c:v>
                </c:pt>
                <c:pt idx="67">
                  <c:v>43502</c:v>
                </c:pt>
                <c:pt idx="68">
                  <c:v>43503</c:v>
                </c:pt>
                <c:pt idx="69">
                  <c:v>43504</c:v>
                </c:pt>
                <c:pt idx="70">
                  <c:v>43505</c:v>
                </c:pt>
                <c:pt idx="71">
                  <c:v>43506</c:v>
                </c:pt>
                <c:pt idx="72">
                  <c:v>43507</c:v>
                </c:pt>
                <c:pt idx="73">
                  <c:v>43508</c:v>
                </c:pt>
                <c:pt idx="74">
                  <c:v>43509</c:v>
                </c:pt>
                <c:pt idx="75">
                  <c:v>43510</c:v>
                </c:pt>
                <c:pt idx="76">
                  <c:v>43511</c:v>
                </c:pt>
                <c:pt idx="77">
                  <c:v>43512</c:v>
                </c:pt>
                <c:pt idx="78">
                  <c:v>43513</c:v>
                </c:pt>
                <c:pt idx="79">
                  <c:v>43514</c:v>
                </c:pt>
                <c:pt idx="80">
                  <c:v>43515</c:v>
                </c:pt>
                <c:pt idx="81">
                  <c:v>43516</c:v>
                </c:pt>
                <c:pt idx="82">
                  <c:v>43517</c:v>
                </c:pt>
                <c:pt idx="83">
                  <c:v>43518</c:v>
                </c:pt>
                <c:pt idx="84">
                  <c:v>43519</c:v>
                </c:pt>
                <c:pt idx="85">
                  <c:v>43520</c:v>
                </c:pt>
                <c:pt idx="86">
                  <c:v>43521</c:v>
                </c:pt>
                <c:pt idx="87">
                  <c:v>43522</c:v>
                </c:pt>
                <c:pt idx="88">
                  <c:v>43523</c:v>
                </c:pt>
                <c:pt idx="89">
                  <c:v>43524</c:v>
                </c:pt>
                <c:pt idx="90">
                  <c:v>43525</c:v>
                </c:pt>
                <c:pt idx="91">
                  <c:v>43526</c:v>
                </c:pt>
                <c:pt idx="92">
                  <c:v>43527</c:v>
                </c:pt>
                <c:pt idx="93">
                  <c:v>43528</c:v>
                </c:pt>
                <c:pt idx="94">
                  <c:v>43529</c:v>
                </c:pt>
                <c:pt idx="95">
                  <c:v>43530</c:v>
                </c:pt>
                <c:pt idx="96">
                  <c:v>43531</c:v>
                </c:pt>
                <c:pt idx="97">
                  <c:v>43532</c:v>
                </c:pt>
                <c:pt idx="98">
                  <c:v>43533</c:v>
                </c:pt>
                <c:pt idx="99">
                  <c:v>43534</c:v>
                </c:pt>
                <c:pt idx="100">
                  <c:v>43535</c:v>
                </c:pt>
                <c:pt idx="101">
                  <c:v>43536</c:v>
                </c:pt>
                <c:pt idx="102">
                  <c:v>43537</c:v>
                </c:pt>
                <c:pt idx="103">
                  <c:v>43538</c:v>
                </c:pt>
                <c:pt idx="104">
                  <c:v>43539</c:v>
                </c:pt>
                <c:pt idx="105">
                  <c:v>43540</c:v>
                </c:pt>
                <c:pt idx="106">
                  <c:v>43541</c:v>
                </c:pt>
                <c:pt idx="107">
                  <c:v>43542</c:v>
                </c:pt>
                <c:pt idx="108">
                  <c:v>43543</c:v>
                </c:pt>
                <c:pt idx="109">
                  <c:v>43544</c:v>
                </c:pt>
                <c:pt idx="110">
                  <c:v>43545</c:v>
                </c:pt>
                <c:pt idx="111">
                  <c:v>43546</c:v>
                </c:pt>
                <c:pt idx="112">
                  <c:v>43547</c:v>
                </c:pt>
                <c:pt idx="113">
                  <c:v>43548</c:v>
                </c:pt>
                <c:pt idx="114">
                  <c:v>43549</c:v>
                </c:pt>
                <c:pt idx="115">
                  <c:v>43550</c:v>
                </c:pt>
                <c:pt idx="116">
                  <c:v>43551</c:v>
                </c:pt>
                <c:pt idx="117">
                  <c:v>43552</c:v>
                </c:pt>
                <c:pt idx="118">
                  <c:v>43553</c:v>
                </c:pt>
                <c:pt idx="119">
                  <c:v>43554</c:v>
                </c:pt>
                <c:pt idx="120">
                  <c:v>43555</c:v>
                </c:pt>
                <c:pt idx="121">
                  <c:v>43556</c:v>
                </c:pt>
                <c:pt idx="122">
                  <c:v>43557</c:v>
                </c:pt>
                <c:pt idx="123">
                  <c:v>43558</c:v>
                </c:pt>
                <c:pt idx="124">
                  <c:v>43559</c:v>
                </c:pt>
                <c:pt idx="125">
                  <c:v>43560</c:v>
                </c:pt>
                <c:pt idx="126">
                  <c:v>43561</c:v>
                </c:pt>
                <c:pt idx="127">
                  <c:v>43562</c:v>
                </c:pt>
                <c:pt idx="128">
                  <c:v>43563</c:v>
                </c:pt>
                <c:pt idx="129">
                  <c:v>43564</c:v>
                </c:pt>
                <c:pt idx="130">
                  <c:v>43565</c:v>
                </c:pt>
                <c:pt idx="131">
                  <c:v>43566</c:v>
                </c:pt>
                <c:pt idx="132">
                  <c:v>43567</c:v>
                </c:pt>
                <c:pt idx="133">
                  <c:v>43568</c:v>
                </c:pt>
                <c:pt idx="134">
                  <c:v>43569</c:v>
                </c:pt>
                <c:pt idx="135">
                  <c:v>43570</c:v>
                </c:pt>
                <c:pt idx="136">
                  <c:v>43571</c:v>
                </c:pt>
                <c:pt idx="137">
                  <c:v>43572</c:v>
                </c:pt>
                <c:pt idx="138">
                  <c:v>43573</c:v>
                </c:pt>
                <c:pt idx="139">
                  <c:v>43574</c:v>
                </c:pt>
                <c:pt idx="140">
                  <c:v>43575</c:v>
                </c:pt>
                <c:pt idx="141">
                  <c:v>43576</c:v>
                </c:pt>
                <c:pt idx="142">
                  <c:v>43577</c:v>
                </c:pt>
                <c:pt idx="143">
                  <c:v>43578</c:v>
                </c:pt>
                <c:pt idx="144">
                  <c:v>43579</c:v>
                </c:pt>
                <c:pt idx="145">
                  <c:v>43580</c:v>
                </c:pt>
                <c:pt idx="146">
                  <c:v>43581</c:v>
                </c:pt>
                <c:pt idx="147">
                  <c:v>43582</c:v>
                </c:pt>
                <c:pt idx="148">
                  <c:v>43583</c:v>
                </c:pt>
                <c:pt idx="149">
                  <c:v>43584</c:v>
                </c:pt>
                <c:pt idx="150">
                  <c:v>43585</c:v>
                </c:pt>
                <c:pt idx="151">
                  <c:v>43586</c:v>
                </c:pt>
                <c:pt idx="152">
                  <c:v>43587</c:v>
                </c:pt>
                <c:pt idx="153">
                  <c:v>43588</c:v>
                </c:pt>
                <c:pt idx="154">
                  <c:v>43589</c:v>
                </c:pt>
                <c:pt idx="155">
                  <c:v>43590</c:v>
                </c:pt>
                <c:pt idx="156">
                  <c:v>43591</c:v>
                </c:pt>
                <c:pt idx="157">
                  <c:v>43592</c:v>
                </c:pt>
                <c:pt idx="158">
                  <c:v>43593</c:v>
                </c:pt>
                <c:pt idx="159">
                  <c:v>43594</c:v>
                </c:pt>
                <c:pt idx="160">
                  <c:v>43595</c:v>
                </c:pt>
                <c:pt idx="161">
                  <c:v>43596</c:v>
                </c:pt>
                <c:pt idx="162">
                  <c:v>43597</c:v>
                </c:pt>
                <c:pt idx="163">
                  <c:v>43598</c:v>
                </c:pt>
                <c:pt idx="164">
                  <c:v>43599</c:v>
                </c:pt>
                <c:pt idx="165">
                  <c:v>43600</c:v>
                </c:pt>
                <c:pt idx="166">
                  <c:v>43601</c:v>
                </c:pt>
                <c:pt idx="167">
                  <c:v>43602</c:v>
                </c:pt>
                <c:pt idx="168">
                  <c:v>43603</c:v>
                </c:pt>
                <c:pt idx="169">
                  <c:v>43604</c:v>
                </c:pt>
                <c:pt idx="170">
                  <c:v>43605</c:v>
                </c:pt>
                <c:pt idx="171">
                  <c:v>43606</c:v>
                </c:pt>
                <c:pt idx="172">
                  <c:v>43607</c:v>
                </c:pt>
                <c:pt idx="173">
                  <c:v>43608</c:v>
                </c:pt>
                <c:pt idx="174">
                  <c:v>43609</c:v>
                </c:pt>
                <c:pt idx="175">
                  <c:v>43610</c:v>
                </c:pt>
                <c:pt idx="176">
                  <c:v>43611</c:v>
                </c:pt>
                <c:pt idx="177">
                  <c:v>43612</c:v>
                </c:pt>
                <c:pt idx="178">
                  <c:v>43613</c:v>
                </c:pt>
                <c:pt idx="179">
                  <c:v>43614</c:v>
                </c:pt>
                <c:pt idx="180">
                  <c:v>43615</c:v>
                </c:pt>
                <c:pt idx="181">
                  <c:v>43616</c:v>
                </c:pt>
                <c:pt idx="182">
                  <c:v>43617</c:v>
                </c:pt>
                <c:pt idx="183">
                  <c:v>43618</c:v>
                </c:pt>
                <c:pt idx="184">
                  <c:v>43619</c:v>
                </c:pt>
                <c:pt idx="185">
                  <c:v>43620</c:v>
                </c:pt>
                <c:pt idx="186">
                  <c:v>43621</c:v>
                </c:pt>
                <c:pt idx="187">
                  <c:v>43622</c:v>
                </c:pt>
                <c:pt idx="188">
                  <c:v>43623</c:v>
                </c:pt>
                <c:pt idx="189">
                  <c:v>43624</c:v>
                </c:pt>
                <c:pt idx="190">
                  <c:v>43625</c:v>
                </c:pt>
                <c:pt idx="191">
                  <c:v>43626</c:v>
                </c:pt>
                <c:pt idx="192">
                  <c:v>43627</c:v>
                </c:pt>
                <c:pt idx="193">
                  <c:v>43628</c:v>
                </c:pt>
                <c:pt idx="194">
                  <c:v>43629</c:v>
                </c:pt>
                <c:pt idx="195">
                  <c:v>43630</c:v>
                </c:pt>
                <c:pt idx="196">
                  <c:v>43631</c:v>
                </c:pt>
                <c:pt idx="197">
                  <c:v>43632</c:v>
                </c:pt>
                <c:pt idx="198">
                  <c:v>43633</c:v>
                </c:pt>
                <c:pt idx="199">
                  <c:v>43634</c:v>
                </c:pt>
                <c:pt idx="200">
                  <c:v>43635</c:v>
                </c:pt>
                <c:pt idx="201">
                  <c:v>43636</c:v>
                </c:pt>
                <c:pt idx="202">
                  <c:v>43637</c:v>
                </c:pt>
                <c:pt idx="203">
                  <c:v>43638</c:v>
                </c:pt>
                <c:pt idx="204">
                  <c:v>43639</c:v>
                </c:pt>
                <c:pt idx="205">
                  <c:v>43640</c:v>
                </c:pt>
                <c:pt idx="206">
                  <c:v>43641</c:v>
                </c:pt>
                <c:pt idx="207">
                  <c:v>43642</c:v>
                </c:pt>
                <c:pt idx="208">
                  <c:v>43643</c:v>
                </c:pt>
                <c:pt idx="209">
                  <c:v>43644</c:v>
                </c:pt>
                <c:pt idx="210">
                  <c:v>43645</c:v>
                </c:pt>
                <c:pt idx="211">
                  <c:v>43646</c:v>
                </c:pt>
                <c:pt idx="212">
                  <c:v>43647</c:v>
                </c:pt>
                <c:pt idx="213">
                  <c:v>43648</c:v>
                </c:pt>
                <c:pt idx="214">
                  <c:v>43649</c:v>
                </c:pt>
                <c:pt idx="215">
                  <c:v>43650</c:v>
                </c:pt>
                <c:pt idx="216">
                  <c:v>43651</c:v>
                </c:pt>
                <c:pt idx="217">
                  <c:v>43652</c:v>
                </c:pt>
                <c:pt idx="218">
                  <c:v>43653</c:v>
                </c:pt>
                <c:pt idx="219">
                  <c:v>43654</c:v>
                </c:pt>
                <c:pt idx="220">
                  <c:v>43655</c:v>
                </c:pt>
                <c:pt idx="221">
                  <c:v>43656</c:v>
                </c:pt>
                <c:pt idx="222">
                  <c:v>43657</c:v>
                </c:pt>
                <c:pt idx="223">
                  <c:v>43658</c:v>
                </c:pt>
                <c:pt idx="224">
                  <c:v>43659</c:v>
                </c:pt>
                <c:pt idx="225">
                  <c:v>43660</c:v>
                </c:pt>
                <c:pt idx="226">
                  <c:v>43661</c:v>
                </c:pt>
                <c:pt idx="227">
                  <c:v>43662</c:v>
                </c:pt>
                <c:pt idx="228">
                  <c:v>43663</c:v>
                </c:pt>
                <c:pt idx="229">
                  <c:v>43664</c:v>
                </c:pt>
                <c:pt idx="230">
                  <c:v>43665</c:v>
                </c:pt>
                <c:pt idx="231">
                  <c:v>43666</c:v>
                </c:pt>
                <c:pt idx="232">
                  <c:v>43667</c:v>
                </c:pt>
                <c:pt idx="233">
                  <c:v>43668</c:v>
                </c:pt>
                <c:pt idx="234">
                  <c:v>43669</c:v>
                </c:pt>
                <c:pt idx="235">
                  <c:v>43670</c:v>
                </c:pt>
                <c:pt idx="236">
                  <c:v>43671</c:v>
                </c:pt>
                <c:pt idx="237">
                  <c:v>43672</c:v>
                </c:pt>
                <c:pt idx="238">
                  <c:v>43673</c:v>
                </c:pt>
                <c:pt idx="239">
                  <c:v>43674</c:v>
                </c:pt>
                <c:pt idx="240">
                  <c:v>43675</c:v>
                </c:pt>
                <c:pt idx="241">
                  <c:v>43676</c:v>
                </c:pt>
                <c:pt idx="242">
                  <c:v>43677</c:v>
                </c:pt>
                <c:pt idx="243">
                  <c:v>43678</c:v>
                </c:pt>
                <c:pt idx="244">
                  <c:v>43679</c:v>
                </c:pt>
                <c:pt idx="245">
                  <c:v>43680</c:v>
                </c:pt>
                <c:pt idx="246">
                  <c:v>43681</c:v>
                </c:pt>
                <c:pt idx="247">
                  <c:v>43682</c:v>
                </c:pt>
                <c:pt idx="248">
                  <c:v>43683</c:v>
                </c:pt>
                <c:pt idx="249">
                  <c:v>43684</c:v>
                </c:pt>
                <c:pt idx="250">
                  <c:v>43685</c:v>
                </c:pt>
                <c:pt idx="251">
                  <c:v>43686</c:v>
                </c:pt>
                <c:pt idx="252">
                  <c:v>43687</c:v>
                </c:pt>
                <c:pt idx="253">
                  <c:v>43688</c:v>
                </c:pt>
                <c:pt idx="254">
                  <c:v>43689</c:v>
                </c:pt>
                <c:pt idx="255">
                  <c:v>43690</c:v>
                </c:pt>
                <c:pt idx="256">
                  <c:v>43691</c:v>
                </c:pt>
                <c:pt idx="257">
                  <c:v>43692</c:v>
                </c:pt>
                <c:pt idx="258">
                  <c:v>43693</c:v>
                </c:pt>
                <c:pt idx="259">
                  <c:v>43694</c:v>
                </c:pt>
                <c:pt idx="260">
                  <c:v>43695</c:v>
                </c:pt>
                <c:pt idx="261">
                  <c:v>43696</c:v>
                </c:pt>
                <c:pt idx="262">
                  <c:v>43697</c:v>
                </c:pt>
                <c:pt idx="263">
                  <c:v>43698</c:v>
                </c:pt>
                <c:pt idx="264">
                  <c:v>43699</c:v>
                </c:pt>
                <c:pt idx="265">
                  <c:v>43700</c:v>
                </c:pt>
                <c:pt idx="266">
                  <c:v>43701</c:v>
                </c:pt>
                <c:pt idx="267">
                  <c:v>43702</c:v>
                </c:pt>
                <c:pt idx="268">
                  <c:v>43703</c:v>
                </c:pt>
                <c:pt idx="269">
                  <c:v>43704</c:v>
                </c:pt>
                <c:pt idx="270">
                  <c:v>43705</c:v>
                </c:pt>
                <c:pt idx="271">
                  <c:v>43706</c:v>
                </c:pt>
                <c:pt idx="272">
                  <c:v>43707</c:v>
                </c:pt>
                <c:pt idx="273">
                  <c:v>43708</c:v>
                </c:pt>
                <c:pt idx="274">
                  <c:v>43709</c:v>
                </c:pt>
                <c:pt idx="275">
                  <c:v>43710</c:v>
                </c:pt>
                <c:pt idx="276">
                  <c:v>43711</c:v>
                </c:pt>
                <c:pt idx="277">
                  <c:v>43712</c:v>
                </c:pt>
                <c:pt idx="278">
                  <c:v>43713</c:v>
                </c:pt>
                <c:pt idx="279">
                  <c:v>43714</c:v>
                </c:pt>
                <c:pt idx="280">
                  <c:v>43715</c:v>
                </c:pt>
                <c:pt idx="281">
                  <c:v>43716</c:v>
                </c:pt>
                <c:pt idx="282">
                  <c:v>43717</c:v>
                </c:pt>
                <c:pt idx="283">
                  <c:v>43718</c:v>
                </c:pt>
                <c:pt idx="284">
                  <c:v>43719</c:v>
                </c:pt>
                <c:pt idx="285">
                  <c:v>43720</c:v>
                </c:pt>
                <c:pt idx="286">
                  <c:v>43721</c:v>
                </c:pt>
                <c:pt idx="287">
                  <c:v>43722</c:v>
                </c:pt>
                <c:pt idx="288">
                  <c:v>43723</c:v>
                </c:pt>
                <c:pt idx="289">
                  <c:v>43724</c:v>
                </c:pt>
                <c:pt idx="290">
                  <c:v>43725</c:v>
                </c:pt>
                <c:pt idx="291">
                  <c:v>43726</c:v>
                </c:pt>
                <c:pt idx="292">
                  <c:v>43727</c:v>
                </c:pt>
                <c:pt idx="293">
                  <c:v>43728</c:v>
                </c:pt>
                <c:pt idx="294">
                  <c:v>43729</c:v>
                </c:pt>
                <c:pt idx="295">
                  <c:v>43730</c:v>
                </c:pt>
                <c:pt idx="296">
                  <c:v>43731</c:v>
                </c:pt>
                <c:pt idx="297">
                  <c:v>43732</c:v>
                </c:pt>
                <c:pt idx="298">
                  <c:v>43733</c:v>
                </c:pt>
                <c:pt idx="299">
                  <c:v>43734</c:v>
                </c:pt>
                <c:pt idx="300">
                  <c:v>43735</c:v>
                </c:pt>
                <c:pt idx="301">
                  <c:v>43736</c:v>
                </c:pt>
                <c:pt idx="302">
                  <c:v>43737</c:v>
                </c:pt>
                <c:pt idx="303">
                  <c:v>43738</c:v>
                </c:pt>
                <c:pt idx="304">
                  <c:v>43739</c:v>
                </c:pt>
                <c:pt idx="305">
                  <c:v>43740</c:v>
                </c:pt>
                <c:pt idx="306">
                  <c:v>43741</c:v>
                </c:pt>
                <c:pt idx="307">
                  <c:v>43742</c:v>
                </c:pt>
                <c:pt idx="308">
                  <c:v>43743</c:v>
                </c:pt>
                <c:pt idx="309">
                  <c:v>43744</c:v>
                </c:pt>
                <c:pt idx="310">
                  <c:v>43745</c:v>
                </c:pt>
                <c:pt idx="311">
                  <c:v>43746</c:v>
                </c:pt>
                <c:pt idx="312">
                  <c:v>43747</c:v>
                </c:pt>
                <c:pt idx="313">
                  <c:v>43748</c:v>
                </c:pt>
                <c:pt idx="314">
                  <c:v>43749</c:v>
                </c:pt>
                <c:pt idx="315">
                  <c:v>43750</c:v>
                </c:pt>
                <c:pt idx="316">
                  <c:v>43751</c:v>
                </c:pt>
                <c:pt idx="317">
                  <c:v>43752</c:v>
                </c:pt>
                <c:pt idx="318">
                  <c:v>43753</c:v>
                </c:pt>
                <c:pt idx="319">
                  <c:v>43754</c:v>
                </c:pt>
                <c:pt idx="320">
                  <c:v>43755</c:v>
                </c:pt>
                <c:pt idx="321">
                  <c:v>43756</c:v>
                </c:pt>
                <c:pt idx="322">
                  <c:v>43757</c:v>
                </c:pt>
                <c:pt idx="323">
                  <c:v>43758</c:v>
                </c:pt>
                <c:pt idx="324">
                  <c:v>43759</c:v>
                </c:pt>
                <c:pt idx="325">
                  <c:v>43760</c:v>
                </c:pt>
                <c:pt idx="326">
                  <c:v>43761</c:v>
                </c:pt>
                <c:pt idx="327">
                  <c:v>43762</c:v>
                </c:pt>
                <c:pt idx="328">
                  <c:v>43763</c:v>
                </c:pt>
                <c:pt idx="329">
                  <c:v>43764</c:v>
                </c:pt>
                <c:pt idx="330">
                  <c:v>43765</c:v>
                </c:pt>
                <c:pt idx="331">
                  <c:v>43766</c:v>
                </c:pt>
                <c:pt idx="332">
                  <c:v>43767</c:v>
                </c:pt>
                <c:pt idx="333">
                  <c:v>43768</c:v>
                </c:pt>
                <c:pt idx="334">
                  <c:v>43769</c:v>
                </c:pt>
                <c:pt idx="335">
                  <c:v>43770</c:v>
                </c:pt>
                <c:pt idx="336">
                  <c:v>43771</c:v>
                </c:pt>
                <c:pt idx="337">
                  <c:v>43772</c:v>
                </c:pt>
                <c:pt idx="338">
                  <c:v>43773</c:v>
                </c:pt>
                <c:pt idx="339">
                  <c:v>43774</c:v>
                </c:pt>
                <c:pt idx="340">
                  <c:v>43775</c:v>
                </c:pt>
                <c:pt idx="341">
                  <c:v>43776</c:v>
                </c:pt>
                <c:pt idx="342">
                  <c:v>43777</c:v>
                </c:pt>
                <c:pt idx="343">
                  <c:v>43778</c:v>
                </c:pt>
                <c:pt idx="344">
                  <c:v>43779</c:v>
                </c:pt>
                <c:pt idx="345">
                  <c:v>43780</c:v>
                </c:pt>
                <c:pt idx="346">
                  <c:v>43781</c:v>
                </c:pt>
                <c:pt idx="347">
                  <c:v>43782</c:v>
                </c:pt>
                <c:pt idx="348">
                  <c:v>43783</c:v>
                </c:pt>
                <c:pt idx="349">
                  <c:v>43784</c:v>
                </c:pt>
                <c:pt idx="350">
                  <c:v>43785</c:v>
                </c:pt>
                <c:pt idx="351">
                  <c:v>43786</c:v>
                </c:pt>
                <c:pt idx="352">
                  <c:v>43787</c:v>
                </c:pt>
                <c:pt idx="353">
                  <c:v>43788</c:v>
                </c:pt>
                <c:pt idx="354">
                  <c:v>43789</c:v>
                </c:pt>
                <c:pt idx="355">
                  <c:v>43790</c:v>
                </c:pt>
                <c:pt idx="356">
                  <c:v>43791</c:v>
                </c:pt>
                <c:pt idx="357">
                  <c:v>0</c:v>
                </c:pt>
                <c:pt idx="358">
                  <c:v>1</c:v>
                </c:pt>
                <c:pt idx="359">
                  <c:v>2</c:v>
                </c:pt>
                <c:pt idx="360">
                  <c:v>3</c:v>
                </c:pt>
                <c:pt idx="361">
                  <c:v>4</c:v>
                </c:pt>
                <c:pt idx="362">
                  <c:v>5</c:v>
                </c:pt>
                <c:pt idx="363">
                  <c:v>6</c:v>
                </c:pt>
                <c:pt idx="364">
                  <c:v>7</c:v>
                </c:pt>
                <c:pt idx="365">
                  <c:v>8</c:v>
                </c:pt>
                <c:pt idx="366">
                  <c:v>9</c:v>
                </c:pt>
                <c:pt idx="367">
                  <c:v>10</c:v>
                </c:pt>
                <c:pt idx="368">
                  <c:v>11</c:v>
                </c:pt>
                <c:pt idx="369">
                  <c:v>12</c:v>
                </c:pt>
                <c:pt idx="370">
                  <c:v>13</c:v>
                </c:pt>
                <c:pt idx="371">
                  <c:v>14</c:v>
                </c:pt>
                <c:pt idx="372">
                  <c:v>15</c:v>
                </c:pt>
                <c:pt idx="373">
                  <c:v>16</c:v>
                </c:pt>
                <c:pt idx="374">
                  <c:v>17</c:v>
                </c:pt>
                <c:pt idx="375">
                  <c:v>18</c:v>
                </c:pt>
                <c:pt idx="376">
                  <c:v>19</c:v>
                </c:pt>
                <c:pt idx="377">
                  <c:v>20</c:v>
                </c:pt>
                <c:pt idx="378">
                  <c:v>21</c:v>
                </c:pt>
                <c:pt idx="379">
                  <c:v>22</c:v>
                </c:pt>
                <c:pt idx="380">
                  <c:v>23</c:v>
                </c:pt>
                <c:pt idx="381">
                  <c:v>24</c:v>
                </c:pt>
                <c:pt idx="382">
                  <c:v>25</c:v>
                </c:pt>
                <c:pt idx="383">
                  <c:v>26</c:v>
                </c:pt>
                <c:pt idx="384">
                  <c:v>27</c:v>
                </c:pt>
                <c:pt idx="385">
                  <c:v>28</c:v>
                </c:pt>
                <c:pt idx="386">
                  <c:v>29</c:v>
                </c:pt>
                <c:pt idx="387">
                  <c:v>30</c:v>
                </c:pt>
                <c:pt idx="388">
                  <c:v>31</c:v>
                </c:pt>
                <c:pt idx="389">
                  <c:v>32</c:v>
                </c:pt>
                <c:pt idx="390">
                  <c:v>33</c:v>
                </c:pt>
                <c:pt idx="391">
                  <c:v>34</c:v>
                </c:pt>
                <c:pt idx="392">
                  <c:v>35</c:v>
                </c:pt>
                <c:pt idx="393">
                  <c:v>36</c:v>
                </c:pt>
                <c:pt idx="394">
                  <c:v>37</c:v>
                </c:pt>
                <c:pt idx="395">
                  <c:v>38</c:v>
                </c:pt>
                <c:pt idx="396">
                  <c:v>39</c:v>
                </c:pt>
                <c:pt idx="397">
                  <c:v>40</c:v>
                </c:pt>
                <c:pt idx="398">
                  <c:v>41</c:v>
                </c:pt>
                <c:pt idx="399">
                  <c:v>42</c:v>
                </c:pt>
                <c:pt idx="400">
                  <c:v>43</c:v>
                </c:pt>
                <c:pt idx="401">
                  <c:v>44</c:v>
                </c:pt>
                <c:pt idx="402">
                  <c:v>45</c:v>
                </c:pt>
                <c:pt idx="403">
                  <c:v>46</c:v>
                </c:pt>
                <c:pt idx="404">
                  <c:v>47</c:v>
                </c:pt>
                <c:pt idx="405">
                  <c:v>48</c:v>
                </c:pt>
                <c:pt idx="406">
                  <c:v>49</c:v>
                </c:pt>
                <c:pt idx="407">
                  <c:v>50</c:v>
                </c:pt>
                <c:pt idx="408">
                  <c:v>51</c:v>
                </c:pt>
                <c:pt idx="409">
                  <c:v>52</c:v>
                </c:pt>
                <c:pt idx="410">
                  <c:v>53</c:v>
                </c:pt>
                <c:pt idx="411">
                  <c:v>54</c:v>
                </c:pt>
                <c:pt idx="412">
                  <c:v>55</c:v>
                </c:pt>
                <c:pt idx="413">
                  <c:v>56</c:v>
                </c:pt>
                <c:pt idx="414">
                  <c:v>57</c:v>
                </c:pt>
                <c:pt idx="415">
                  <c:v>58</c:v>
                </c:pt>
                <c:pt idx="416">
                  <c:v>59</c:v>
                </c:pt>
                <c:pt idx="417">
                  <c:v>60</c:v>
                </c:pt>
                <c:pt idx="418">
                  <c:v>61</c:v>
                </c:pt>
                <c:pt idx="419">
                  <c:v>62</c:v>
                </c:pt>
                <c:pt idx="420">
                  <c:v>63</c:v>
                </c:pt>
                <c:pt idx="421">
                  <c:v>64</c:v>
                </c:pt>
                <c:pt idx="422">
                  <c:v>65</c:v>
                </c:pt>
                <c:pt idx="423">
                  <c:v>66</c:v>
                </c:pt>
                <c:pt idx="424">
                  <c:v>67</c:v>
                </c:pt>
                <c:pt idx="425">
                  <c:v>68</c:v>
                </c:pt>
                <c:pt idx="426">
                  <c:v>69</c:v>
                </c:pt>
                <c:pt idx="427">
                  <c:v>70</c:v>
                </c:pt>
                <c:pt idx="428">
                  <c:v>71</c:v>
                </c:pt>
                <c:pt idx="429">
                  <c:v>72</c:v>
                </c:pt>
                <c:pt idx="430">
                  <c:v>73</c:v>
                </c:pt>
                <c:pt idx="431">
                  <c:v>74</c:v>
                </c:pt>
                <c:pt idx="432">
                  <c:v>75</c:v>
                </c:pt>
                <c:pt idx="433">
                  <c:v>76</c:v>
                </c:pt>
                <c:pt idx="434">
                  <c:v>77</c:v>
                </c:pt>
                <c:pt idx="435">
                  <c:v>78</c:v>
                </c:pt>
                <c:pt idx="436">
                  <c:v>79</c:v>
                </c:pt>
                <c:pt idx="437">
                  <c:v>80</c:v>
                </c:pt>
                <c:pt idx="438">
                  <c:v>81</c:v>
                </c:pt>
                <c:pt idx="439">
                  <c:v>82</c:v>
                </c:pt>
                <c:pt idx="440">
                  <c:v>83</c:v>
                </c:pt>
                <c:pt idx="441">
                  <c:v>84</c:v>
                </c:pt>
                <c:pt idx="442">
                  <c:v>85</c:v>
                </c:pt>
                <c:pt idx="443">
                  <c:v>86</c:v>
                </c:pt>
                <c:pt idx="444">
                  <c:v>87</c:v>
                </c:pt>
                <c:pt idx="445">
                  <c:v>88</c:v>
                </c:pt>
                <c:pt idx="446">
                  <c:v>89</c:v>
                </c:pt>
                <c:pt idx="447">
                  <c:v>90</c:v>
                </c:pt>
                <c:pt idx="448">
                  <c:v>91</c:v>
                </c:pt>
                <c:pt idx="449">
                  <c:v>92</c:v>
                </c:pt>
                <c:pt idx="450">
                  <c:v>93</c:v>
                </c:pt>
                <c:pt idx="451">
                  <c:v>94</c:v>
                </c:pt>
                <c:pt idx="452">
                  <c:v>95</c:v>
                </c:pt>
                <c:pt idx="453">
                  <c:v>96</c:v>
                </c:pt>
                <c:pt idx="454">
                  <c:v>97</c:v>
                </c:pt>
                <c:pt idx="455">
                  <c:v>98</c:v>
                </c:pt>
                <c:pt idx="456">
                  <c:v>99</c:v>
                </c:pt>
                <c:pt idx="457">
                  <c:v>100</c:v>
                </c:pt>
                <c:pt idx="458">
                  <c:v>101</c:v>
                </c:pt>
                <c:pt idx="459">
                  <c:v>102</c:v>
                </c:pt>
                <c:pt idx="460">
                  <c:v>103</c:v>
                </c:pt>
                <c:pt idx="461">
                  <c:v>104</c:v>
                </c:pt>
                <c:pt idx="462">
                  <c:v>105</c:v>
                </c:pt>
                <c:pt idx="463">
                  <c:v>106</c:v>
                </c:pt>
                <c:pt idx="464">
                  <c:v>107</c:v>
                </c:pt>
                <c:pt idx="465">
                  <c:v>108</c:v>
                </c:pt>
                <c:pt idx="466">
                  <c:v>109</c:v>
                </c:pt>
                <c:pt idx="467">
                  <c:v>110</c:v>
                </c:pt>
                <c:pt idx="468">
                  <c:v>111</c:v>
                </c:pt>
                <c:pt idx="469">
                  <c:v>112</c:v>
                </c:pt>
                <c:pt idx="470">
                  <c:v>113</c:v>
                </c:pt>
                <c:pt idx="471">
                  <c:v>114</c:v>
                </c:pt>
                <c:pt idx="472">
                  <c:v>115</c:v>
                </c:pt>
                <c:pt idx="473">
                  <c:v>116</c:v>
                </c:pt>
                <c:pt idx="474">
                  <c:v>117</c:v>
                </c:pt>
                <c:pt idx="475">
                  <c:v>118</c:v>
                </c:pt>
                <c:pt idx="476">
                  <c:v>119</c:v>
                </c:pt>
                <c:pt idx="477">
                  <c:v>120</c:v>
                </c:pt>
                <c:pt idx="478">
                  <c:v>121</c:v>
                </c:pt>
                <c:pt idx="479">
                  <c:v>122</c:v>
                </c:pt>
                <c:pt idx="480">
                  <c:v>123</c:v>
                </c:pt>
                <c:pt idx="481">
                  <c:v>124</c:v>
                </c:pt>
                <c:pt idx="482">
                  <c:v>125</c:v>
                </c:pt>
                <c:pt idx="483">
                  <c:v>126</c:v>
                </c:pt>
                <c:pt idx="484">
                  <c:v>127</c:v>
                </c:pt>
                <c:pt idx="485">
                  <c:v>128</c:v>
                </c:pt>
                <c:pt idx="486">
                  <c:v>129</c:v>
                </c:pt>
                <c:pt idx="487">
                  <c:v>130</c:v>
                </c:pt>
                <c:pt idx="488">
                  <c:v>131</c:v>
                </c:pt>
                <c:pt idx="489">
                  <c:v>132</c:v>
                </c:pt>
                <c:pt idx="490">
                  <c:v>133</c:v>
                </c:pt>
                <c:pt idx="491">
                  <c:v>134</c:v>
                </c:pt>
                <c:pt idx="492">
                  <c:v>135</c:v>
                </c:pt>
                <c:pt idx="493">
                  <c:v>136</c:v>
                </c:pt>
                <c:pt idx="494">
                  <c:v>137</c:v>
                </c:pt>
                <c:pt idx="495">
                  <c:v>138</c:v>
                </c:pt>
                <c:pt idx="496">
                  <c:v>139</c:v>
                </c:pt>
                <c:pt idx="497">
                  <c:v>140</c:v>
                </c:pt>
                <c:pt idx="498">
                  <c:v>141</c:v>
                </c:pt>
                <c:pt idx="499">
                  <c:v>142</c:v>
                </c:pt>
                <c:pt idx="500">
                  <c:v>143</c:v>
                </c:pt>
                <c:pt idx="501">
                  <c:v>144</c:v>
                </c:pt>
                <c:pt idx="502">
                  <c:v>145</c:v>
                </c:pt>
                <c:pt idx="503">
                  <c:v>146</c:v>
                </c:pt>
                <c:pt idx="504">
                  <c:v>147</c:v>
                </c:pt>
                <c:pt idx="505">
                  <c:v>148</c:v>
                </c:pt>
                <c:pt idx="506">
                  <c:v>149</c:v>
                </c:pt>
                <c:pt idx="507">
                  <c:v>150</c:v>
                </c:pt>
                <c:pt idx="508">
                  <c:v>151</c:v>
                </c:pt>
                <c:pt idx="509">
                  <c:v>152</c:v>
                </c:pt>
                <c:pt idx="510">
                  <c:v>153</c:v>
                </c:pt>
                <c:pt idx="511">
                  <c:v>154</c:v>
                </c:pt>
                <c:pt idx="512">
                  <c:v>155</c:v>
                </c:pt>
                <c:pt idx="513">
                  <c:v>156</c:v>
                </c:pt>
                <c:pt idx="514">
                  <c:v>157</c:v>
                </c:pt>
                <c:pt idx="515">
                  <c:v>158</c:v>
                </c:pt>
                <c:pt idx="516">
                  <c:v>159</c:v>
                </c:pt>
                <c:pt idx="517">
                  <c:v>160</c:v>
                </c:pt>
                <c:pt idx="518">
                  <c:v>161</c:v>
                </c:pt>
                <c:pt idx="519">
                  <c:v>162</c:v>
                </c:pt>
                <c:pt idx="520">
                  <c:v>163</c:v>
                </c:pt>
                <c:pt idx="521">
                  <c:v>164</c:v>
                </c:pt>
                <c:pt idx="522">
                  <c:v>165</c:v>
                </c:pt>
                <c:pt idx="523">
                  <c:v>166</c:v>
                </c:pt>
                <c:pt idx="524">
                  <c:v>167</c:v>
                </c:pt>
                <c:pt idx="525">
                  <c:v>168</c:v>
                </c:pt>
                <c:pt idx="526">
                  <c:v>169</c:v>
                </c:pt>
                <c:pt idx="527">
                  <c:v>170</c:v>
                </c:pt>
                <c:pt idx="528">
                  <c:v>171</c:v>
                </c:pt>
                <c:pt idx="529">
                  <c:v>172</c:v>
                </c:pt>
                <c:pt idx="530">
                  <c:v>173</c:v>
                </c:pt>
                <c:pt idx="531">
                  <c:v>174</c:v>
                </c:pt>
                <c:pt idx="532">
                  <c:v>175</c:v>
                </c:pt>
                <c:pt idx="533">
                  <c:v>176</c:v>
                </c:pt>
                <c:pt idx="534">
                  <c:v>177</c:v>
                </c:pt>
                <c:pt idx="535">
                  <c:v>178</c:v>
                </c:pt>
                <c:pt idx="536">
                  <c:v>179</c:v>
                </c:pt>
                <c:pt idx="537">
                  <c:v>180</c:v>
                </c:pt>
                <c:pt idx="538">
                  <c:v>181</c:v>
                </c:pt>
                <c:pt idx="539">
                  <c:v>182</c:v>
                </c:pt>
                <c:pt idx="540">
                  <c:v>183</c:v>
                </c:pt>
                <c:pt idx="541">
                  <c:v>184</c:v>
                </c:pt>
                <c:pt idx="542">
                  <c:v>185</c:v>
                </c:pt>
                <c:pt idx="543">
                  <c:v>186</c:v>
                </c:pt>
                <c:pt idx="544">
                  <c:v>187</c:v>
                </c:pt>
                <c:pt idx="545">
                  <c:v>188</c:v>
                </c:pt>
                <c:pt idx="546">
                  <c:v>189</c:v>
                </c:pt>
                <c:pt idx="547">
                  <c:v>190</c:v>
                </c:pt>
                <c:pt idx="548">
                  <c:v>191</c:v>
                </c:pt>
                <c:pt idx="549">
                  <c:v>192</c:v>
                </c:pt>
                <c:pt idx="550">
                  <c:v>193</c:v>
                </c:pt>
                <c:pt idx="551">
                  <c:v>194</c:v>
                </c:pt>
                <c:pt idx="552">
                  <c:v>195</c:v>
                </c:pt>
                <c:pt idx="553">
                  <c:v>196</c:v>
                </c:pt>
                <c:pt idx="554">
                  <c:v>197</c:v>
                </c:pt>
                <c:pt idx="555">
                  <c:v>198</c:v>
                </c:pt>
                <c:pt idx="556">
                  <c:v>199</c:v>
                </c:pt>
                <c:pt idx="557">
                  <c:v>200</c:v>
                </c:pt>
                <c:pt idx="558">
                  <c:v>201</c:v>
                </c:pt>
                <c:pt idx="559">
                  <c:v>202</c:v>
                </c:pt>
                <c:pt idx="560">
                  <c:v>203</c:v>
                </c:pt>
                <c:pt idx="561">
                  <c:v>204</c:v>
                </c:pt>
                <c:pt idx="562">
                  <c:v>205</c:v>
                </c:pt>
                <c:pt idx="563">
                  <c:v>206</c:v>
                </c:pt>
                <c:pt idx="564">
                  <c:v>207</c:v>
                </c:pt>
                <c:pt idx="565">
                  <c:v>208</c:v>
                </c:pt>
                <c:pt idx="566">
                  <c:v>209</c:v>
                </c:pt>
                <c:pt idx="567">
                  <c:v>210</c:v>
                </c:pt>
                <c:pt idx="568">
                  <c:v>211</c:v>
                </c:pt>
                <c:pt idx="569">
                  <c:v>212</c:v>
                </c:pt>
                <c:pt idx="570">
                  <c:v>213</c:v>
                </c:pt>
                <c:pt idx="571">
                  <c:v>214</c:v>
                </c:pt>
                <c:pt idx="572">
                  <c:v>215</c:v>
                </c:pt>
                <c:pt idx="573">
                  <c:v>216</c:v>
                </c:pt>
                <c:pt idx="574">
                  <c:v>217</c:v>
                </c:pt>
                <c:pt idx="575">
                  <c:v>218</c:v>
                </c:pt>
                <c:pt idx="576">
                  <c:v>219</c:v>
                </c:pt>
                <c:pt idx="577">
                  <c:v>220</c:v>
                </c:pt>
                <c:pt idx="578">
                  <c:v>221</c:v>
                </c:pt>
                <c:pt idx="579">
                  <c:v>222</c:v>
                </c:pt>
                <c:pt idx="580">
                  <c:v>223</c:v>
                </c:pt>
                <c:pt idx="581">
                  <c:v>224</c:v>
                </c:pt>
                <c:pt idx="582">
                  <c:v>225</c:v>
                </c:pt>
                <c:pt idx="583">
                  <c:v>226</c:v>
                </c:pt>
                <c:pt idx="584">
                  <c:v>227</c:v>
                </c:pt>
                <c:pt idx="585">
                  <c:v>228</c:v>
                </c:pt>
                <c:pt idx="586">
                  <c:v>229</c:v>
                </c:pt>
                <c:pt idx="587">
                  <c:v>230</c:v>
                </c:pt>
                <c:pt idx="588">
                  <c:v>231</c:v>
                </c:pt>
                <c:pt idx="589">
                  <c:v>232</c:v>
                </c:pt>
                <c:pt idx="590">
                  <c:v>233</c:v>
                </c:pt>
                <c:pt idx="591">
                  <c:v>234</c:v>
                </c:pt>
                <c:pt idx="592">
                  <c:v>235</c:v>
                </c:pt>
                <c:pt idx="593">
                  <c:v>236</c:v>
                </c:pt>
                <c:pt idx="594">
                  <c:v>237</c:v>
                </c:pt>
                <c:pt idx="595">
                  <c:v>238</c:v>
                </c:pt>
                <c:pt idx="596">
                  <c:v>239</c:v>
                </c:pt>
                <c:pt idx="597">
                  <c:v>240</c:v>
                </c:pt>
                <c:pt idx="598">
                  <c:v>241</c:v>
                </c:pt>
                <c:pt idx="599">
                  <c:v>242</c:v>
                </c:pt>
                <c:pt idx="600">
                  <c:v>243</c:v>
                </c:pt>
                <c:pt idx="601">
                  <c:v>244</c:v>
                </c:pt>
                <c:pt idx="602">
                  <c:v>245</c:v>
                </c:pt>
                <c:pt idx="603">
                  <c:v>246</c:v>
                </c:pt>
                <c:pt idx="604">
                  <c:v>247</c:v>
                </c:pt>
                <c:pt idx="605">
                  <c:v>248</c:v>
                </c:pt>
                <c:pt idx="606">
                  <c:v>249</c:v>
                </c:pt>
                <c:pt idx="607">
                  <c:v>250</c:v>
                </c:pt>
                <c:pt idx="608">
                  <c:v>251</c:v>
                </c:pt>
                <c:pt idx="609">
                  <c:v>252</c:v>
                </c:pt>
                <c:pt idx="610">
                  <c:v>253</c:v>
                </c:pt>
                <c:pt idx="611">
                  <c:v>254</c:v>
                </c:pt>
                <c:pt idx="612">
                  <c:v>255</c:v>
                </c:pt>
                <c:pt idx="613">
                  <c:v>256</c:v>
                </c:pt>
                <c:pt idx="614">
                  <c:v>257</c:v>
                </c:pt>
                <c:pt idx="615">
                  <c:v>258</c:v>
                </c:pt>
                <c:pt idx="616">
                  <c:v>259</c:v>
                </c:pt>
                <c:pt idx="617">
                  <c:v>260</c:v>
                </c:pt>
                <c:pt idx="618">
                  <c:v>261</c:v>
                </c:pt>
                <c:pt idx="619">
                  <c:v>262</c:v>
                </c:pt>
                <c:pt idx="620">
                  <c:v>263</c:v>
                </c:pt>
                <c:pt idx="621">
                  <c:v>264</c:v>
                </c:pt>
                <c:pt idx="622">
                  <c:v>265</c:v>
                </c:pt>
                <c:pt idx="623">
                  <c:v>266</c:v>
                </c:pt>
                <c:pt idx="624">
                  <c:v>267</c:v>
                </c:pt>
                <c:pt idx="625">
                  <c:v>268</c:v>
                </c:pt>
                <c:pt idx="626">
                  <c:v>269</c:v>
                </c:pt>
                <c:pt idx="627">
                  <c:v>270</c:v>
                </c:pt>
                <c:pt idx="628">
                  <c:v>271</c:v>
                </c:pt>
                <c:pt idx="629">
                  <c:v>272</c:v>
                </c:pt>
                <c:pt idx="630">
                  <c:v>273</c:v>
                </c:pt>
                <c:pt idx="631">
                  <c:v>274</c:v>
                </c:pt>
                <c:pt idx="632">
                  <c:v>275</c:v>
                </c:pt>
                <c:pt idx="633">
                  <c:v>276</c:v>
                </c:pt>
                <c:pt idx="634">
                  <c:v>277</c:v>
                </c:pt>
                <c:pt idx="635">
                  <c:v>278</c:v>
                </c:pt>
                <c:pt idx="636">
                  <c:v>279</c:v>
                </c:pt>
                <c:pt idx="637">
                  <c:v>280</c:v>
                </c:pt>
                <c:pt idx="638">
                  <c:v>281</c:v>
                </c:pt>
                <c:pt idx="639">
                  <c:v>282</c:v>
                </c:pt>
                <c:pt idx="640">
                  <c:v>283</c:v>
                </c:pt>
                <c:pt idx="641">
                  <c:v>284</c:v>
                </c:pt>
                <c:pt idx="642">
                  <c:v>285</c:v>
                </c:pt>
                <c:pt idx="643">
                  <c:v>286</c:v>
                </c:pt>
                <c:pt idx="644">
                  <c:v>287</c:v>
                </c:pt>
                <c:pt idx="645">
                  <c:v>288</c:v>
                </c:pt>
                <c:pt idx="646">
                  <c:v>289</c:v>
                </c:pt>
                <c:pt idx="647">
                  <c:v>290</c:v>
                </c:pt>
                <c:pt idx="648">
                  <c:v>291</c:v>
                </c:pt>
                <c:pt idx="649">
                  <c:v>292</c:v>
                </c:pt>
                <c:pt idx="650">
                  <c:v>293</c:v>
                </c:pt>
                <c:pt idx="651">
                  <c:v>294</c:v>
                </c:pt>
                <c:pt idx="652">
                  <c:v>295</c:v>
                </c:pt>
                <c:pt idx="653">
                  <c:v>296</c:v>
                </c:pt>
                <c:pt idx="654">
                  <c:v>297</c:v>
                </c:pt>
                <c:pt idx="655">
                  <c:v>298</c:v>
                </c:pt>
                <c:pt idx="656">
                  <c:v>299</c:v>
                </c:pt>
                <c:pt idx="657">
                  <c:v>300</c:v>
                </c:pt>
                <c:pt idx="658">
                  <c:v>301</c:v>
                </c:pt>
                <c:pt idx="659">
                  <c:v>302</c:v>
                </c:pt>
                <c:pt idx="660">
                  <c:v>303</c:v>
                </c:pt>
                <c:pt idx="661">
                  <c:v>304</c:v>
                </c:pt>
                <c:pt idx="662">
                  <c:v>305</c:v>
                </c:pt>
                <c:pt idx="663">
                  <c:v>306</c:v>
                </c:pt>
                <c:pt idx="664">
                  <c:v>307</c:v>
                </c:pt>
                <c:pt idx="665">
                  <c:v>308</c:v>
                </c:pt>
                <c:pt idx="666">
                  <c:v>309</c:v>
                </c:pt>
                <c:pt idx="667">
                  <c:v>310</c:v>
                </c:pt>
                <c:pt idx="668">
                  <c:v>311</c:v>
                </c:pt>
                <c:pt idx="669">
                  <c:v>312</c:v>
                </c:pt>
                <c:pt idx="670">
                  <c:v>313</c:v>
                </c:pt>
                <c:pt idx="671">
                  <c:v>314</c:v>
                </c:pt>
                <c:pt idx="672">
                  <c:v>315</c:v>
                </c:pt>
                <c:pt idx="673">
                  <c:v>316</c:v>
                </c:pt>
                <c:pt idx="674">
                  <c:v>317</c:v>
                </c:pt>
                <c:pt idx="675">
                  <c:v>318</c:v>
                </c:pt>
                <c:pt idx="676">
                  <c:v>319</c:v>
                </c:pt>
                <c:pt idx="677">
                  <c:v>320</c:v>
                </c:pt>
                <c:pt idx="678">
                  <c:v>321</c:v>
                </c:pt>
                <c:pt idx="679">
                  <c:v>322</c:v>
                </c:pt>
                <c:pt idx="680">
                  <c:v>323</c:v>
                </c:pt>
                <c:pt idx="681">
                  <c:v>324</c:v>
                </c:pt>
                <c:pt idx="682">
                  <c:v>325</c:v>
                </c:pt>
                <c:pt idx="683">
                  <c:v>326</c:v>
                </c:pt>
                <c:pt idx="684">
                  <c:v>327</c:v>
                </c:pt>
                <c:pt idx="685">
                  <c:v>328</c:v>
                </c:pt>
                <c:pt idx="686">
                  <c:v>329</c:v>
                </c:pt>
                <c:pt idx="687">
                  <c:v>330</c:v>
                </c:pt>
                <c:pt idx="688">
                  <c:v>331</c:v>
                </c:pt>
                <c:pt idx="689">
                  <c:v>332</c:v>
                </c:pt>
                <c:pt idx="690">
                  <c:v>333</c:v>
                </c:pt>
                <c:pt idx="691">
                  <c:v>334</c:v>
                </c:pt>
                <c:pt idx="692">
                  <c:v>335</c:v>
                </c:pt>
                <c:pt idx="693">
                  <c:v>336</c:v>
                </c:pt>
                <c:pt idx="694">
                  <c:v>337</c:v>
                </c:pt>
                <c:pt idx="695">
                  <c:v>338</c:v>
                </c:pt>
                <c:pt idx="696">
                  <c:v>339</c:v>
                </c:pt>
                <c:pt idx="697">
                  <c:v>340</c:v>
                </c:pt>
                <c:pt idx="698">
                  <c:v>341</c:v>
                </c:pt>
                <c:pt idx="699">
                  <c:v>342</c:v>
                </c:pt>
                <c:pt idx="700">
                  <c:v>343</c:v>
                </c:pt>
                <c:pt idx="701">
                  <c:v>344</c:v>
                </c:pt>
                <c:pt idx="702">
                  <c:v>345</c:v>
                </c:pt>
                <c:pt idx="703">
                  <c:v>346</c:v>
                </c:pt>
                <c:pt idx="704">
                  <c:v>347</c:v>
                </c:pt>
                <c:pt idx="705">
                  <c:v>348</c:v>
                </c:pt>
                <c:pt idx="706">
                  <c:v>349</c:v>
                </c:pt>
                <c:pt idx="707">
                  <c:v>350</c:v>
                </c:pt>
                <c:pt idx="708">
                  <c:v>351</c:v>
                </c:pt>
                <c:pt idx="709">
                  <c:v>352</c:v>
                </c:pt>
                <c:pt idx="710">
                  <c:v>353</c:v>
                </c:pt>
                <c:pt idx="711">
                  <c:v>354</c:v>
                </c:pt>
                <c:pt idx="712">
                  <c:v>355</c:v>
                </c:pt>
                <c:pt idx="713">
                  <c:v>356</c:v>
                </c:pt>
                <c:pt idx="714">
                  <c:v>357</c:v>
                </c:pt>
                <c:pt idx="715">
                  <c:v>358</c:v>
                </c:pt>
                <c:pt idx="716">
                  <c:v>359</c:v>
                </c:pt>
                <c:pt idx="717">
                  <c:v>360</c:v>
                </c:pt>
                <c:pt idx="718">
                  <c:v>361</c:v>
                </c:pt>
                <c:pt idx="719">
                  <c:v>362</c:v>
                </c:pt>
                <c:pt idx="720">
                  <c:v>363</c:v>
                </c:pt>
                <c:pt idx="721">
                  <c:v>364</c:v>
                </c:pt>
                <c:pt idx="722">
                  <c:v>365</c:v>
                </c:pt>
                <c:pt idx="723">
                  <c:v>366</c:v>
                </c:pt>
                <c:pt idx="724">
                  <c:v>367</c:v>
                </c:pt>
                <c:pt idx="725">
                  <c:v>368</c:v>
                </c:pt>
                <c:pt idx="726">
                  <c:v>369</c:v>
                </c:pt>
                <c:pt idx="727">
                  <c:v>370</c:v>
                </c:pt>
                <c:pt idx="728">
                  <c:v>371</c:v>
                </c:pt>
                <c:pt idx="729">
                  <c:v>372</c:v>
                </c:pt>
                <c:pt idx="730">
                  <c:v>373</c:v>
                </c:pt>
                <c:pt idx="731">
                  <c:v>374</c:v>
                </c:pt>
                <c:pt idx="732">
                  <c:v>375</c:v>
                </c:pt>
                <c:pt idx="733">
                  <c:v>376</c:v>
                </c:pt>
                <c:pt idx="734">
                  <c:v>377</c:v>
                </c:pt>
                <c:pt idx="735">
                  <c:v>378</c:v>
                </c:pt>
                <c:pt idx="736">
                  <c:v>379</c:v>
                </c:pt>
                <c:pt idx="737">
                  <c:v>380</c:v>
                </c:pt>
                <c:pt idx="738">
                  <c:v>381</c:v>
                </c:pt>
                <c:pt idx="739">
                  <c:v>382</c:v>
                </c:pt>
                <c:pt idx="740">
                  <c:v>383</c:v>
                </c:pt>
                <c:pt idx="741">
                  <c:v>384</c:v>
                </c:pt>
                <c:pt idx="742">
                  <c:v>385</c:v>
                </c:pt>
                <c:pt idx="743">
                  <c:v>386</c:v>
                </c:pt>
                <c:pt idx="744">
                  <c:v>387</c:v>
                </c:pt>
                <c:pt idx="745">
                  <c:v>388</c:v>
                </c:pt>
                <c:pt idx="746">
                  <c:v>389</c:v>
                </c:pt>
                <c:pt idx="747">
                  <c:v>390</c:v>
                </c:pt>
                <c:pt idx="748">
                  <c:v>391</c:v>
                </c:pt>
                <c:pt idx="749">
                  <c:v>392</c:v>
                </c:pt>
                <c:pt idx="750">
                  <c:v>393</c:v>
                </c:pt>
                <c:pt idx="751">
                  <c:v>394</c:v>
                </c:pt>
                <c:pt idx="752">
                  <c:v>395</c:v>
                </c:pt>
                <c:pt idx="753">
                  <c:v>396</c:v>
                </c:pt>
                <c:pt idx="754">
                  <c:v>397</c:v>
                </c:pt>
                <c:pt idx="755">
                  <c:v>398</c:v>
                </c:pt>
                <c:pt idx="756">
                  <c:v>399</c:v>
                </c:pt>
                <c:pt idx="757">
                  <c:v>400</c:v>
                </c:pt>
                <c:pt idx="758">
                  <c:v>401</c:v>
                </c:pt>
                <c:pt idx="759">
                  <c:v>402</c:v>
                </c:pt>
                <c:pt idx="760">
                  <c:v>403</c:v>
                </c:pt>
                <c:pt idx="761">
                  <c:v>404</c:v>
                </c:pt>
                <c:pt idx="762">
                  <c:v>405</c:v>
                </c:pt>
                <c:pt idx="763">
                  <c:v>406</c:v>
                </c:pt>
                <c:pt idx="764">
                  <c:v>407</c:v>
                </c:pt>
                <c:pt idx="765">
                  <c:v>408</c:v>
                </c:pt>
                <c:pt idx="766">
                  <c:v>409</c:v>
                </c:pt>
                <c:pt idx="767">
                  <c:v>410</c:v>
                </c:pt>
                <c:pt idx="768">
                  <c:v>411</c:v>
                </c:pt>
                <c:pt idx="769">
                  <c:v>412</c:v>
                </c:pt>
                <c:pt idx="770">
                  <c:v>413</c:v>
                </c:pt>
                <c:pt idx="771">
                  <c:v>414</c:v>
                </c:pt>
                <c:pt idx="772">
                  <c:v>415</c:v>
                </c:pt>
                <c:pt idx="773">
                  <c:v>416</c:v>
                </c:pt>
                <c:pt idx="774">
                  <c:v>417</c:v>
                </c:pt>
                <c:pt idx="775">
                  <c:v>418</c:v>
                </c:pt>
                <c:pt idx="776">
                  <c:v>419</c:v>
                </c:pt>
                <c:pt idx="777">
                  <c:v>420</c:v>
                </c:pt>
                <c:pt idx="778">
                  <c:v>421</c:v>
                </c:pt>
                <c:pt idx="779">
                  <c:v>422</c:v>
                </c:pt>
                <c:pt idx="780">
                  <c:v>423</c:v>
                </c:pt>
                <c:pt idx="781">
                  <c:v>424</c:v>
                </c:pt>
                <c:pt idx="782">
                  <c:v>425</c:v>
                </c:pt>
                <c:pt idx="783">
                  <c:v>426</c:v>
                </c:pt>
                <c:pt idx="784">
                  <c:v>427</c:v>
                </c:pt>
                <c:pt idx="785">
                  <c:v>428</c:v>
                </c:pt>
                <c:pt idx="786">
                  <c:v>429</c:v>
                </c:pt>
                <c:pt idx="787">
                  <c:v>430</c:v>
                </c:pt>
                <c:pt idx="788">
                  <c:v>431</c:v>
                </c:pt>
                <c:pt idx="789">
                  <c:v>432</c:v>
                </c:pt>
                <c:pt idx="790">
                  <c:v>433</c:v>
                </c:pt>
                <c:pt idx="791">
                  <c:v>434</c:v>
                </c:pt>
                <c:pt idx="792">
                  <c:v>435</c:v>
                </c:pt>
                <c:pt idx="793">
                  <c:v>436</c:v>
                </c:pt>
                <c:pt idx="794">
                  <c:v>437</c:v>
                </c:pt>
                <c:pt idx="795">
                  <c:v>438</c:v>
                </c:pt>
                <c:pt idx="796">
                  <c:v>439</c:v>
                </c:pt>
                <c:pt idx="797">
                  <c:v>440</c:v>
                </c:pt>
                <c:pt idx="798">
                  <c:v>441</c:v>
                </c:pt>
                <c:pt idx="799">
                  <c:v>442</c:v>
                </c:pt>
                <c:pt idx="800">
                  <c:v>443</c:v>
                </c:pt>
                <c:pt idx="801">
                  <c:v>444</c:v>
                </c:pt>
                <c:pt idx="802">
                  <c:v>445</c:v>
                </c:pt>
                <c:pt idx="803">
                  <c:v>446</c:v>
                </c:pt>
                <c:pt idx="804">
                  <c:v>447</c:v>
                </c:pt>
                <c:pt idx="805">
                  <c:v>448</c:v>
                </c:pt>
                <c:pt idx="806">
                  <c:v>449</c:v>
                </c:pt>
                <c:pt idx="807">
                  <c:v>450</c:v>
                </c:pt>
                <c:pt idx="808">
                  <c:v>451</c:v>
                </c:pt>
                <c:pt idx="809">
                  <c:v>452</c:v>
                </c:pt>
                <c:pt idx="810">
                  <c:v>453</c:v>
                </c:pt>
                <c:pt idx="811">
                  <c:v>454</c:v>
                </c:pt>
                <c:pt idx="812">
                  <c:v>455</c:v>
                </c:pt>
                <c:pt idx="813">
                  <c:v>456</c:v>
                </c:pt>
                <c:pt idx="814">
                  <c:v>457</c:v>
                </c:pt>
                <c:pt idx="815">
                  <c:v>458</c:v>
                </c:pt>
                <c:pt idx="816">
                  <c:v>459</c:v>
                </c:pt>
                <c:pt idx="817">
                  <c:v>460</c:v>
                </c:pt>
                <c:pt idx="818">
                  <c:v>461</c:v>
                </c:pt>
                <c:pt idx="819">
                  <c:v>462</c:v>
                </c:pt>
                <c:pt idx="820">
                  <c:v>463</c:v>
                </c:pt>
                <c:pt idx="821">
                  <c:v>464</c:v>
                </c:pt>
                <c:pt idx="822">
                  <c:v>465</c:v>
                </c:pt>
                <c:pt idx="823">
                  <c:v>466</c:v>
                </c:pt>
                <c:pt idx="824">
                  <c:v>467</c:v>
                </c:pt>
                <c:pt idx="825">
                  <c:v>468</c:v>
                </c:pt>
                <c:pt idx="826">
                  <c:v>469</c:v>
                </c:pt>
                <c:pt idx="827">
                  <c:v>470</c:v>
                </c:pt>
                <c:pt idx="828">
                  <c:v>471</c:v>
                </c:pt>
                <c:pt idx="829">
                  <c:v>472</c:v>
                </c:pt>
                <c:pt idx="830">
                  <c:v>473</c:v>
                </c:pt>
                <c:pt idx="831">
                  <c:v>474</c:v>
                </c:pt>
                <c:pt idx="832">
                  <c:v>475</c:v>
                </c:pt>
                <c:pt idx="833">
                  <c:v>476</c:v>
                </c:pt>
                <c:pt idx="834">
                  <c:v>477</c:v>
                </c:pt>
                <c:pt idx="835">
                  <c:v>478</c:v>
                </c:pt>
                <c:pt idx="836">
                  <c:v>479</c:v>
                </c:pt>
                <c:pt idx="837">
                  <c:v>480</c:v>
                </c:pt>
                <c:pt idx="838">
                  <c:v>481</c:v>
                </c:pt>
                <c:pt idx="839">
                  <c:v>482</c:v>
                </c:pt>
                <c:pt idx="840">
                  <c:v>483</c:v>
                </c:pt>
                <c:pt idx="841">
                  <c:v>484</c:v>
                </c:pt>
                <c:pt idx="842">
                  <c:v>485</c:v>
                </c:pt>
                <c:pt idx="843">
                  <c:v>486</c:v>
                </c:pt>
                <c:pt idx="844">
                  <c:v>487</c:v>
                </c:pt>
                <c:pt idx="845">
                  <c:v>488</c:v>
                </c:pt>
                <c:pt idx="846">
                  <c:v>489</c:v>
                </c:pt>
                <c:pt idx="847">
                  <c:v>490</c:v>
                </c:pt>
                <c:pt idx="848">
                  <c:v>491</c:v>
                </c:pt>
                <c:pt idx="849">
                  <c:v>492</c:v>
                </c:pt>
                <c:pt idx="850">
                  <c:v>493</c:v>
                </c:pt>
                <c:pt idx="851">
                  <c:v>494</c:v>
                </c:pt>
                <c:pt idx="852">
                  <c:v>495</c:v>
                </c:pt>
                <c:pt idx="853">
                  <c:v>496</c:v>
                </c:pt>
                <c:pt idx="854">
                  <c:v>497</c:v>
                </c:pt>
                <c:pt idx="855">
                  <c:v>498</c:v>
                </c:pt>
                <c:pt idx="856">
                  <c:v>499</c:v>
                </c:pt>
                <c:pt idx="857">
                  <c:v>500</c:v>
                </c:pt>
                <c:pt idx="858">
                  <c:v>501</c:v>
                </c:pt>
                <c:pt idx="859">
                  <c:v>502</c:v>
                </c:pt>
                <c:pt idx="860">
                  <c:v>503</c:v>
                </c:pt>
                <c:pt idx="861">
                  <c:v>504</c:v>
                </c:pt>
                <c:pt idx="862">
                  <c:v>505</c:v>
                </c:pt>
                <c:pt idx="863">
                  <c:v>506</c:v>
                </c:pt>
                <c:pt idx="864">
                  <c:v>507</c:v>
                </c:pt>
                <c:pt idx="865">
                  <c:v>508</c:v>
                </c:pt>
                <c:pt idx="866">
                  <c:v>509</c:v>
                </c:pt>
                <c:pt idx="867">
                  <c:v>510</c:v>
                </c:pt>
                <c:pt idx="868">
                  <c:v>511</c:v>
                </c:pt>
                <c:pt idx="869">
                  <c:v>512</c:v>
                </c:pt>
                <c:pt idx="870">
                  <c:v>513</c:v>
                </c:pt>
                <c:pt idx="871">
                  <c:v>514</c:v>
                </c:pt>
                <c:pt idx="872">
                  <c:v>515</c:v>
                </c:pt>
                <c:pt idx="873">
                  <c:v>516</c:v>
                </c:pt>
                <c:pt idx="874">
                  <c:v>517</c:v>
                </c:pt>
                <c:pt idx="875">
                  <c:v>518</c:v>
                </c:pt>
                <c:pt idx="876">
                  <c:v>519</c:v>
                </c:pt>
                <c:pt idx="877">
                  <c:v>520</c:v>
                </c:pt>
                <c:pt idx="878">
                  <c:v>521</c:v>
                </c:pt>
                <c:pt idx="879">
                  <c:v>522</c:v>
                </c:pt>
                <c:pt idx="880">
                  <c:v>523</c:v>
                </c:pt>
                <c:pt idx="881">
                  <c:v>524</c:v>
                </c:pt>
                <c:pt idx="882">
                  <c:v>525</c:v>
                </c:pt>
                <c:pt idx="883">
                  <c:v>526</c:v>
                </c:pt>
                <c:pt idx="884">
                  <c:v>527</c:v>
                </c:pt>
                <c:pt idx="885">
                  <c:v>528</c:v>
                </c:pt>
                <c:pt idx="886">
                  <c:v>529</c:v>
                </c:pt>
                <c:pt idx="887">
                  <c:v>530</c:v>
                </c:pt>
                <c:pt idx="888">
                  <c:v>531</c:v>
                </c:pt>
                <c:pt idx="889">
                  <c:v>532</c:v>
                </c:pt>
                <c:pt idx="890">
                  <c:v>533</c:v>
                </c:pt>
                <c:pt idx="891">
                  <c:v>534</c:v>
                </c:pt>
                <c:pt idx="892">
                  <c:v>535</c:v>
                </c:pt>
                <c:pt idx="893">
                  <c:v>536</c:v>
                </c:pt>
                <c:pt idx="894">
                  <c:v>537</c:v>
                </c:pt>
                <c:pt idx="895">
                  <c:v>538</c:v>
                </c:pt>
                <c:pt idx="896">
                  <c:v>539</c:v>
                </c:pt>
                <c:pt idx="897">
                  <c:v>540</c:v>
                </c:pt>
                <c:pt idx="898">
                  <c:v>541</c:v>
                </c:pt>
                <c:pt idx="899">
                  <c:v>542</c:v>
                </c:pt>
                <c:pt idx="900">
                  <c:v>543</c:v>
                </c:pt>
                <c:pt idx="901">
                  <c:v>544</c:v>
                </c:pt>
                <c:pt idx="902">
                  <c:v>545</c:v>
                </c:pt>
                <c:pt idx="903">
                  <c:v>546</c:v>
                </c:pt>
                <c:pt idx="904">
                  <c:v>547</c:v>
                </c:pt>
                <c:pt idx="905">
                  <c:v>548</c:v>
                </c:pt>
                <c:pt idx="906">
                  <c:v>549</c:v>
                </c:pt>
                <c:pt idx="907">
                  <c:v>550</c:v>
                </c:pt>
                <c:pt idx="908">
                  <c:v>551</c:v>
                </c:pt>
                <c:pt idx="909">
                  <c:v>552</c:v>
                </c:pt>
                <c:pt idx="910">
                  <c:v>553</c:v>
                </c:pt>
                <c:pt idx="911">
                  <c:v>554</c:v>
                </c:pt>
                <c:pt idx="912">
                  <c:v>555</c:v>
                </c:pt>
                <c:pt idx="913">
                  <c:v>556</c:v>
                </c:pt>
                <c:pt idx="914">
                  <c:v>557</c:v>
                </c:pt>
                <c:pt idx="915">
                  <c:v>558</c:v>
                </c:pt>
                <c:pt idx="916">
                  <c:v>559</c:v>
                </c:pt>
                <c:pt idx="917">
                  <c:v>560</c:v>
                </c:pt>
                <c:pt idx="918">
                  <c:v>561</c:v>
                </c:pt>
                <c:pt idx="919">
                  <c:v>562</c:v>
                </c:pt>
                <c:pt idx="920">
                  <c:v>563</c:v>
                </c:pt>
                <c:pt idx="921">
                  <c:v>564</c:v>
                </c:pt>
                <c:pt idx="922">
                  <c:v>565</c:v>
                </c:pt>
                <c:pt idx="923">
                  <c:v>566</c:v>
                </c:pt>
                <c:pt idx="924">
                  <c:v>567</c:v>
                </c:pt>
                <c:pt idx="925">
                  <c:v>568</c:v>
                </c:pt>
                <c:pt idx="926">
                  <c:v>569</c:v>
                </c:pt>
                <c:pt idx="927">
                  <c:v>570</c:v>
                </c:pt>
                <c:pt idx="928">
                  <c:v>571</c:v>
                </c:pt>
                <c:pt idx="929">
                  <c:v>572</c:v>
                </c:pt>
                <c:pt idx="930">
                  <c:v>573</c:v>
                </c:pt>
                <c:pt idx="931">
                  <c:v>574</c:v>
                </c:pt>
                <c:pt idx="932">
                  <c:v>575</c:v>
                </c:pt>
                <c:pt idx="933">
                  <c:v>576</c:v>
                </c:pt>
                <c:pt idx="934">
                  <c:v>577</c:v>
                </c:pt>
                <c:pt idx="935">
                  <c:v>578</c:v>
                </c:pt>
                <c:pt idx="936">
                  <c:v>579</c:v>
                </c:pt>
                <c:pt idx="937">
                  <c:v>580</c:v>
                </c:pt>
                <c:pt idx="938">
                  <c:v>581</c:v>
                </c:pt>
                <c:pt idx="939">
                  <c:v>582</c:v>
                </c:pt>
                <c:pt idx="940">
                  <c:v>583</c:v>
                </c:pt>
                <c:pt idx="941">
                  <c:v>584</c:v>
                </c:pt>
                <c:pt idx="942">
                  <c:v>585</c:v>
                </c:pt>
                <c:pt idx="943">
                  <c:v>586</c:v>
                </c:pt>
                <c:pt idx="944">
                  <c:v>587</c:v>
                </c:pt>
                <c:pt idx="945">
                  <c:v>588</c:v>
                </c:pt>
                <c:pt idx="946">
                  <c:v>589</c:v>
                </c:pt>
                <c:pt idx="947">
                  <c:v>590</c:v>
                </c:pt>
                <c:pt idx="948">
                  <c:v>591</c:v>
                </c:pt>
                <c:pt idx="949">
                  <c:v>592</c:v>
                </c:pt>
                <c:pt idx="950">
                  <c:v>593</c:v>
                </c:pt>
                <c:pt idx="951">
                  <c:v>594</c:v>
                </c:pt>
                <c:pt idx="952">
                  <c:v>595</c:v>
                </c:pt>
                <c:pt idx="953">
                  <c:v>596</c:v>
                </c:pt>
                <c:pt idx="954">
                  <c:v>597</c:v>
                </c:pt>
                <c:pt idx="955">
                  <c:v>598</c:v>
                </c:pt>
                <c:pt idx="956">
                  <c:v>599</c:v>
                </c:pt>
                <c:pt idx="957">
                  <c:v>600</c:v>
                </c:pt>
                <c:pt idx="958">
                  <c:v>601</c:v>
                </c:pt>
                <c:pt idx="959">
                  <c:v>602</c:v>
                </c:pt>
                <c:pt idx="960">
                  <c:v>603</c:v>
                </c:pt>
                <c:pt idx="961">
                  <c:v>604</c:v>
                </c:pt>
                <c:pt idx="962">
                  <c:v>605</c:v>
                </c:pt>
                <c:pt idx="963">
                  <c:v>606</c:v>
                </c:pt>
                <c:pt idx="964">
                  <c:v>607</c:v>
                </c:pt>
                <c:pt idx="965">
                  <c:v>608</c:v>
                </c:pt>
                <c:pt idx="966">
                  <c:v>609</c:v>
                </c:pt>
                <c:pt idx="967">
                  <c:v>610</c:v>
                </c:pt>
                <c:pt idx="968">
                  <c:v>611</c:v>
                </c:pt>
                <c:pt idx="969">
                  <c:v>612</c:v>
                </c:pt>
                <c:pt idx="970">
                  <c:v>613</c:v>
                </c:pt>
                <c:pt idx="971">
                  <c:v>614</c:v>
                </c:pt>
                <c:pt idx="972">
                  <c:v>615</c:v>
                </c:pt>
                <c:pt idx="973">
                  <c:v>616</c:v>
                </c:pt>
                <c:pt idx="974">
                  <c:v>617</c:v>
                </c:pt>
                <c:pt idx="975">
                  <c:v>618</c:v>
                </c:pt>
                <c:pt idx="976">
                  <c:v>619</c:v>
                </c:pt>
                <c:pt idx="977">
                  <c:v>620</c:v>
                </c:pt>
                <c:pt idx="978">
                  <c:v>621</c:v>
                </c:pt>
                <c:pt idx="979">
                  <c:v>622</c:v>
                </c:pt>
                <c:pt idx="980">
                  <c:v>623</c:v>
                </c:pt>
                <c:pt idx="981">
                  <c:v>624</c:v>
                </c:pt>
                <c:pt idx="982">
                  <c:v>625</c:v>
                </c:pt>
                <c:pt idx="983">
                  <c:v>626</c:v>
                </c:pt>
                <c:pt idx="984">
                  <c:v>627</c:v>
                </c:pt>
                <c:pt idx="985">
                  <c:v>628</c:v>
                </c:pt>
                <c:pt idx="986">
                  <c:v>629</c:v>
                </c:pt>
                <c:pt idx="987">
                  <c:v>630</c:v>
                </c:pt>
                <c:pt idx="988">
                  <c:v>631</c:v>
                </c:pt>
                <c:pt idx="989">
                  <c:v>632</c:v>
                </c:pt>
                <c:pt idx="990">
                  <c:v>633</c:v>
                </c:pt>
                <c:pt idx="991">
                  <c:v>634</c:v>
                </c:pt>
                <c:pt idx="992">
                  <c:v>635</c:v>
                </c:pt>
                <c:pt idx="993">
                  <c:v>636</c:v>
                </c:pt>
                <c:pt idx="994">
                  <c:v>637</c:v>
                </c:pt>
                <c:pt idx="995">
                  <c:v>638</c:v>
                </c:pt>
                <c:pt idx="996">
                  <c:v>639</c:v>
                </c:pt>
                <c:pt idx="997">
                  <c:v>640</c:v>
                </c:pt>
                <c:pt idx="998">
                  <c:v>641</c:v>
                </c:pt>
                <c:pt idx="999">
                  <c:v>642</c:v>
                </c:pt>
                <c:pt idx="1000">
                  <c:v>643</c:v>
                </c:pt>
                <c:pt idx="1001">
                  <c:v>644</c:v>
                </c:pt>
                <c:pt idx="1002">
                  <c:v>645</c:v>
                </c:pt>
                <c:pt idx="1003">
                  <c:v>646</c:v>
                </c:pt>
                <c:pt idx="1004">
                  <c:v>647</c:v>
                </c:pt>
                <c:pt idx="1005">
                  <c:v>648</c:v>
                </c:pt>
                <c:pt idx="1006">
                  <c:v>649</c:v>
                </c:pt>
                <c:pt idx="1007">
                  <c:v>650</c:v>
                </c:pt>
                <c:pt idx="1008">
                  <c:v>651</c:v>
                </c:pt>
                <c:pt idx="1009">
                  <c:v>652</c:v>
                </c:pt>
                <c:pt idx="1010">
                  <c:v>653</c:v>
                </c:pt>
                <c:pt idx="1011">
                  <c:v>654</c:v>
                </c:pt>
                <c:pt idx="1012">
                  <c:v>655</c:v>
                </c:pt>
                <c:pt idx="1013">
                  <c:v>656</c:v>
                </c:pt>
                <c:pt idx="1014">
                  <c:v>657</c:v>
                </c:pt>
                <c:pt idx="1015">
                  <c:v>658</c:v>
                </c:pt>
                <c:pt idx="1016">
                  <c:v>659</c:v>
                </c:pt>
                <c:pt idx="1017">
                  <c:v>660</c:v>
                </c:pt>
                <c:pt idx="1018">
                  <c:v>661</c:v>
                </c:pt>
                <c:pt idx="1019">
                  <c:v>662</c:v>
                </c:pt>
                <c:pt idx="1020">
                  <c:v>663</c:v>
                </c:pt>
                <c:pt idx="1021">
                  <c:v>664</c:v>
                </c:pt>
                <c:pt idx="1022">
                  <c:v>665</c:v>
                </c:pt>
                <c:pt idx="1023">
                  <c:v>666</c:v>
                </c:pt>
                <c:pt idx="1024">
                  <c:v>667</c:v>
                </c:pt>
                <c:pt idx="1025">
                  <c:v>668</c:v>
                </c:pt>
                <c:pt idx="1026">
                  <c:v>669</c:v>
                </c:pt>
                <c:pt idx="1027">
                  <c:v>670</c:v>
                </c:pt>
                <c:pt idx="1028">
                  <c:v>671</c:v>
                </c:pt>
                <c:pt idx="1029">
                  <c:v>672</c:v>
                </c:pt>
                <c:pt idx="1030">
                  <c:v>673</c:v>
                </c:pt>
                <c:pt idx="1031">
                  <c:v>674</c:v>
                </c:pt>
                <c:pt idx="1032">
                  <c:v>675</c:v>
                </c:pt>
                <c:pt idx="1033">
                  <c:v>676</c:v>
                </c:pt>
                <c:pt idx="1034">
                  <c:v>677</c:v>
                </c:pt>
                <c:pt idx="1035">
                  <c:v>678</c:v>
                </c:pt>
                <c:pt idx="1036">
                  <c:v>679</c:v>
                </c:pt>
                <c:pt idx="1037">
                  <c:v>680</c:v>
                </c:pt>
                <c:pt idx="1038">
                  <c:v>681</c:v>
                </c:pt>
                <c:pt idx="1039">
                  <c:v>682</c:v>
                </c:pt>
                <c:pt idx="1040">
                  <c:v>683</c:v>
                </c:pt>
                <c:pt idx="1041">
                  <c:v>684</c:v>
                </c:pt>
                <c:pt idx="1042">
                  <c:v>685</c:v>
                </c:pt>
                <c:pt idx="1043">
                  <c:v>686</c:v>
                </c:pt>
                <c:pt idx="1044">
                  <c:v>687</c:v>
                </c:pt>
                <c:pt idx="1045">
                  <c:v>688</c:v>
                </c:pt>
                <c:pt idx="1046">
                  <c:v>689</c:v>
                </c:pt>
                <c:pt idx="1047">
                  <c:v>690</c:v>
                </c:pt>
                <c:pt idx="1048">
                  <c:v>691</c:v>
                </c:pt>
                <c:pt idx="1049">
                  <c:v>692</c:v>
                </c:pt>
                <c:pt idx="1050">
                  <c:v>693</c:v>
                </c:pt>
                <c:pt idx="1051">
                  <c:v>694</c:v>
                </c:pt>
                <c:pt idx="1052">
                  <c:v>695</c:v>
                </c:pt>
                <c:pt idx="1053">
                  <c:v>696</c:v>
                </c:pt>
                <c:pt idx="1054">
                  <c:v>697</c:v>
                </c:pt>
                <c:pt idx="1055">
                  <c:v>698</c:v>
                </c:pt>
                <c:pt idx="1056">
                  <c:v>699</c:v>
                </c:pt>
                <c:pt idx="1057">
                  <c:v>700</c:v>
                </c:pt>
                <c:pt idx="1058">
                  <c:v>701</c:v>
                </c:pt>
                <c:pt idx="1059">
                  <c:v>702</c:v>
                </c:pt>
                <c:pt idx="1060">
                  <c:v>703</c:v>
                </c:pt>
                <c:pt idx="1061">
                  <c:v>704</c:v>
                </c:pt>
                <c:pt idx="1062">
                  <c:v>705</c:v>
                </c:pt>
                <c:pt idx="1063">
                  <c:v>706</c:v>
                </c:pt>
                <c:pt idx="1064">
                  <c:v>707</c:v>
                </c:pt>
                <c:pt idx="1065">
                  <c:v>708</c:v>
                </c:pt>
                <c:pt idx="1066">
                  <c:v>709</c:v>
                </c:pt>
                <c:pt idx="1067">
                  <c:v>710</c:v>
                </c:pt>
                <c:pt idx="1068">
                  <c:v>711</c:v>
                </c:pt>
                <c:pt idx="1069">
                  <c:v>712</c:v>
                </c:pt>
                <c:pt idx="1070">
                  <c:v>713</c:v>
                </c:pt>
                <c:pt idx="1071">
                  <c:v>714</c:v>
                </c:pt>
                <c:pt idx="1072">
                  <c:v>715</c:v>
                </c:pt>
                <c:pt idx="1073">
                  <c:v>716</c:v>
                </c:pt>
                <c:pt idx="1074">
                  <c:v>717</c:v>
                </c:pt>
                <c:pt idx="1075">
                  <c:v>718</c:v>
                </c:pt>
                <c:pt idx="1076">
                  <c:v>719</c:v>
                </c:pt>
                <c:pt idx="1077">
                  <c:v>720</c:v>
                </c:pt>
                <c:pt idx="1078">
                  <c:v>721</c:v>
                </c:pt>
                <c:pt idx="1079">
                  <c:v>722</c:v>
                </c:pt>
                <c:pt idx="1080">
                  <c:v>723</c:v>
                </c:pt>
                <c:pt idx="1081">
                  <c:v>724</c:v>
                </c:pt>
                <c:pt idx="1082">
                  <c:v>725</c:v>
                </c:pt>
                <c:pt idx="1083">
                  <c:v>726</c:v>
                </c:pt>
                <c:pt idx="1084">
                  <c:v>727</c:v>
                </c:pt>
                <c:pt idx="1085">
                  <c:v>728</c:v>
                </c:pt>
                <c:pt idx="1086">
                  <c:v>729</c:v>
                </c:pt>
                <c:pt idx="1087">
                  <c:v>730</c:v>
                </c:pt>
                <c:pt idx="1088">
                  <c:v>731</c:v>
                </c:pt>
                <c:pt idx="1089">
                  <c:v>732</c:v>
                </c:pt>
                <c:pt idx="1090">
                  <c:v>733</c:v>
                </c:pt>
                <c:pt idx="1091">
                  <c:v>734</c:v>
                </c:pt>
                <c:pt idx="1092">
                  <c:v>735</c:v>
                </c:pt>
                <c:pt idx="1093">
                  <c:v>736</c:v>
                </c:pt>
                <c:pt idx="1094">
                  <c:v>737</c:v>
                </c:pt>
                <c:pt idx="1095">
                  <c:v>738</c:v>
                </c:pt>
                <c:pt idx="1096">
                  <c:v>739</c:v>
                </c:pt>
                <c:pt idx="1097">
                  <c:v>740</c:v>
                </c:pt>
                <c:pt idx="1098">
                  <c:v>741</c:v>
                </c:pt>
                <c:pt idx="1099">
                  <c:v>742</c:v>
                </c:pt>
                <c:pt idx="1100">
                  <c:v>743</c:v>
                </c:pt>
                <c:pt idx="1101">
                  <c:v>744</c:v>
                </c:pt>
                <c:pt idx="1102">
                  <c:v>745</c:v>
                </c:pt>
                <c:pt idx="1103">
                  <c:v>746</c:v>
                </c:pt>
                <c:pt idx="1104">
                  <c:v>747</c:v>
                </c:pt>
                <c:pt idx="1105">
                  <c:v>748</c:v>
                </c:pt>
                <c:pt idx="1106">
                  <c:v>749</c:v>
                </c:pt>
                <c:pt idx="1107">
                  <c:v>750</c:v>
                </c:pt>
                <c:pt idx="1108">
                  <c:v>751</c:v>
                </c:pt>
                <c:pt idx="1109">
                  <c:v>752</c:v>
                </c:pt>
                <c:pt idx="1110">
                  <c:v>753</c:v>
                </c:pt>
                <c:pt idx="1111">
                  <c:v>754</c:v>
                </c:pt>
                <c:pt idx="1112">
                  <c:v>755</c:v>
                </c:pt>
                <c:pt idx="1113">
                  <c:v>756</c:v>
                </c:pt>
                <c:pt idx="1114">
                  <c:v>757</c:v>
                </c:pt>
                <c:pt idx="1115">
                  <c:v>758</c:v>
                </c:pt>
                <c:pt idx="1116">
                  <c:v>759</c:v>
                </c:pt>
                <c:pt idx="1117">
                  <c:v>760</c:v>
                </c:pt>
                <c:pt idx="1118">
                  <c:v>761</c:v>
                </c:pt>
                <c:pt idx="1119">
                  <c:v>762</c:v>
                </c:pt>
                <c:pt idx="1120">
                  <c:v>763</c:v>
                </c:pt>
                <c:pt idx="1121">
                  <c:v>764</c:v>
                </c:pt>
                <c:pt idx="1122">
                  <c:v>765</c:v>
                </c:pt>
                <c:pt idx="1123">
                  <c:v>766</c:v>
                </c:pt>
                <c:pt idx="1124">
                  <c:v>767</c:v>
                </c:pt>
                <c:pt idx="1125">
                  <c:v>768</c:v>
                </c:pt>
                <c:pt idx="1126">
                  <c:v>769</c:v>
                </c:pt>
                <c:pt idx="1127">
                  <c:v>770</c:v>
                </c:pt>
                <c:pt idx="1128">
                  <c:v>771</c:v>
                </c:pt>
                <c:pt idx="1129">
                  <c:v>772</c:v>
                </c:pt>
                <c:pt idx="1130">
                  <c:v>773</c:v>
                </c:pt>
                <c:pt idx="1131">
                  <c:v>774</c:v>
                </c:pt>
                <c:pt idx="1132">
                  <c:v>775</c:v>
                </c:pt>
                <c:pt idx="1133">
                  <c:v>776</c:v>
                </c:pt>
                <c:pt idx="1134">
                  <c:v>777</c:v>
                </c:pt>
                <c:pt idx="1135">
                  <c:v>778</c:v>
                </c:pt>
                <c:pt idx="1136">
                  <c:v>779</c:v>
                </c:pt>
                <c:pt idx="1137">
                  <c:v>780</c:v>
                </c:pt>
                <c:pt idx="1138">
                  <c:v>781</c:v>
                </c:pt>
                <c:pt idx="1139">
                  <c:v>782</c:v>
                </c:pt>
                <c:pt idx="1140">
                  <c:v>783</c:v>
                </c:pt>
                <c:pt idx="1141">
                  <c:v>784</c:v>
                </c:pt>
                <c:pt idx="1142">
                  <c:v>785</c:v>
                </c:pt>
                <c:pt idx="1143">
                  <c:v>786</c:v>
                </c:pt>
                <c:pt idx="1144">
                  <c:v>787</c:v>
                </c:pt>
                <c:pt idx="1145">
                  <c:v>788</c:v>
                </c:pt>
                <c:pt idx="1146">
                  <c:v>789</c:v>
                </c:pt>
                <c:pt idx="1147">
                  <c:v>790</c:v>
                </c:pt>
                <c:pt idx="1148">
                  <c:v>791</c:v>
                </c:pt>
                <c:pt idx="1149">
                  <c:v>792</c:v>
                </c:pt>
                <c:pt idx="1150">
                  <c:v>793</c:v>
                </c:pt>
                <c:pt idx="1151">
                  <c:v>794</c:v>
                </c:pt>
                <c:pt idx="1152">
                  <c:v>795</c:v>
                </c:pt>
                <c:pt idx="1153">
                  <c:v>796</c:v>
                </c:pt>
                <c:pt idx="1154">
                  <c:v>797</c:v>
                </c:pt>
                <c:pt idx="1155">
                  <c:v>798</c:v>
                </c:pt>
                <c:pt idx="1156">
                  <c:v>799</c:v>
                </c:pt>
                <c:pt idx="1157">
                  <c:v>800</c:v>
                </c:pt>
                <c:pt idx="1158">
                  <c:v>801</c:v>
                </c:pt>
                <c:pt idx="1159">
                  <c:v>802</c:v>
                </c:pt>
                <c:pt idx="1160">
                  <c:v>803</c:v>
                </c:pt>
                <c:pt idx="1161">
                  <c:v>804</c:v>
                </c:pt>
                <c:pt idx="1162">
                  <c:v>805</c:v>
                </c:pt>
                <c:pt idx="1163">
                  <c:v>806</c:v>
                </c:pt>
                <c:pt idx="1164">
                  <c:v>807</c:v>
                </c:pt>
                <c:pt idx="1165">
                  <c:v>808</c:v>
                </c:pt>
                <c:pt idx="1166">
                  <c:v>809</c:v>
                </c:pt>
                <c:pt idx="1167">
                  <c:v>810</c:v>
                </c:pt>
                <c:pt idx="1168">
                  <c:v>811</c:v>
                </c:pt>
                <c:pt idx="1169">
                  <c:v>812</c:v>
                </c:pt>
                <c:pt idx="1170">
                  <c:v>813</c:v>
                </c:pt>
                <c:pt idx="1171">
                  <c:v>814</c:v>
                </c:pt>
                <c:pt idx="1172">
                  <c:v>815</c:v>
                </c:pt>
                <c:pt idx="1173">
                  <c:v>816</c:v>
                </c:pt>
                <c:pt idx="1174">
                  <c:v>817</c:v>
                </c:pt>
                <c:pt idx="1175">
                  <c:v>818</c:v>
                </c:pt>
                <c:pt idx="1176">
                  <c:v>819</c:v>
                </c:pt>
                <c:pt idx="1177">
                  <c:v>820</c:v>
                </c:pt>
                <c:pt idx="1178">
                  <c:v>821</c:v>
                </c:pt>
                <c:pt idx="1179">
                  <c:v>822</c:v>
                </c:pt>
                <c:pt idx="1180">
                  <c:v>823</c:v>
                </c:pt>
                <c:pt idx="1181">
                  <c:v>824</c:v>
                </c:pt>
                <c:pt idx="1182">
                  <c:v>825</c:v>
                </c:pt>
                <c:pt idx="1183">
                  <c:v>826</c:v>
                </c:pt>
                <c:pt idx="1184">
                  <c:v>827</c:v>
                </c:pt>
                <c:pt idx="1185">
                  <c:v>828</c:v>
                </c:pt>
                <c:pt idx="1186">
                  <c:v>829</c:v>
                </c:pt>
                <c:pt idx="1187">
                  <c:v>830</c:v>
                </c:pt>
                <c:pt idx="1188">
                  <c:v>831</c:v>
                </c:pt>
                <c:pt idx="1189">
                  <c:v>832</c:v>
                </c:pt>
                <c:pt idx="1190">
                  <c:v>833</c:v>
                </c:pt>
                <c:pt idx="1191">
                  <c:v>834</c:v>
                </c:pt>
                <c:pt idx="1192">
                  <c:v>835</c:v>
                </c:pt>
                <c:pt idx="1193">
                  <c:v>836</c:v>
                </c:pt>
                <c:pt idx="1194">
                  <c:v>837</c:v>
                </c:pt>
                <c:pt idx="1195">
                  <c:v>838</c:v>
                </c:pt>
                <c:pt idx="1196">
                  <c:v>839</c:v>
                </c:pt>
                <c:pt idx="1197">
                  <c:v>840</c:v>
                </c:pt>
                <c:pt idx="1198">
                  <c:v>841</c:v>
                </c:pt>
                <c:pt idx="1199">
                  <c:v>842</c:v>
                </c:pt>
                <c:pt idx="1200">
                  <c:v>843</c:v>
                </c:pt>
                <c:pt idx="1201">
                  <c:v>844</c:v>
                </c:pt>
                <c:pt idx="1202">
                  <c:v>845</c:v>
                </c:pt>
                <c:pt idx="1203">
                  <c:v>846</c:v>
                </c:pt>
                <c:pt idx="1204">
                  <c:v>847</c:v>
                </c:pt>
                <c:pt idx="1205">
                  <c:v>848</c:v>
                </c:pt>
                <c:pt idx="1206">
                  <c:v>849</c:v>
                </c:pt>
                <c:pt idx="1207">
                  <c:v>850</c:v>
                </c:pt>
                <c:pt idx="1208">
                  <c:v>851</c:v>
                </c:pt>
                <c:pt idx="1209">
                  <c:v>852</c:v>
                </c:pt>
                <c:pt idx="1210">
                  <c:v>853</c:v>
                </c:pt>
                <c:pt idx="1211">
                  <c:v>854</c:v>
                </c:pt>
                <c:pt idx="1212">
                  <c:v>855</c:v>
                </c:pt>
                <c:pt idx="1213">
                  <c:v>856</c:v>
                </c:pt>
                <c:pt idx="1214">
                  <c:v>857</c:v>
                </c:pt>
                <c:pt idx="1215">
                  <c:v>858</c:v>
                </c:pt>
                <c:pt idx="1216">
                  <c:v>859</c:v>
                </c:pt>
                <c:pt idx="1217">
                  <c:v>860</c:v>
                </c:pt>
                <c:pt idx="1218">
                  <c:v>861</c:v>
                </c:pt>
                <c:pt idx="1219">
                  <c:v>862</c:v>
                </c:pt>
                <c:pt idx="1220">
                  <c:v>863</c:v>
                </c:pt>
                <c:pt idx="1221">
                  <c:v>864</c:v>
                </c:pt>
                <c:pt idx="1222">
                  <c:v>865</c:v>
                </c:pt>
                <c:pt idx="1223">
                  <c:v>866</c:v>
                </c:pt>
                <c:pt idx="1224">
                  <c:v>867</c:v>
                </c:pt>
                <c:pt idx="1225">
                  <c:v>868</c:v>
                </c:pt>
                <c:pt idx="1226">
                  <c:v>869</c:v>
                </c:pt>
                <c:pt idx="1227">
                  <c:v>870</c:v>
                </c:pt>
                <c:pt idx="1228">
                  <c:v>871</c:v>
                </c:pt>
                <c:pt idx="1229">
                  <c:v>872</c:v>
                </c:pt>
                <c:pt idx="1230">
                  <c:v>873</c:v>
                </c:pt>
                <c:pt idx="1231">
                  <c:v>874</c:v>
                </c:pt>
                <c:pt idx="1232">
                  <c:v>875</c:v>
                </c:pt>
                <c:pt idx="1233">
                  <c:v>876</c:v>
                </c:pt>
                <c:pt idx="1234">
                  <c:v>877</c:v>
                </c:pt>
                <c:pt idx="1235">
                  <c:v>878</c:v>
                </c:pt>
                <c:pt idx="1236">
                  <c:v>879</c:v>
                </c:pt>
                <c:pt idx="1237">
                  <c:v>880</c:v>
                </c:pt>
                <c:pt idx="1238">
                  <c:v>881</c:v>
                </c:pt>
                <c:pt idx="1239">
                  <c:v>882</c:v>
                </c:pt>
                <c:pt idx="1240">
                  <c:v>883</c:v>
                </c:pt>
                <c:pt idx="1241">
                  <c:v>884</c:v>
                </c:pt>
                <c:pt idx="1242">
                  <c:v>885</c:v>
                </c:pt>
                <c:pt idx="1243">
                  <c:v>886</c:v>
                </c:pt>
                <c:pt idx="1244">
                  <c:v>887</c:v>
                </c:pt>
                <c:pt idx="1245">
                  <c:v>888</c:v>
                </c:pt>
                <c:pt idx="1246">
                  <c:v>889</c:v>
                </c:pt>
                <c:pt idx="1247">
                  <c:v>890</c:v>
                </c:pt>
                <c:pt idx="1248">
                  <c:v>891</c:v>
                </c:pt>
                <c:pt idx="1249">
                  <c:v>892</c:v>
                </c:pt>
                <c:pt idx="1250">
                  <c:v>893</c:v>
                </c:pt>
                <c:pt idx="1251">
                  <c:v>894</c:v>
                </c:pt>
                <c:pt idx="1252">
                  <c:v>895</c:v>
                </c:pt>
                <c:pt idx="1253">
                  <c:v>896</c:v>
                </c:pt>
                <c:pt idx="1254">
                  <c:v>897</c:v>
                </c:pt>
                <c:pt idx="1255">
                  <c:v>898</c:v>
                </c:pt>
                <c:pt idx="1256">
                  <c:v>899</c:v>
                </c:pt>
                <c:pt idx="1257">
                  <c:v>900</c:v>
                </c:pt>
                <c:pt idx="1258">
                  <c:v>901</c:v>
                </c:pt>
                <c:pt idx="1259">
                  <c:v>902</c:v>
                </c:pt>
                <c:pt idx="1260">
                  <c:v>903</c:v>
                </c:pt>
                <c:pt idx="1261">
                  <c:v>904</c:v>
                </c:pt>
                <c:pt idx="1262">
                  <c:v>905</c:v>
                </c:pt>
                <c:pt idx="1263">
                  <c:v>906</c:v>
                </c:pt>
                <c:pt idx="1264">
                  <c:v>907</c:v>
                </c:pt>
                <c:pt idx="1265">
                  <c:v>908</c:v>
                </c:pt>
                <c:pt idx="1266">
                  <c:v>909</c:v>
                </c:pt>
                <c:pt idx="1267">
                  <c:v>910</c:v>
                </c:pt>
                <c:pt idx="1268">
                  <c:v>911</c:v>
                </c:pt>
                <c:pt idx="1269">
                  <c:v>912</c:v>
                </c:pt>
                <c:pt idx="1270">
                  <c:v>913</c:v>
                </c:pt>
                <c:pt idx="1271">
                  <c:v>914</c:v>
                </c:pt>
                <c:pt idx="1272">
                  <c:v>915</c:v>
                </c:pt>
                <c:pt idx="1273">
                  <c:v>916</c:v>
                </c:pt>
                <c:pt idx="1274">
                  <c:v>917</c:v>
                </c:pt>
                <c:pt idx="1275">
                  <c:v>918</c:v>
                </c:pt>
                <c:pt idx="1276">
                  <c:v>919</c:v>
                </c:pt>
                <c:pt idx="1277">
                  <c:v>920</c:v>
                </c:pt>
                <c:pt idx="1278">
                  <c:v>921</c:v>
                </c:pt>
                <c:pt idx="1279">
                  <c:v>922</c:v>
                </c:pt>
                <c:pt idx="1280">
                  <c:v>923</c:v>
                </c:pt>
                <c:pt idx="1281">
                  <c:v>924</c:v>
                </c:pt>
                <c:pt idx="1282">
                  <c:v>925</c:v>
                </c:pt>
                <c:pt idx="1283">
                  <c:v>926</c:v>
                </c:pt>
                <c:pt idx="1284">
                  <c:v>927</c:v>
                </c:pt>
                <c:pt idx="1285">
                  <c:v>928</c:v>
                </c:pt>
                <c:pt idx="1286">
                  <c:v>929</c:v>
                </c:pt>
                <c:pt idx="1287">
                  <c:v>930</c:v>
                </c:pt>
                <c:pt idx="1288">
                  <c:v>931</c:v>
                </c:pt>
                <c:pt idx="1289">
                  <c:v>932</c:v>
                </c:pt>
                <c:pt idx="1290">
                  <c:v>933</c:v>
                </c:pt>
                <c:pt idx="1291">
                  <c:v>934</c:v>
                </c:pt>
                <c:pt idx="1292">
                  <c:v>935</c:v>
                </c:pt>
                <c:pt idx="1293">
                  <c:v>936</c:v>
                </c:pt>
                <c:pt idx="1294">
                  <c:v>937</c:v>
                </c:pt>
                <c:pt idx="1295">
                  <c:v>938</c:v>
                </c:pt>
                <c:pt idx="1296">
                  <c:v>939</c:v>
                </c:pt>
                <c:pt idx="1297">
                  <c:v>940</c:v>
                </c:pt>
                <c:pt idx="1298">
                  <c:v>941</c:v>
                </c:pt>
                <c:pt idx="1299">
                  <c:v>942</c:v>
                </c:pt>
                <c:pt idx="1300">
                  <c:v>943</c:v>
                </c:pt>
                <c:pt idx="1301">
                  <c:v>944</c:v>
                </c:pt>
                <c:pt idx="1302">
                  <c:v>945</c:v>
                </c:pt>
                <c:pt idx="1303">
                  <c:v>946</c:v>
                </c:pt>
                <c:pt idx="1304">
                  <c:v>947</c:v>
                </c:pt>
                <c:pt idx="1305">
                  <c:v>948</c:v>
                </c:pt>
                <c:pt idx="1306">
                  <c:v>949</c:v>
                </c:pt>
                <c:pt idx="1307">
                  <c:v>950</c:v>
                </c:pt>
                <c:pt idx="1308">
                  <c:v>951</c:v>
                </c:pt>
                <c:pt idx="1309">
                  <c:v>952</c:v>
                </c:pt>
                <c:pt idx="1310">
                  <c:v>953</c:v>
                </c:pt>
                <c:pt idx="1311">
                  <c:v>954</c:v>
                </c:pt>
                <c:pt idx="1312">
                  <c:v>955</c:v>
                </c:pt>
                <c:pt idx="1313">
                  <c:v>956</c:v>
                </c:pt>
                <c:pt idx="1314">
                  <c:v>957</c:v>
                </c:pt>
                <c:pt idx="1315">
                  <c:v>958</c:v>
                </c:pt>
                <c:pt idx="1316">
                  <c:v>959</c:v>
                </c:pt>
                <c:pt idx="1317">
                  <c:v>960</c:v>
                </c:pt>
                <c:pt idx="1318">
                  <c:v>961</c:v>
                </c:pt>
                <c:pt idx="1319">
                  <c:v>962</c:v>
                </c:pt>
                <c:pt idx="1320">
                  <c:v>963</c:v>
                </c:pt>
                <c:pt idx="1321">
                  <c:v>964</c:v>
                </c:pt>
                <c:pt idx="1322">
                  <c:v>965</c:v>
                </c:pt>
                <c:pt idx="1323">
                  <c:v>966</c:v>
                </c:pt>
                <c:pt idx="1324">
                  <c:v>967</c:v>
                </c:pt>
                <c:pt idx="1325">
                  <c:v>968</c:v>
                </c:pt>
                <c:pt idx="1326">
                  <c:v>969</c:v>
                </c:pt>
                <c:pt idx="1327">
                  <c:v>970</c:v>
                </c:pt>
                <c:pt idx="1328">
                  <c:v>971</c:v>
                </c:pt>
                <c:pt idx="1329">
                  <c:v>972</c:v>
                </c:pt>
                <c:pt idx="1330">
                  <c:v>973</c:v>
                </c:pt>
                <c:pt idx="1331">
                  <c:v>974</c:v>
                </c:pt>
                <c:pt idx="1332">
                  <c:v>975</c:v>
                </c:pt>
                <c:pt idx="1333">
                  <c:v>976</c:v>
                </c:pt>
                <c:pt idx="1334">
                  <c:v>977</c:v>
                </c:pt>
                <c:pt idx="1335">
                  <c:v>978</c:v>
                </c:pt>
                <c:pt idx="1336">
                  <c:v>979</c:v>
                </c:pt>
                <c:pt idx="1337">
                  <c:v>980</c:v>
                </c:pt>
                <c:pt idx="1338">
                  <c:v>981</c:v>
                </c:pt>
                <c:pt idx="1339">
                  <c:v>982</c:v>
                </c:pt>
                <c:pt idx="1340">
                  <c:v>983</c:v>
                </c:pt>
                <c:pt idx="1341">
                  <c:v>984</c:v>
                </c:pt>
                <c:pt idx="1342">
                  <c:v>985</c:v>
                </c:pt>
                <c:pt idx="1343">
                  <c:v>986</c:v>
                </c:pt>
                <c:pt idx="1344">
                  <c:v>987</c:v>
                </c:pt>
                <c:pt idx="1345">
                  <c:v>988</c:v>
                </c:pt>
                <c:pt idx="1346">
                  <c:v>989</c:v>
                </c:pt>
                <c:pt idx="1347">
                  <c:v>990</c:v>
                </c:pt>
                <c:pt idx="1348">
                  <c:v>991</c:v>
                </c:pt>
                <c:pt idx="1349">
                  <c:v>992</c:v>
                </c:pt>
                <c:pt idx="1350">
                  <c:v>993</c:v>
                </c:pt>
                <c:pt idx="1351">
                  <c:v>994</c:v>
                </c:pt>
                <c:pt idx="1352">
                  <c:v>995</c:v>
                </c:pt>
                <c:pt idx="1353">
                  <c:v>996</c:v>
                </c:pt>
                <c:pt idx="1354">
                  <c:v>997</c:v>
                </c:pt>
                <c:pt idx="1355">
                  <c:v>998</c:v>
                </c:pt>
                <c:pt idx="1356">
                  <c:v>999</c:v>
                </c:pt>
                <c:pt idx="1357">
                  <c:v>1000</c:v>
                </c:pt>
                <c:pt idx="1358">
                  <c:v>1001</c:v>
                </c:pt>
                <c:pt idx="1359">
                  <c:v>1002</c:v>
                </c:pt>
                <c:pt idx="1360">
                  <c:v>1003</c:v>
                </c:pt>
                <c:pt idx="1361">
                  <c:v>1004</c:v>
                </c:pt>
                <c:pt idx="1362">
                  <c:v>1005</c:v>
                </c:pt>
                <c:pt idx="1363">
                  <c:v>1006</c:v>
                </c:pt>
                <c:pt idx="1364">
                  <c:v>1007</c:v>
                </c:pt>
                <c:pt idx="1365">
                  <c:v>1008</c:v>
                </c:pt>
                <c:pt idx="1366">
                  <c:v>1009</c:v>
                </c:pt>
                <c:pt idx="1367">
                  <c:v>1010</c:v>
                </c:pt>
                <c:pt idx="1368">
                  <c:v>1011</c:v>
                </c:pt>
                <c:pt idx="1369">
                  <c:v>1012</c:v>
                </c:pt>
                <c:pt idx="1370">
                  <c:v>1013</c:v>
                </c:pt>
                <c:pt idx="1371">
                  <c:v>1014</c:v>
                </c:pt>
                <c:pt idx="1372">
                  <c:v>1015</c:v>
                </c:pt>
                <c:pt idx="1373">
                  <c:v>1016</c:v>
                </c:pt>
                <c:pt idx="1374">
                  <c:v>1017</c:v>
                </c:pt>
                <c:pt idx="1375">
                  <c:v>1018</c:v>
                </c:pt>
                <c:pt idx="1376">
                  <c:v>1019</c:v>
                </c:pt>
                <c:pt idx="1377">
                  <c:v>1020</c:v>
                </c:pt>
                <c:pt idx="1378">
                  <c:v>1021</c:v>
                </c:pt>
                <c:pt idx="1379">
                  <c:v>1022</c:v>
                </c:pt>
                <c:pt idx="1380">
                  <c:v>1023</c:v>
                </c:pt>
                <c:pt idx="1381">
                  <c:v>1024</c:v>
                </c:pt>
                <c:pt idx="1382">
                  <c:v>1025</c:v>
                </c:pt>
                <c:pt idx="1383">
                  <c:v>1026</c:v>
                </c:pt>
                <c:pt idx="1384">
                  <c:v>1027</c:v>
                </c:pt>
                <c:pt idx="1385">
                  <c:v>1028</c:v>
                </c:pt>
                <c:pt idx="1386">
                  <c:v>1029</c:v>
                </c:pt>
                <c:pt idx="1387">
                  <c:v>1030</c:v>
                </c:pt>
                <c:pt idx="1388">
                  <c:v>1031</c:v>
                </c:pt>
                <c:pt idx="1389">
                  <c:v>1032</c:v>
                </c:pt>
                <c:pt idx="1390">
                  <c:v>1033</c:v>
                </c:pt>
                <c:pt idx="1391">
                  <c:v>1034</c:v>
                </c:pt>
                <c:pt idx="1392">
                  <c:v>1035</c:v>
                </c:pt>
                <c:pt idx="1393">
                  <c:v>1036</c:v>
                </c:pt>
                <c:pt idx="1394">
                  <c:v>1037</c:v>
                </c:pt>
                <c:pt idx="1395">
                  <c:v>1038</c:v>
                </c:pt>
                <c:pt idx="1396">
                  <c:v>1039</c:v>
                </c:pt>
                <c:pt idx="1397">
                  <c:v>1040</c:v>
                </c:pt>
                <c:pt idx="1398">
                  <c:v>1041</c:v>
                </c:pt>
                <c:pt idx="1399">
                  <c:v>1042</c:v>
                </c:pt>
                <c:pt idx="1400">
                  <c:v>1043</c:v>
                </c:pt>
                <c:pt idx="1401">
                  <c:v>1044</c:v>
                </c:pt>
                <c:pt idx="1402">
                  <c:v>1045</c:v>
                </c:pt>
                <c:pt idx="1403">
                  <c:v>1046</c:v>
                </c:pt>
                <c:pt idx="1404">
                  <c:v>1047</c:v>
                </c:pt>
                <c:pt idx="1405">
                  <c:v>1048</c:v>
                </c:pt>
                <c:pt idx="1406">
                  <c:v>1049</c:v>
                </c:pt>
                <c:pt idx="1407">
                  <c:v>1050</c:v>
                </c:pt>
                <c:pt idx="1408">
                  <c:v>1051</c:v>
                </c:pt>
                <c:pt idx="1409">
                  <c:v>1052</c:v>
                </c:pt>
                <c:pt idx="1410">
                  <c:v>1053</c:v>
                </c:pt>
                <c:pt idx="1411">
                  <c:v>1054</c:v>
                </c:pt>
                <c:pt idx="1412">
                  <c:v>1055</c:v>
                </c:pt>
                <c:pt idx="1413">
                  <c:v>1056</c:v>
                </c:pt>
                <c:pt idx="1414">
                  <c:v>1057</c:v>
                </c:pt>
                <c:pt idx="1415">
                  <c:v>1058</c:v>
                </c:pt>
                <c:pt idx="1416">
                  <c:v>1059</c:v>
                </c:pt>
                <c:pt idx="1417">
                  <c:v>1060</c:v>
                </c:pt>
                <c:pt idx="1418">
                  <c:v>1061</c:v>
                </c:pt>
                <c:pt idx="1419">
                  <c:v>1062</c:v>
                </c:pt>
                <c:pt idx="1420">
                  <c:v>1063</c:v>
                </c:pt>
                <c:pt idx="1421">
                  <c:v>1064</c:v>
                </c:pt>
                <c:pt idx="1422">
                  <c:v>1065</c:v>
                </c:pt>
                <c:pt idx="1423">
                  <c:v>1066</c:v>
                </c:pt>
                <c:pt idx="1424">
                  <c:v>1067</c:v>
                </c:pt>
                <c:pt idx="1425">
                  <c:v>1068</c:v>
                </c:pt>
                <c:pt idx="1426">
                  <c:v>1069</c:v>
                </c:pt>
                <c:pt idx="1427">
                  <c:v>1070</c:v>
                </c:pt>
                <c:pt idx="1428">
                  <c:v>1071</c:v>
                </c:pt>
                <c:pt idx="1429">
                  <c:v>1072</c:v>
                </c:pt>
                <c:pt idx="1430">
                  <c:v>1073</c:v>
                </c:pt>
                <c:pt idx="1431">
                  <c:v>1074</c:v>
                </c:pt>
                <c:pt idx="1432">
                  <c:v>1075</c:v>
                </c:pt>
                <c:pt idx="1433">
                  <c:v>1076</c:v>
                </c:pt>
                <c:pt idx="1434">
                  <c:v>1077</c:v>
                </c:pt>
                <c:pt idx="1435">
                  <c:v>1078</c:v>
                </c:pt>
                <c:pt idx="1436">
                  <c:v>1079</c:v>
                </c:pt>
                <c:pt idx="1437">
                  <c:v>1080</c:v>
                </c:pt>
                <c:pt idx="1438">
                  <c:v>1081</c:v>
                </c:pt>
                <c:pt idx="1439">
                  <c:v>1082</c:v>
                </c:pt>
                <c:pt idx="1440">
                  <c:v>1083</c:v>
                </c:pt>
                <c:pt idx="1441">
                  <c:v>1084</c:v>
                </c:pt>
                <c:pt idx="1442">
                  <c:v>1085</c:v>
                </c:pt>
                <c:pt idx="1443">
                  <c:v>1086</c:v>
                </c:pt>
                <c:pt idx="1444">
                  <c:v>1087</c:v>
                </c:pt>
                <c:pt idx="1445">
                  <c:v>1088</c:v>
                </c:pt>
                <c:pt idx="1446">
                  <c:v>1089</c:v>
                </c:pt>
                <c:pt idx="1447">
                  <c:v>1090</c:v>
                </c:pt>
                <c:pt idx="1448">
                  <c:v>1091</c:v>
                </c:pt>
                <c:pt idx="1449">
                  <c:v>1092</c:v>
                </c:pt>
                <c:pt idx="1450">
                  <c:v>1093</c:v>
                </c:pt>
                <c:pt idx="1451">
                  <c:v>1094</c:v>
                </c:pt>
                <c:pt idx="1452">
                  <c:v>1095</c:v>
                </c:pt>
                <c:pt idx="1453">
                  <c:v>1096</c:v>
                </c:pt>
                <c:pt idx="1454">
                  <c:v>1097</c:v>
                </c:pt>
                <c:pt idx="1455">
                  <c:v>1098</c:v>
                </c:pt>
                <c:pt idx="1456">
                  <c:v>1099</c:v>
                </c:pt>
                <c:pt idx="1457">
                  <c:v>1100</c:v>
                </c:pt>
                <c:pt idx="1458">
                  <c:v>1101</c:v>
                </c:pt>
                <c:pt idx="1459">
                  <c:v>1102</c:v>
                </c:pt>
                <c:pt idx="1460">
                  <c:v>1103</c:v>
                </c:pt>
                <c:pt idx="1461">
                  <c:v>1104</c:v>
                </c:pt>
                <c:pt idx="1462">
                  <c:v>1105</c:v>
                </c:pt>
                <c:pt idx="1463">
                  <c:v>1106</c:v>
                </c:pt>
                <c:pt idx="1464">
                  <c:v>1107</c:v>
                </c:pt>
                <c:pt idx="1465">
                  <c:v>1108</c:v>
                </c:pt>
                <c:pt idx="1466">
                  <c:v>1109</c:v>
                </c:pt>
                <c:pt idx="1467">
                  <c:v>1110</c:v>
                </c:pt>
                <c:pt idx="1468">
                  <c:v>1111</c:v>
                </c:pt>
                <c:pt idx="1469">
                  <c:v>1112</c:v>
                </c:pt>
                <c:pt idx="1470">
                  <c:v>1113</c:v>
                </c:pt>
                <c:pt idx="1471">
                  <c:v>1114</c:v>
                </c:pt>
                <c:pt idx="1472">
                  <c:v>1115</c:v>
                </c:pt>
                <c:pt idx="1473">
                  <c:v>1116</c:v>
                </c:pt>
                <c:pt idx="1474">
                  <c:v>1117</c:v>
                </c:pt>
                <c:pt idx="1475">
                  <c:v>1118</c:v>
                </c:pt>
                <c:pt idx="1476">
                  <c:v>1119</c:v>
                </c:pt>
                <c:pt idx="1477">
                  <c:v>1120</c:v>
                </c:pt>
                <c:pt idx="1478">
                  <c:v>1121</c:v>
                </c:pt>
                <c:pt idx="1479">
                  <c:v>1122</c:v>
                </c:pt>
                <c:pt idx="1480">
                  <c:v>1123</c:v>
                </c:pt>
                <c:pt idx="1481">
                  <c:v>1124</c:v>
                </c:pt>
                <c:pt idx="1482">
                  <c:v>1125</c:v>
                </c:pt>
                <c:pt idx="1483">
                  <c:v>1126</c:v>
                </c:pt>
                <c:pt idx="1484">
                  <c:v>1127</c:v>
                </c:pt>
                <c:pt idx="1485">
                  <c:v>1128</c:v>
                </c:pt>
                <c:pt idx="1486">
                  <c:v>1129</c:v>
                </c:pt>
                <c:pt idx="1487">
                  <c:v>1130</c:v>
                </c:pt>
                <c:pt idx="1488">
                  <c:v>1131</c:v>
                </c:pt>
                <c:pt idx="1489">
                  <c:v>1132</c:v>
                </c:pt>
                <c:pt idx="1490">
                  <c:v>1133</c:v>
                </c:pt>
                <c:pt idx="1491">
                  <c:v>1134</c:v>
                </c:pt>
                <c:pt idx="1492">
                  <c:v>1135</c:v>
                </c:pt>
                <c:pt idx="1493">
                  <c:v>1136</c:v>
                </c:pt>
                <c:pt idx="1494">
                  <c:v>1137</c:v>
                </c:pt>
                <c:pt idx="1495">
                  <c:v>1138</c:v>
                </c:pt>
                <c:pt idx="1496">
                  <c:v>1139</c:v>
                </c:pt>
                <c:pt idx="1497">
                  <c:v>1140</c:v>
                </c:pt>
                <c:pt idx="1498">
                  <c:v>1141</c:v>
                </c:pt>
                <c:pt idx="1499">
                  <c:v>1142</c:v>
                </c:pt>
                <c:pt idx="1500">
                  <c:v>1143</c:v>
                </c:pt>
                <c:pt idx="1501">
                  <c:v>1144</c:v>
                </c:pt>
                <c:pt idx="1502">
                  <c:v>1145</c:v>
                </c:pt>
                <c:pt idx="1503">
                  <c:v>1146</c:v>
                </c:pt>
                <c:pt idx="1504">
                  <c:v>1147</c:v>
                </c:pt>
                <c:pt idx="1505">
                  <c:v>1148</c:v>
                </c:pt>
                <c:pt idx="1506">
                  <c:v>1149</c:v>
                </c:pt>
                <c:pt idx="1507">
                  <c:v>1150</c:v>
                </c:pt>
                <c:pt idx="1508">
                  <c:v>1151</c:v>
                </c:pt>
                <c:pt idx="1509">
                  <c:v>1152</c:v>
                </c:pt>
                <c:pt idx="1510">
                  <c:v>1153</c:v>
                </c:pt>
                <c:pt idx="1511">
                  <c:v>1154</c:v>
                </c:pt>
                <c:pt idx="1512">
                  <c:v>1155</c:v>
                </c:pt>
                <c:pt idx="1513">
                  <c:v>1156</c:v>
                </c:pt>
                <c:pt idx="1514">
                  <c:v>1157</c:v>
                </c:pt>
                <c:pt idx="1515">
                  <c:v>1158</c:v>
                </c:pt>
                <c:pt idx="1516">
                  <c:v>1159</c:v>
                </c:pt>
                <c:pt idx="1517">
                  <c:v>1160</c:v>
                </c:pt>
                <c:pt idx="1518">
                  <c:v>1161</c:v>
                </c:pt>
                <c:pt idx="1519">
                  <c:v>1162</c:v>
                </c:pt>
                <c:pt idx="1520">
                  <c:v>1163</c:v>
                </c:pt>
                <c:pt idx="1521">
                  <c:v>1164</c:v>
                </c:pt>
                <c:pt idx="1522">
                  <c:v>1165</c:v>
                </c:pt>
                <c:pt idx="1523">
                  <c:v>1166</c:v>
                </c:pt>
                <c:pt idx="1524">
                  <c:v>1167</c:v>
                </c:pt>
                <c:pt idx="1525">
                  <c:v>1168</c:v>
                </c:pt>
                <c:pt idx="1526">
                  <c:v>1169</c:v>
                </c:pt>
                <c:pt idx="1527">
                  <c:v>1170</c:v>
                </c:pt>
                <c:pt idx="1528">
                  <c:v>1171</c:v>
                </c:pt>
                <c:pt idx="1529">
                  <c:v>1172</c:v>
                </c:pt>
                <c:pt idx="1530">
                  <c:v>1173</c:v>
                </c:pt>
                <c:pt idx="1531">
                  <c:v>1174</c:v>
                </c:pt>
                <c:pt idx="1532">
                  <c:v>1175</c:v>
                </c:pt>
                <c:pt idx="1533">
                  <c:v>1176</c:v>
                </c:pt>
                <c:pt idx="1534">
                  <c:v>1177</c:v>
                </c:pt>
                <c:pt idx="1535">
                  <c:v>1178</c:v>
                </c:pt>
                <c:pt idx="1536">
                  <c:v>1179</c:v>
                </c:pt>
                <c:pt idx="1537">
                  <c:v>1180</c:v>
                </c:pt>
                <c:pt idx="1538">
                  <c:v>1181</c:v>
                </c:pt>
                <c:pt idx="1539">
                  <c:v>1182</c:v>
                </c:pt>
                <c:pt idx="1540">
                  <c:v>1183</c:v>
                </c:pt>
                <c:pt idx="1541">
                  <c:v>1184</c:v>
                </c:pt>
                <c:pt idx="1542">
                  <c:v>1185</c:v>
                </c:pt>
                <c:pt idx="1543">
                  <c:v>1186</c:v>
                </c:pt>
                <c:pt idx="1544">
                  <c:v>1187</c:v>
                </c:pt>
                <c:pt idx="1545">
                  <c:v>1188</c:v>
                </c:pt>
                <c:pt idx="1546">
                  <c:v>1189</c:v>
                </c:pt>
                <c:pt idx="1547">
                  <c:v>1190</c:v>
                </c:pt>
                <c:pt idx="1548">
                  <c:v>1191</c:v>
                </c:pt>
                <c:pt idx="1549">
                  <c:v>1192</c:v>
                </c:pt>
                <c:pt idx="1550">
                  <c:v>1193</c:v>
                </c:pt>
                <c:pt idx="1551">
                  <c:v>1194</c:v>
                </c:pt>
                <c:pt idx="1552">
                  <c:v>1195</c:v>
                </c:pt>
                <c:pt idx="1553">
                  <c:v>1196</c:v>
                </c:pt>
                <c:pt idx="1554">
                  <c:v>1197</c:v>
                </c:pt>
                <c:pt idx="1555">
                  <c:v>1198</c:v>
                </c:pt>
                <c:pt idx="1556">
                  <c:v>1199</c:v>
                </c:pt>
                <c:pt idx="1557">
                  <c:v>1200</c:v>
                </c:pt>
                <c:pt idx="1558">
                  <c:v>1201</c:v>
                </c:pt>
                <c:pt idx="1559">
                  <c:v>1202</c:v>
                </c:pt>
                <c:pt idx="1560">
                  <c:v>1203</c:v>
                </c:pt>
                <c:pt idx="1561">
                  <c:v>1204</c:v>
                </c:pt>
                <c:pt idx="1562">
                  <c:v>1205</c:v>
                </c:pt>
                <c:pt idx="1563">
                  <c:v>1206</c:v>
                </c:pt>
                <c:pt idx="1564">
                  <c:v>1207</c:v>
                </c:pt>
                <c:pt idx="1565">
                  <c:v>1208</c:v>
                </c:pt>
                <c:pt idx="1566">
                  <c:v>1209</c:v>
                </c:pt>
                <c:pt idx="1567">
                  <c:v>1210</c:v>
                </c:pt>
                <c:pt idx="1568">
                  <c:v>1211</c:v>
                </c:pt>
                <c:pt idx="1569">
                  <c:v>1212</c:v>
                </c:pt>
                <c:pt idx="1570">
                  <c:v>1213</c:v>
                </c:pt>
                <c:pt idx="1571">
                  <c:v>1214</c:v>
                </c:pt>
                <c:pt idx="1572">
                  <c:v>1215</c:v>
                </c:pt>
                <c:pt idx="1573">
                  <c:v>1216</c:v>
                </c:pt>
                <c:pt idx="1574">
                  <c:v>1217</c:v>
                </c:pt>
                <c:pt idx="1575">
                  <c:v>1218</c:v>
                </c:pt>
                <c:pt idx="1576">
                  <c:v>1219</c:v>
                </c:pt>
                <c:pt idx="1577">
                  <c:v>1220</c:v>
                </c:pt>
                <c:pt idx="1578">
                  <c:v>1221</c:v>
                </c:pt>
                <c:pt idx="1579">
                  <c:v>1222</c:v>
                </c:pt>
                <c:pt idx="1580">
                  <c:v>1223</c:v>
                </c:pt>
                <c:pt idx="1581">
                  <c:v>1224</c:v>
                </c:pt>
                <c:pt idx="1582">
                  <c:v>1225</c:v>
                </c:pt>
                <c:pt idx="1583">
                  <c:v>1226</c:v>
                </c:pt>
                <c:pt idx="1584">
                  <c:v>1227</c:v>
                </c:pt>
                <c:pt idx="1585">
                  <c:v>1228</c:v>
                </c:pt>
                <c:pt idx="1586">
                  <c:v>1229</c:v>
                </c:pt>
                <c:pt idx="1587">
                  <c:v>1230</c:v>
                </c:pt>
                <c:pt idx="1588">
                  <c:v>1231</c:v>
                </c:pt>
                <c:pt idx="1589">
                  <c:v>1232</c:v>
                </c:pt>
                <c:pt idx="1590">
                  <c:v>1233</c:v>
                </c:pt>
                <c:pt idx="1591">
                  <c:v>1234</c:v>
                </c:pt>
                <c:pt idx="1592">
                  <c:v>1235</c:v>
                </c:pt>
                <c:pt idx="1593">
                  <c:v>1236</c:v>
                </c:pt>
                <c:pt idx="1594">
                  <c:v>1237</c:v>
                </c:pt>
                <c:pt idx="1595">
                  <c:v>1238</c:v>
                </c:pt>
                <c:pt idx="1596">
                  <c:v>1239</c:v>
                </c:pt>
                <c:pt idx="1597">
                  <c:v>1240</c:v>
                </c:pt>
                <c:pt idx="1598">
                  <c:v>1241</c:v>
                </c:pt>
                <c:pt idx="1599">
                  <c:v>1242</c:v>
                </c:pt>
                <c:pt idx="1600">
                  <c:v>1243</c:v>
                </c:pt>
                <c:pt idx="1601">
                  <c:v>1244</c:v>
                </c:pt>
                <c:pt idx="1602">
                  <c:v>1245</c:v>
                </c:pt>
                <c:pt idx="1603">
                  <c:v>1246</c:v>
                </c:pt>
                <c:pt idx="1604">
                  <c:v>1247</c:v>
                </c:pt>
                <c:pt idx="1605">
                  <c:v>1248</c:v>
                </c:pt>
                <c:pt idx="1606">
                  <c:v>1249</c:v>
                </c:pt>
                <c:pt idx="1607">
                  <c:v>1250</c:v>
                </c:pt>
                <c:pt idx="1608">
                  <c:v>1251</c:v>
                </c:pt>
                <c:pt idx="1609">
                  <c:v>1252</c:v>
                </c:pt>
                <c:pt idx="1610">
                  <c:v>1253</c:v>
                </c:pt>
                <c:pt idx="1611">
                  <c:v>1254</c:v>
                </c:pt>
                <c:pt idx="1612">
                  <c:v>1255</c:v>
                </c:pt>
                <c:pt idx="1613">
                  <c:v>1256</c:v>
                </c:pt>
                <c:pt idx="1614">
                  <c:v>1257</c:v>
                </c:pt>
                <c:pt idx="1615">
                  <c:v>1258</c:v>
                </c:pt>
                <c:pt idx="1616">
                  <c:v>1259</c:v>
                </c:pt>
                <c:pt idx="1617">
                  <c:v>1260</c:v>
                </c:pt>
                <c:pt idx="1618">
                  <c:v>1261</c:v>
                </c:pt>
                <c:pt idx="1619">
                  <c:v>1262</c:v>
                </c:pt>
                <c:pt idx="1620">
                  <c:v>1263</c:v>
                </c:pt>
                <c:pt idx="1621">
                  <c:v>1264</c:v>
                </c:pt>
                <c:pt idx="1622">
                  <c:v>1265</c:v>
                </c:pt>
                <c:pt idx="1623">
                  <c:v>1266</c:v>
                </c:pt>
                <c:pt idx="1624">
                  <c:v>1267</c:v>
                </c:pt>
                <c:pt idx="1625">
                  <c:v>1268</c:v>
                </c:pt>
                <c:pt idx="1626">
                  <c:v>1269</c:v>
                </c:pt>
                <c:pt idx="1627">
                  <c:v>1270</c:v>
                </c:pt>
                <c:pt idx="1628">
                  <c:v>1271</c:v>
                </c:pt>
                <c:pt idx="1629">
                  <c:v>1272</c:v>
                </c:pt>
                <c:pt idx="1630">
                  <c:v>1273</c:v>
                </c:pt>
                <c:pt idx="1631">
                  <c:v>1274</c:v>
                </c:pt>
                <c:pt idx="1632">
                  <c:v>1275</c:v>
                </c:pt>
                <c:pt idx="1633">
                  <c:v>1276</c:v>
                </c:pt>
                <c:pt idx="1634">
                  <c:v>1277</c:v>
                </c:pt>
                <c:pt idx="1635">
                  <c:v>1278</c:v>
                </c:pt>
                <c:pt idx="1636">
                  <c:v>1279</c:v>
                </c:pt>
                <c:pt idx="1637">
                  <c:v>1280</c:v>
                </c:pt>
                <c:pt idx="1638">
                  <c:v>1281</c:v>
                </c:pt>
                <c:pt idx="1639">
                  <c:v>1282</c:v>
                </c:pt>
                <c:pt idx="1640">
                  <c:v>1283</c:v>
                </c:pt>
                <c:pt idx="1641">
                  <c:v>1284</c:v>
                </c:pt>
                <c:pt idx="1642">
                  <c:v>1285</c:v>
                </c:pt>
                <c:pt idx="1643">
                  <c:v>1286</c:v>
                </c:pt>
                <c:pt idx="1644">
                  <c:v>1287</c:v>
                </c:pt>
                <c:pt idx="1645">
                  <c:v>1288</c:v>
                </c:pt>
                <c:pt idx="1646">
                  <c:v>1289</c:v>
                </c:pt>
                <c:pt idx="1647">
                  <c:v>1290</c:v>
                </c:pt>
                <c:pt idx="1648">
                  <c:v>1291</c:v>
                </c:pt>
                <c:pt idx="1649">
                  <c:v>1292</c:v>
                </c:pt>
                <c:pt idx="1650">
                  <c:v>1293</c:v>
                </c:pt>
                <c:pt idx="1651">
                  <c:v>1294</c:v>
                </c:pt>
                <c:pt idx="1652">
                  <c:v>1295</c:v>
                </c:pt>
                <c:pt idx="1653">
                  <c:v>1296</c:v>
                </c:pt>
                <c:pt idx="1654">
                  <c:v>1297</c:v>
                </c:pt>
                <c:pt idx="1655">
                  <c:v>1298</c:v>
                </c:pt>
                <c:pt idx="1656">
                  <c:v>1299</c:v>
                </c:pt>
                <c:pt idx="1657">
                  <c:v>1300</c:v>
                </c:pt>
                <c:pt idx="1658">
                  <c:v>1301</c:v>
                </c:pt>
                <c:pt idx="1659">
                  <c:v>1302</c:v>
                </c:pt>
                <c:pt idx="1660">
                  <c:v>1303</c:v>
                </c:pt>
                <c:pt idx="1661">
                  <c:v>1304</c:v>
                </c:pt>
                <c:pt idx="1662">
                  <c:v>1305</c:v>
                </c:pt>
                <c:pt idx="1663">
                  <c:v>1306</c:v>
                </c:pt>
                <c:pt idx="1664">
                  <c:v>1307</c:v>
                </c:pt>
                <c:pt idx="1665">
                  <c:v>1308</c:v>
                </c:pt>
                <c:pt idx="1666">
                  <c:v>1309</c:v>
                </c:pt>
                <c:pt idx="1667">
                  <c:v>1310</c:v>
                </c:pt>
                <c:pt idx="1668">
                  <c:v>1311</c:v>
                </c:pt>
                <c:pt idx="1669">
                  <c:v>1312</c:v>
                </c:pt>
                <c:pt idx="1670">
                  <c:v>1313</c:v>
                </c:pt>
                <c:pt idx="1671">
                  <c:v>1314</c:v>
                </c:pt>
                <c:pt idx="1672">
                  <c:v>1315</c:v>
                </c:pt>
                <c:pt idx="1673">
                  <c:v>1316</c:v>
                </c:pt>
                <c:pt idx="1674">
                  <c:v>1317</c:v>
                </c:pt>
                <c:pt idx="1675">
                  <c:v>1318</c:v>
                </c:pt>
                <c:pt idx="1676">
                  <c:v>1319</c:v>
                </c:pt>
                <c:pt idx="1677">
                  <c:v>1320</c:v>
                </c:pt>
                <c:pt idx="1678">
                  <c:v>1321</c:v>
                </c:pt>
                <c:pt idx="1679">
                  <c:v>1322</c:v>
                </c:pt>
                <c:pt idx="1680">
                  <c:v>1323</c:v>
                </c:pt>
                <c:pt idx="1681">
                  <c:v>1324</c:v>
                </c:pt>
                <c:pt idx="1682">
                  <c:v>1325</c:v>
                </c:pt>
                <c:pt idx="1683">
                  <c:v>1326</c:v>
                </c:pt>
                <c:pt idx="1684">
                  <c:v>1327</c:v>
                </c:pt>
                <c:pt idx="1685">
                  <c:v>1328</c:v>
                </c:pt>
                <c:pt idx="1686">
                  <c:v>1329</c:v>
                </c:pt>
                <c:pt idx="1687">
                  <c:v>1330</c:v>
                </c:pt>
                <c:pt idx="1688">
                  <c:v>1331</c:v>
                </c:pt>
                <c:pt idx="1689">
                  <c:v>1332</c:v>
                </c:pt>
                <c:pt idx="1690">
                  <c:v>1333</c:v>
                </c:pt>
                <c:pt idx="1691">
                  <c:v>1334</c:v>
                </c:pt>
                <c:pt idx="1692">
                  <c:v>1335</c:v>
                </c:pt>
                <c:pt idx="1693">
                  <c:v>1336</c:v>
                </c:pt>
                <c:pt idx="1694">
                  <c:v>1337</c:v>
                </c:pt>
                <c:pt idx="1695">
                  <c:v>1338</c:v>
                </c:pt>
                <c:pt idx="1696">
                  <c:v>1339</c:v>
                </c:pt>
                <c:pt idx="1697">
                  <c:v>1340</c:v>
                </c:pt>
                <c:pt idx="1698">
                  <c:v>1341</c:v>
                </c:pt>
                <c:pt idx="1699">
                  <c:v>1342</c:v>
                </c:pt>
                <c:pt idx="1700">
                  <c:v>1343</c:v>
                </c:pt>
                <c:pt idx="1701">
                  <c:v>1344</c:v>
                </c:pt>
                <c:pt idx="1702">
                  <c:v>1345</c:v>
                </c:pt>
                <c:pt idx="1703">
                  <c:v>1346</c:v>
                </c:pt>
                <c:pt idx="1704">
                  <c:v>1347</c:v>
                </c:pt>
                <c:pt idx="1705">
                  <c:v>1348</c:v>
                </c:pt>
                <c:pt idx="1706">
                  <c:v>1349</c:v>
                </c:pt>
                <c:pt idx="1707">
                  <c:v>1350</c:v>
                </c:pt>
                <c:pt idx="1708">
                  <c:v>1351</c:v>
                </c:pt>
                <c:pt idx="1709">
                  <c:v>1352</c:v>
                </c:pt>
                <c:pt idx="1710">
                  <c:v>1353</c:v>
                </c:pt>
                <c:pt idx="1711">
                  <c:v>1354</c:v>
                </c:pt>
                <c:pt idx="1712">
                  <c:v>1355</c:v>
                </c:pt>
                <c:pt idx="1713">
                  <c:v>1356</c:v>
                </c:pt>
                <c:pt idx="1714">
                  <c:v>1357</c:v>
                </c:pt>
                <c:pt idx="1715">
                  <c:v>1358</c:v>
                </c:pt>
                <c:pt idx="1716">
                  <c:v>1359</c:v>
                </c:pt>
                <c:pt idx="1717">
                  <c:v>1360</c:v>
                </c:pt>
                <c:pt idx="1718">
                  <c:v>1361</c:v>
                </c:pt>
                <c:pt idx="1719">
                  <c:v>1362</c:v>
                </c:pt>
                <c:pt idx="1720">
                  <c:v>1363</c:v>
                </c:pt>
                <c:pt idx="1721">
                  <c:v>1364</c:v>
                </c:pt>
                <c:pt idx="1722">
                  <c:v>1365</c:v>
                </c:pt>
                <c:pt idx="1723">
                  <c:v>1366</c:v>
                </c:pt>
                <c:pt idx="1724">
                  <c:v>1367</c:v>
                </c:pt>
                <c:pt idx="1725">
                  <c:v>1368</c:v>
                </c:pt>
                <c:pt idx="1726">
                  <c:v>1369</c:v>
                </c:pt>
                <c:pt idx="1727">
                  <c:v>1370</c:v>
                </c:pt>
                <c:pt idx="1728">
                  <c:v>1371</c:v>
                </c:pt>
                <c:pt idx="1729">
                  <c:v>1372</c:v>
                </c:pt>
                <c:pt idx="1730">
                  <c:v>1373</c:v>
                </c:pt>
                <c:pt idx="1731">
                  <c:v>1374</c:v>
                </c:pt>
                <c:pt idx="1732">
                  <c:v>1375</c:v>
                </c:pt>
                <c:pt idx="1733">
                  <c:v>1376</c:v>
                </c:pt>
                <c:pt idx="1734">
                  <c:v>1377</c:v>
                </c:pt>
                <c:pt idx="1735">
                  <c:v>1378</c:v>
                </c:pt>
                <c:pt idx="1736">
                  <c:v>1379</c:v>
                </c:pt>
                <c:pt idx="1737">
                  <c:v>1380</c:v>
                </c:pt>
                <c:pt idx="1738">
                  <c:v>1381</c:v>
                </c:pt>
                <c:pt idx="1739">
                  <c:v>1382</c:v>
                </c:pt>
                <c:pt idx="1740">
                  <c:v>1383</c:v>
                </c:pt>
                <c:pt idx="1741">
                  <c:v>1384</c:v>
                </c:pt>
                <c:pt idx="1742">
                  <c:v>1385</c:v>
                </c:pt>
                <c:pt idx="1743">
                  <c:v>1386</c:v>
                </c:pt>
                <c:pt idx="1744">
                  <c:v>1387</c:v>
                </c:pt>
                <c:pt idx="1745">
                  <c:v>1388</c:v>
                </c:pt>
                <c:pt idx="1746">
                  <c:v>1389</c:v>
                </c:pt>
                <c:pt idx="1747">
                  <c:v>1390</c:v>
                </c:pt>
                <c:pt idx="1748">
                  <c:v>1391</c:v>
                </c:pt>
                <c:pt idx="1749">
                  <c:v>1392</c:v>
                </c:pt>
                <c:pt idx="1750">
                  <c:v>1393</c:v>
                </c:pt>
                <c:pt idx="1751">
                  <c:v>1394</c:v>
                </c:pt>
                <c:pt idx="1752">
                  <c:v>1395</c:v>
                </c:pt>
                <c:pt idx="1753">
                  <c:v>1396</c:v>
                </c:pt>
                <c:pt idx="1754">
                  <c:v>1397</c:v>
                </c:pt>
                <c:pt idx="1755">
                  <c:v>1398</c:v>
                </c:pt>
                <c:pt idx="1756">
                  <c:v>1399</c:v>
                </c:pt>
                <c:pt idx="1757">
                  <c:v>1400</c:v>
                </c:pt>
                <c:pt idx="1758">
                  <c:v>1401</c:v>
                </c:pt>
                <c:pt idx="1759">
                  <c:v>1402</c:v>
                </c:pt>
                <c:pt idx="1760">
                  <c:v>1403</c:v>
                </c:pt>
                <c:pt idx="1761">
                  <c:v>1404</c:v>
                </c:pt>
                <c:pt idx="1762">
                  <c:v>1405</c:v>
                </c:pt>
                <c:pt idx="1763">
                  <c:v>1406</c:v>
                </c:pt>
                <c:pt idx="1764">
                  <c:v>1407</c:v>
                </c:pt>
                <c:pt idx="1765">
                  <c:v>1408</c:v>
                </c:pt>
                <c:pt idx="1766">
                  <c:v>1409</c:v>
                </c:pt>
                <c:pt idx="1767">
                  <c:v>1410</c:v>
                </c:pt>
                <c:pt idx="1768">
                  <c:v>1411</c:v>
                </c:pt>
                <c:pt idx="1769">
                  <c:v>1412</c:v>
                </c:pt>
                <c:pt idx="1770">
                  <c:v>1413</c:v>
                </c:pt>
                <c:pt idx="1771">
                  <c:v>1414</c:v>
                </c:pt>
                <c:pt idx="1772">
                  <c:v>1415</c:v>
                </c:pt>
                <c:pt idx="1773">
                  <c:v>1416</c:v>
                </c:pt>
                <c:pt idx="1774">
                  <c:v>1417</c:v>
                </c:pt>
                <c:pt idx="1775">
                  <c:v>1418</c:v>
                </c:pt>
                <c:pt idx="1776">
                  <c:v>1419</c:v>
                </c:pt>
                <c:pt idx="1777">
                  <c:v>1420</c:v>
                </c:pt>
                <c:pt idx="1778">
                  <c:v>1421</c:v>
                </c:pt>
                <c:pt idx="1779">
                  <c:v>1422</c:v>
                </c:pt>
                <c:pt idx="1780">
                  <c:v>1423</c:v>
                </c:pt>
                <c:pt idx="1781">
                  <c:v>1424</c:v>
                </c:pt>
                <c:pt idx="1782">
                  <c:v>1425</c:v>
                </c:pt>
                <c:pt idx="1783">
                  <c:v>1426</c:v>
                </c:pt>
                <c:pt idx="1784">
                  <c:v>1427</c:v>
                </c:pt>
                <c:pt idx="1785">
                  <c:v>1428</c:v>
                </c:pt>
                <c:pt idx="1786">
                  <c:v>1429</c:v>
                </c:pt>
                <c:pt idx="1787">
                  <c:v>1430</c:v>
                </c:pt>
                <c:pt idx="1788">
                  <c:v>1431</c:v>
                </c:pt>
                <c:pt idx="1789">
                  <c:v>1432</c:v>
                </c:pt>
                <c:pt idx="1790">
                  <c:v>1433</c:v>
                </c:pt>
                <c:pt idx="1791">
                  <c:v>1434</c:v>
                </c:pt>
                <c:pt idx="1792">
                  <c:v>1435</c:v>
                </c:pt>
                <c:pt idx="1793">
                  <c:v>1436</c:v>
                </c:pt>
                <c:pt idx="1794">
                  <c:v>1437</c:v>
                </c:pt>
                <c:pt idx="1795">
                  <c:v>1438</c:v>
                </c:pt>
                <c:pt idx="1796">
                  <c:v>1439</c:v>
                </c:pt>
                <c:pt idx="1797">
                  <c:v>1440</c:v>
                </c:pt>
                <c:pt idx="1798">
                  <c:v>1441</c:v>
                </c:pt>
                <c:pt idx="1799">
                  <c:v>1442</c:v>
                </c:pt>
                <c:pt idx="1800">
                  <c:v>1443</c:v>
                </c:pt>
                <c:pt idx="1801">
                  <c:v>1444</c:v>
                </c:pt>
                <c:pt idx="1802">
                  <c:v>1445</c:v>
                </c:pt>
                <c:pt idx="1803">
                  <c:v>1446</c:v>
                </c:pt>
                <c:pt idx="1804">
                  <c:v>1447</c:v>
                </c:pt>
                <c:pt idx="1805">
                  <c:v>1448</c:v>
                </c:pt>
                <c:pt idx="1806">
                  <c:v>1449</c:v>
                </c:pt>
                <c:pt idx="1807">
                  <c:v>1450</c:v>
                </c:pt>
                <c:pt idx="1808">
                  <c:v>1451</c:v>
                </c:pt>
                <c:pt idx="1809">
                  <c:v>1452</c:v>
                </c:pt>
                <c:pt idx="1810">
                  <c:v>1453</c:v>
                </c:pt>
                <c:pt idx="1811">
                  <c:v>1454</c:v>
                </c:pt>
                <c:pt idx="1812">
                  <c:v>1455</c:v>
                </c:pt>
                <c:pt idx="1813">
                  <c:v>1456</c:v>
                </c:pt>
                <c:pt idx="1814">
                  <c:v>1457</c:v>
                </c:pt>
                <c:pt idx="1815">
                  <c:v>1458</c:v>
                </c:pt>
                <c:pt idx="1816">
                  <c:v>1459</c:v>
                </c:pt>
                <c:pt idx="1817">
                  <c:v>1460</c:v>
                </c:pt>
                <c:pt idx="1818">
                  <c:v>1461</c:v>
                </c:pt>
                <c:pt idx="1819">
                  <c:v>1462</c:v>
                </c:pt>
                <c:pt idx="1820">
                  <c:v>1463</c:v>
                </c:pt>
                <c:pt idx="1821">
                  <c:v>1464</c:v>
                </c:pt>
                <c:pt idx="1822">
                  <c:v>1465</c:v>
                </c:pt>
                <c:pt idx="1823">
                  <c:v>1466</c:v>
                </c:pt>
                <c:pt idx="1824">
                  <c:v>1467</c:v>
                </c:pt>
                <c:pt idx="1825">
                  <c:v>1468</c:v>
                </c:pt>
                <c:pt idx="1826">
                  <c:v>1469</c:v>
                </c:pt>
                <c:pt idx="1827">
                  <c:v>1470</c:v>
                </c:pt>
                <c:pt idx="1828">
                  <c:v>1471</c:v>
                </c:pt>
                <c:pt idx="1829">
                  <c:v>1472</c:v>
                </c:pt>
                <c:pt idx="1830">
                  <c:v>1473</c:v>
                </c:pt>
                <c:pt idx="1831">
                  <c:v>1474</c:v>
                </c:pt>
                <c:pt idx="1832">
                  <c:v>1475</c:v>
                </c:pt>
                <c:pt idx="1833">
                  <c:v>1476</c:v>
                </c:pt>
                <c:pt idx="1834">
                  <c:v>1477</c:v>
                </c:pt>
                <c:pt idx="1835">
                  <c:v>1478</c:v>
                </c:pt>
                <c:pt idx="1836">
                  <c:v>1479</c:v>
                </c:pt>
                <c:pt idx="1837">
                  <c:v>1480</c:v>
                </c:pt>
                <c:pt idx="1838">
                  <c:v>1481</c:v>
                </c:pt>
                <c:pt idx="1839">
                  <c:v>1482</c:v>
                </c:pt>
                <c:pt idx="1840">
                  <c:v>1483</c:v>
                </c:pt>
                <c:pt idx="1841">
                  <c:v>1484</c:v>
                </c:pt>
                <c:pt idx="1842">
                  <c:v>1485</c:v>
                </c:pt>
                <c:pt idx="1843">
                  <c:v>1486</c:v>
                </c:pt>
                <c:pt idx="1844">
                  <c:v>1487</c:v>
                </c:pt>
                <c:pt idx="1845">
                  <c:v>1488</c:v>
                </c:pt>
                <c:pt idx="1846">
                  <c:v>1489</c:v>
                </c:pt>
                <c:pt idx="1847">
                  <c:v>1490</c:v>
                </c:pt>
                <c:pt idx="1848">
                  <c:v>1491</c:v>
                </c:pt>
                <c:pt idx="1849">
                  <c:v>1492</c:v>
                </c:pt>
                <c:pt idx="1850">
                  <c:v>1493</c:v>
                </c:pt>
                <c:pt idx="1851">
                  <c:v>1494</c:v>
                </c:pt>
                <c:pt idx="1852">
                  <c:v>1495</c:v>
                </c:pt>
                <c:pt idx="1853">
                  <c:v>1496</c:v>
                </c:pt>
                <c:pt idx="1854">
                  <c:v>1497</c:v>
                </c:pt>
                <c:pt idx="1855">
                  <c:v>1498</c:v>
                </c:pt>
                <c:pt idx="1856">
                  <c:v>1499</c:v>
                </c:pt>
                <c:pt idx="1857">
                  <c:v>1500</c:v>
                </c:pt>
                <c:pt idx="1858">
                  <c:v>1501</c:v>
                </c:pt>
                <c:pt idx="1859">
                  <c:v>1502</c:v>
                </c:pt>
                <c:pt idx="1860">
                  <c:v>1503</c:v>
                </c:pt>
                <c:pt idx="1861">
                  <c:v>1504</c:v>
                </c:pt>
                <c:pt idx="1862">
                  <c:v>1505</c:v>
                </c:pt>
                <c:pt idx="1863">
                  <c:v>1506</c:v>
                </c:pt>
                <c:pt idx="1864">
                  <c:v>1507</c:v>
                </c:pt>
                <c:pt idx="1865">
                  <c:v>1508</c:v>
                </c:pt>
                <c:pt idx="1866">
                  <c:v>1509</c:v>
                </c:pt>
                <c:pt idx="1867">
                  <c:v>1510</c:v>
                </c:pt>
                <c:pt idx="1868">
                  <c:v>1511</c:v>
                </c:pt>
                <c:pt idx="1869">
                  <c:v>1512</c:v>
                </c:pt>
                <c:pt idx="1870">
                  <c:v>1513</c:v>
                </c:pt>
                <c:pt idx="1871">
                  <c:v>1514</c:v>
                </c:pt>
                <c:pt idx="1872">
                  <c:v>1515</c:v>
                </c:pt>
                <c:pt idx="1873">
                  <c:v>1516</c:v>
                </c:pt>
                <c:pt idx="1874">
                  <c:v>1517</c:v>
                </c:pt>
                <c:pt idx="1875">
                  <c:v>1518</c:v>
                </c:pt>
                <c:pt idx="1876">
                  <c:v>1519</c:v>
                </c:pt>
                <c:pt idx="1877">
                  <c:v>1520</c:v>
                </c:pt>
                <c:pt idx="1878">
                  <c:v>1521</c:v>
                </c:pt>
                <c:pt idx="1879">
                  <c:v>1522</c:v>
                </c:pt>
                <c:pt idx="1880">
                  <c:v>1523</c:v>
                </c:pt>
                <c:pt idx="1881">
                  <c:v>1524</c:v>
                </c:pt>
                <c:pt idx="1882">
                  <c:v>1525</c:v>
                </c:pt>
                <c:pt idx="1883">
                  <c:v>1526</c:v>
                </c:pt>
                <c:pt idx="1884">
                  <c:v>1527</c:v>
                </c:pt>
                <c:pt idx="1885">
                  <c:v>1528</c:v>
                </c:pt>
                <c:pt idx="1886">
                  <c:v>1529</c:v>
                </c:pt>
                <c:pt idx="1887">
                  <c:v>1530</c:v>
                </c:pt>
                <c:pt idx="1888">
                  <c:v>1531</c:v>
                </c:pt>
                <c:pt idx="1889">
                  <c:v>1532</c:v>
                </c:pt>
                <c:pt idx="1890">
                  <c:v>1533</c:v>
                </c:pt>
                <c:pt idx="1891">
                  <c:v>1534</c:v>
                </c:pt>
                <c:pt idx="1892">
                  <c:v>1535</c:v>
                </c:pt>
                <c:pt idx="1893">
                  <c:v>1536</c:v>
                </c:pt>
                <c:pt idx="1894">
                  <c:v>1537</c:v>
                </c:pt>
                <c:pt idx="1895">
                  <c:v>1538</c:v>
                </c:pt>
                <c:pt idx="1896">
                  <c:v>1539</c:v>
                </c:pt>
                <c:pt idx="1897">
                  <c:v>1540</c:v>
                </c:pt>
                <c:pt idx="1898">
                  <c:v>1541</c:v>
                </c:pt>
                <c:pt idx="1899">
                  <c:v>1542</c:v>
                </c:pt>
                <c:pt idx="1900">
                  <c:v>1543</c:v>
                </c:pt>
                <c:pt idx="1901">
                  <c:v>1544</c:v>
                </c:pt>
                <c:pt idx="1902">
                  <c:v>1545</c:v>
                </c:pt>
                <c:pt idx="1903">
                  <c:v>1546</c:v>
                </c:pt>
                <c:pt idx="1904">
                  <c:v>1547</c:v>
                </c:pt>
                <c:pt idx="1905">
                  <c:v>1548</c:v>
                </c:pt>
                <c:pt idx="1906">
                  <c:v>1549</c:v>
                </c:pt>
                <c:pt idx="1907">
                  <c:v>1550</c:v>
                </c:pt>
                <c:pt idx="1908">
                  <c:v>1551</c:v>
                </c:pt>
                <c:pt idx="1909">
                  <c:v>1552</c:v>
                </c:pt>
                <c:pt idx="1910">
                  <c:v>1553</c:v>
                </c:pt>
                <c:pt idx="1911">
                  <c:v>1554</c:v>
                </c:pt>
                <c:pt idx="1912">
                  <c:v>1555</c:v>
                </c:pt>
                <c:pt idx="1913">
                  <c:v>1556</c:v>
                </c:pt>
                <c:pt idx="1914">
                  <c:v>1557</c:v>
                </c:pt>
                <c:pt idx="1915">
                  <c:v>1558</c:v>
                </c:pt>
                <c:pt idx="1916">
                  <c:v>1559</c:v>
                </c:pt>
                <c:pt idx="1917">
                  <c:v>1560</c:v>
                </c:pt>
                <c:pt idx="1918">
                  <c:v>1561</c:v>
                </c:pt>
                <c:pt idx="1919">
                  <c:v>1562</c:v>
                </c:pt>
                <c:pt idx="1920">
                  <c:v>1563</c:v>
                </c:pt>
                <c:pt idx="1921">
                  <c:v>1564</c:v>
                </c:pt>
                <c:pt idx="1922">
                  <c:v>1565</c:v>
                </c:pt>
                <c:pt idx="1923">
                  <c:v>1566</c:v>
                </c:pt>
                <c:pt idx="1924">
                  <c:v>1567</c:v>
                </c:pt>
                <c:pt idx="1925">
                  <c:v>1568</c:v>
                </c:pt>
                <c:pt idx="1926">
                  <c:v>1569</c:v>
                </c:pt>
                <c:pt idx="1927">
                  <c:v>1570</c:v>
                </c:pt>
                <c:pt idx="1928">
                  <c:v>1571</c:v>
                </c:pt>
                <c:pt idx="1929">
                  <c:v>1572</c:v>
                </c:pt>
                <c:pt idx="1930">
                  <c:v>1573</c:v>
                </c:pt>
                <c:pt idx="1931">
                  <c:v>1574</c:v>
                </c:pt>
                <c:pt idx="1932">
                  <c:v>1575</c:v>
                </c:pt>
                <c:pt idx="1933">
                  <c:v>1576</c:v>
                </c:pt>
                <c:pt idx="1934">
                  <c:v>1577</c:v>
                </c:pt>
                <c:pt idx="1935">
                  <c:v>1578</c:v>
                </c:pt>
                <c:pt idx="1936">
                  <c:v>1579</c:v>
                </c:pt>
                <c:pt idx="1937">
                  <c:v>1580</c:v>
                </c:pt>
                <c:pt idx="1938">
                  <c:v>1581</c:v>
                </c:pt>
                <c:pt idx="1939">
                  <c:v>1582</c:v>
                </c:pt>
                <c:pt idx="1940">
                  <c:v>1583</c:v>
                </c:pt>
                <c:pt idx="1941">
                  <c:v>1584</c:v>
                </c:pt>
                <c:pt idx="1942">
                  <c:v>1585</c:v>
                </c:pt>
                <c:pt idx="1943">
                  <c:v>1586</c:v>
                </c:pt>
                <c:pt idx="1944">
                  <c:v>1587</c:v>
                </c:pt>
                <c:pt idx="1945">
                  <c:v>1588</c:v>
                </c:pt>
                <c:pt idx="1946">
                  <c:v>1589</c:v>
                </c:pt>
                <c:pt idx="1947">
                  <c:v>1590</c:v>
                </c:pt>
                <c:pt idx="1948">
                  <c:v>1591</c:v>
                </c:pt>
                <c:pt idx="1949">
                  <c:v>1592</c:v>
                </c:pt>
                <c:pt idx="1950">
                  <c:v>1593</c:v>
                </c:pt>
                <c:pt idx="1951">
                  <c:v>1594</c:v>
                </c:pt>
                <c:pt idx="1952">
                  <c:v>1595</c:v>
                </c:pt>
                <c:pt idx="1953">
                  <c:v>1596</c:v>
                </c:pt>
                <c:pt idx="1954">
                  <c:v>1597</c:v>
                </c:pt>
                <c:pt idx="1955">
                  <c:v>1598</c:v>
                </c:pt>
                <c:pt idx="1956">
                  <c:v>1599</c:v>
                </c:pt>
                <c:pt idx="1957">
                  <c:v>1600</c:v>
                </c:pt>
                <c:pt idx="1958">
                  <c:v>1601</c:v>
                </c:pt>
                <c:pt idx="1959">
                  <c:v>1602</c:v>
                </c:pt>
                <c:pt idx="1960">
                  <c:v>1603</c:v>
                </c:pt>
                <c:pt idx="1961">
                  <c:v>1604</c:v>
                </c:pt>
                <c:pt idx="1962">
                  <c:v>1605</c:v>
                </c:pt>
                <c:pt idx="1963">
                  <c:v>1606</c:v>
                </c:pt>
                <c:pt idx="1964">
                  <c:v>1607</c:v>
                </c:pt>
                <c:pt idx="1965">
                  <c:v>1608</c:v>
                </c:pt>
                <c:pt idx="1966">
                  <c:v>1609</c:v>
                </c:pt>
                <c:pt idx="1967">
                  <c:v>1610</c:v>
                </c:pt>
                <c:pt idx="1968">
                  <c:v>1611</c:v>
                </c:pt>
                <c:pt idx="1969">
                  <c:v>1612</c:v>
                </c:pt>
                <c:pt idx="1970">
                  <c:v>1613</c:v>
                </c:pt>
                <c:pt idx="1971">
                  <c:v>1614</c:v>
                </c:pt>
                <c:pt idx="1972">
                  <c:v>1615</c:v>
                </c:pt>
                <c:pt idx="1973">
                  <c:v>1616</c:v>
                </c:pt>
                <c:pt idx="1974">
                  <c:v>1617</c:v>
                </c:pt>
                <c:pt idx="1975">
                  <c:v>1618</c:v>
                </c:pt>
                <c:pt idx="1976">
                  <c:v>1619</c:v>
                </c:pt>
                <c:pt idx="1977">
                  <c:v>1620</c:v>
                </c:pt>
                <c:pt idx="1978">
                  <c:v>1621</c:v>
                </c:pt>
                <c:pt idx="1979">
                  <c:v>1622</c:v>
                </c:pt>
                <c:pt idx="1980">
                  <c:v>1623</c:v>
                </c:pt>
                <c:pt idx="1981">
                  <c:v>1624</c:v>
                </c:pt>
                <c:pt idx="1982">
                  <c:v>1625</c:v>
                </c:pt>
                <c:pt idx="1983">
                  <c:v>1626</c:v>
                </c:pt>
                <c:pt idx="1984">
                  <c:v>1627</c:v>
                </c:pt>
                <c:pt idx="1985">
                  <c:v>1628</c:v>
                </c:pt>
                <c:pt idx="1986">
                  <c:v>1629</c:v>
                </c:pt>
                <c:pt idx="1987">
                  <c:v>1630</c:v>
                </c:pt>
                <c:pt idx="1988">
                  <c:v>1631</c:v>
                </c:pt>
                <c:pt idx="1989">
                  <c:v>1632</c:v>
                </c:pt>
                <c:pt idx="1990">
                  <c:v>1633</c:v>
                </c:pt>
                <c:pt idx="1991">
                  <c:v>1634</c:v>
                </c:pt>
                <c:pt idx="1992">
                  <c:v>1635</c:v>
                </c:pt>
                <c:pt idx="1993">
                  <c:v>1636</c:v>
                </c:pt>
                <c:pt idx="1994">
                  <c:v>1637</c:v>
                </c:pt>
                <c:pt idx="1995">
                  <c:v>1638</c:v>
                </c:pt>
                <c:pt idx="1996">
                  <c:v>1639</c:v>
                </c:pt>
                <c:pt idx="1997">
                  <c:v>1640</c:v>
                </c:pt>
                <c:pt idx="1998">
                  <c:v>1641</c:v>
                </c:pt>
                <c:pt idx="1999">
                  <c:v>1642</c:v>
                </c:pt>
                <c:pt idx="2000">
                  <c:v>1643</c:v>
                </c:pt>
                <c:pt idx="2001">
                  <c:v>1644</c:v>
                </c:pt>
                <c:pt idx="2002">
                  <c:v>1645</c:v>
                </c:pt>
                <c:pt idx="2003">
                  <c:v>1646</c:v>
                </c:pt>
                <c:pt idx="2004">
                  <c:v>1647</c:v>
                </c:pt>
                <c:pt idx="2005">
                  <c:v>1648</c:v>
                </c:pt>
                <c:pt idx="2006">
                  <c:v>1649</c:v>
                </c:pt>
                <c:pt idx="2007">
                  <c:v>1650</c:v>
                </c:pt>
                <c:pt idx="2008">
                  <c:v>1651</c:v>
                </c:pt>
                <c:pt idx="2009">
                  <c:v>1652</c:v>
                </c:pt>
                <c:pt idx="2010">
                  <c:v>1653</c:v>
                </c:pt>
                <c:pt idx="2011">
                  <c:v>1654</c:v>
                </c:pt>
                <c:pt idx="2012">
                  <c:v>1655</c:v>
                </c:pt>
                <c:pt idx="2013">
                  <c:v>1656</c:v>
                </c:pt>
                <c:pt idx="2014">
                  <c:v>1657</c:v>
                </c:pt>
                <c:pt idx="2015">
                  <c:v>1658</c:v>
                </c:pt>
                <c:pt idx="2016">
                  <c:v>1659</c:v>
                </c:pt>
                <c:pt idx="2017">
                  <c:v>1660</c:v>
                </c:pt>
                <c:pt idx="2018">
                  <c:v>1661</c:v>
                </c:pt>
                <c:pt idx="2019">
                  <c:v>1662</c:v>
                </c:pt>
                <c:pt idx="2020">
                  <c:v>1663</c:v>
                </c:pt>
                <c:pt idx="2021">
                  <c:v>1664</c:v>
                </c:pt>
                <c:pt idx="2022">
                  <c:v>1665</c:v>
                </c:pt>
                <c:pt idx="2023">
                  <c:v>1666</c:v>
                </c:pt>
                <c:pt idx="2024">
                  <c:v>1667</c:v>
                </c:pt>
                <c:pt idx="2025">
                  <c:v>1668</c:v>
                </c:pt>
                <c:pt idx="2026">
                  <c:v>1669</c:v>
                </c:pt>
                <c:pt idx="2027">
                  <c:v>1670</c:v>
                </c:pt>
                <c:pt idx="2028">
                  <c:v>1671</c:v>
                </c:pt>
                <c:pt idx="2029">
                  <c:v>1672</c:v>
                </c:pt>
                <c:pt idx="2030">
                  <c:v>1673</c:v>
                </c:pt>
                <c:pt idx="2031">
                  <c:v>1674</c:v>
                </c:pt>
                <c:pt idx="2032">
                  <c:v>1675</c:v>
                </c:pt>
                <c:pt idx="2033">
                  <c:v>1676</c:v>
                </c:pt>
                <c:pt idx="2034">
                  <c:v>1677</c:v>
                </c:pt>
                <c:pt idx="2035">
                  <c:v>1678</c:v>
                </c:pt>
                <c:pt idx="2036">
                  <c:v>1679</c:v>
                </c:pt>
                <c:pt idx="2037">
                  <c:v>1680</c:v>
                </c:pt>
                <c:pt idx="2038">
                  <c:v>1681</c:v>
                </c:pt>
                <c:pt idx="2039">
                  <c:v>1682</c:v>
                </c:pt>
                <c:pt idx="2040">
                  <c:v>1683</c:v>
                </c:pt>
                <c:pt idx="2041">
                  <c:v>1684</c:v>
                </c:pt>
                <c:pt idx="2042">
                  <c:v>1685</c:v>
                </c:pt>
                <c:pt idx="2043">
                  <c:v>1686</c:v>
                </c:pt>
                <c:pt idx="2044">
                  <c:v>1687</c:v>
                </c:pt>
                <c:pt idx="2045">
                  <c:v>1688</c:v>
                </c:pt>
                <c:pt idx="2046">
                  <c:v>1689</c:v>
                </c:pt>
                <c:pt idx="2047">
                  <c:v>1690</c:v>
                </c:pt>
                <c:pt idx="2048">
                  <c:v>1691</c:v>
                </c:pt>
                <c:pt idx="2049">
                  <c:v>1692</c:v>
                </c:pt>
                <c:pt idx="2050">
                  <c:v>1693</c:v>
                </c:pt>
                <c:pt idx="2051">
                  <c:v>1694</c:v>
                </c:pt>
                <c:pt idx="2052">
                  <c:v>1695</c:v>
                </c:pt>
                <c:pt idx="2053">
                  <c:v>1696</c:v>
                </c:pt>
                <c:pt idx="2054">
                  <c:v>1697</c:v>
                </c:pt>
                <c:pt idx="2055">
                  <c:v>1698</c:v>
                </c:pt>
                <c:pt idx="2056">
                  <c:v>1699</c:v>
                </c:pt>
                <c:pt idx="2057">
                  <c:v>1700</c:v>
                </c:pt>
                <c:pt idx="2058">
                  <c:v>1701</c:v>
                </c:pt>
                <c:pt idx="2059">
                  <c:v>1702</c:v>
                </c:pt>
                <c:pt idx="2060">
                  <c:v>1703</c:v>
                </c:pt>
                <c:pt idx="2061">
                  <c:v>1704</c:v>
                </c:pt>
                <c:pt idx="2062">
                  <c:v>1705</c:v>
                </c:pt>
                <c:pt idx="2063">
                  <c:v>1706</c:v>
                </c:pt>
                <c:pt idx="2064">
                  <c:v>1707</c:v>
                </c:pt>
                <c:pt idx="2065">
                  <c:v>1708</c:v>
                </c:pt>
                <c:pt idx="2066">
                  <c:v>1709</c:v>
                </c:pt>
                <c:pt idx="2067">
                  <c:v>1710</c:v>
                </c:pt>
                <c:pt idx="2068">
                  <c:v>1711</c:v>
                </c:pt>
                <c:pt idx="2069">
                  <c:v>1712</c:v>
                </c:pt>
                <c:pt idx="2070">
                  <c:v>1713</c:v>
                </c:pt>
                <c:pt idx="2071">
                  <c:v>1714</c:v>
                </c:pt>
                <c:pt idx="2072">
                  <c:v>1715</c:v>
                </c:pt>
                <c:pt idx="2073">
                  <c:v>1716</c:v>
                </c:pt>
                <c:pt idx="2074">
                  <c:v>1717</c:v>
                </c:pt>
                <c:pt idx="2075">
                  <c:v>1718</c:v>
                </c:pt>
                <c:pt idx="2076">
                  <c:v>1719</c:v>
                </c:pt>
                <c:pt idx="2077">
                  <c:v>1720</c:v>
                </c:pt>
                <c:pt idx="2078">
                  <c:v>1721</c:v>
                </c:pt>
                <c:pt idx="2079">
                  <c:v>1722</c:v>
                </c:pt>
                <c:pt idx="2080">
                  <c:v>1723</c:v>
                </c:pt>
                <c:pt idx="2081">
                  <c:v>1724</c:v>
                </c:pt>
                <c:pt idx="2082">
                  <c:v>1725</c:v>
                </c:pt>
                <c:pt idx="2083">
                  <c:v>1726</c:v>
                </c:pt>
                <c:pt idx="2084">
                  <c:v>1727</c:v>
                </c:pt>
                <c:pt idx="2085">
                  <c:v>1728</c:v>
                </c:pt>
                <c:pt idx="2086">
                  <c:v>1729</c:v>
                </c:pt>
                <c:pt idx="2087">
                  <c:v>1730</c:v>
                </c:pt>
                <c:pt idx="2088">
                  <c:v>1731</c:v>
                </c:pt>
                <c:pt idx="2089">
                  <c:v>1732</c:v>
                </c:pt>
                <c:pt idx="2090">
                  <c:v>1733</c:v>
                </c:pt>
                <c:pt idx="2091">
                  <c:v>1734</c:v>
                </c:pt>
                <c:pt idx="2092">
                  <c:v>1735</c:v>
                </c:pt>
                <c:pt idx="2093">
                  <c:v>1736</c:v>
                </c:pt>
                <c:pt idx="2094">
                  <c:v>1737</c:v>
                </c:pt>
                <c:pt idx="2095">
                  <c:v>1738</c:v>
                </c:pt>
                <c:pt idx="2096">
                  <c:v>1739</c:v>
                </c:pt>
                <c:pt idx="2097">
                  <c:v>1740</c:v>
                </c:pt>
                <c:pt idx="2098">
                  <c:v>1741</c:v>
                </c:pt>
                <c:pt idx="2099">
                  <c:v>1742</c:v>
                </c:pt>
                <c:pt idx="2100">
                  <c:v>1743</c:v>
                </c:pt>
                <c:pt idx="2101">
                  <c:v>1744</c:v>
                </c:pt>
                <c:pt idx="2102">
                  <c:v>1745</c:v>
                </c:pt>
                <c:pt idx="2103">
                  <c:v>1746</c:v>
                </c:pt>
                <c:pt idx="2104">
                  <c:v>1747</c:v>
                </c:pt>
                <c:pt idx="2105">
                  <c:v>1748</c:v>
                </c:pt>
                <c:pt idx="2106">
                  <c:v>1749</c:v>
                </c:pt>
                <c:pt idx="2107">
                  <c:v>1750</c:v>
                </c:pt>
                <c:pt idx="2108">
                  <c:v>1751</c:v>
                </c:pt>
                <c:pt idx="2109">
                  <c:v>1752</c:v>
                </c:pt>
                <c:pt idx="2110">
                  <c:v>1753</c:v>
                </c:pt>
                <c:pt idx="2111">
                  <c:v>1754</c:v>
                </c:pt>
                <c:pt idx="2112">
                  <c:v>1755</c:v>
                </c:pt>
                <c:pt idx="2113">
                  <c:v>1756</c:v>
                </c:pt>
                <c:pt idx="2114">
                  <c:v>1757</c:v>
                </c:pt>
                <c:pt idx="2115">
                  <c:v>1758</c:v>
                </c:pt>
                <c:pt idx="2116">
                  <c:v>1759</c:v>
                </c:pt>
                <c:pt idx="2117">
                  <c:v>1760</c:v>
                </c:pt>
                <c:pt idx="2118">
                  <c:v>1761</c:v>
                </c:pt>
                <c:pt idx="2119">
                  <c:v>1762</c:v>
                </c:pt>
                <c:pt idx="2120">
                  <c:v>1763</c:v>
                </c:pt>
                <c:pt idx="2121">
                  <c:v>1764</c:v>
                </c:pt>
                <c:pt idx="2122">
                  <c:v>1765</c:v>
                </c:pt>
                <c:pt idx="2123">
                  <c:v>1766</c:v>
                </c:pt>
                <c:pt idx="2124">
                  <c:v>1767</c:v>
                </c:pt>
                <c:pt idx="2125">
                  <c:v>1768</c:v>
                </c:pt>
                <c:pt idx="2126">
                  <c:v>1769</c:v>
                </c:pt>
                <c:pt idx="2127">
                  <c:v>1770</c:v>
                </c:pt>
                <c:pt idx="2128">
                  <c:v>1771</c:v>
                </c:pt>
                <c:pt idx="2129">
                  <c:v>1772</c:v>
                </c:pt>
                <c:pt idx="2130">
                  <c:v>1773</c:v>
                </c:pt>
                <c:pt idx="2131">
                  <c:v>1774</c:v>
                </c:pt>
                <c:pt idx="2132">
                  <c:v>1775</c:v>
                </c:pt>
                <c:pt idx="2133">
                  <c:v>1776</c:v>
                </c:pt>
                <c:pt idx="2134">
                  <c:v>1777</c:v>
                </c:pt>
                <c:pt idx="2135">
                  <c:v>1778</c:v>
                </c:pt>
                <c:pt idx="2136">
                  <c:v>1779</c:v>
                </c:pt>
                <c:pt idx="2137">
                  <c:v>1780</c:v>
                </c:pt>
                <c:pt idx="2138">
                  <c:v>1781</c:v>
                </c:pt>
                <c:pt idx="2139">
                  <c:v>1782</c:v>
                </c:pt>
                <c:pt idx="2140">
                  <c:v>1783</c:v>
                </c:pt>
                <c:pt idx="2141">
                  <c:v>1784</c:v>
                </c:pt>
                <c:pt idx="2142">
                  <c:v>1785</c:v>
                </c:pt>
                <c:pt idx="2143">
                  <c:v>1786</c:v>
                </c:pt>
                <c:pt idx="2144">
                  <c:v>1787</c:v>
                </c:pt>
                <c:pt idx="2145">
                  <c:v>1788</c:v>
                </c:pt>
                <c:pt idx="2146">
                  <c:v>1789</c:v>
                </c:pt>
                <c:pt idx="2147">
                  <c:v>1790</c:v>
                </c:pt>
                <c:pt idx="2148">
                  <c:v>1791</c:v>
                </c:pt>
                <c:pt idx="2149">
                  <c:v>1792</c:v>
                </c:pt>
                <c:pt idx="2150">
                  <c:v>1793</c:v>
                </c:pt>
                <c:pt idx="2151">
                  <c:v>1794</c:v>
                </c:pt>
                <c:pt idx="2152">
                  <c:v>1795</c:v>
                </c:pt>
                <c:pt idx="2153">
                  <c:v>1796</c:v>
                </c:pt>
                <c:pt idx="2154">
                  <c:v>1797</c:v>
                </c:pt>
                <c:pt idx="2155">
                  <c:v>1798</c:v>
                </c:pt>
                <c:pt idx="2156">
                  <c:v>1799</c:v>
                </c:pt>
                <c:pt idx="2157">
                  <c:v>1800</c:v>
                </c:pt>
                <c:pt idx="2158">
                  <c:v>1801</c:v>
                </c:pt>
                <c:pt idx="2159">
                  <c:v>1802</c:v>
                </c:pt>
                <c:pt idx="2160">
                  <c:v>1803</c:v>
                </c:pt>
                <c:pt idx="2161">
                  <c:v>1804</c:v>
                </c:pt>
                <c:pt idx="2162">
                  <c:v>1805</c:v>
                </c:pt>
                <c:pt idx="2163">
                  <c:v>1806</c:v>
                </c:pt>
                <c:pt idx="2164">
                  <c:v>1807</c:v>
                </c:pt>
                <c:pt idx="2165">
                  <c:v>1808</c:v>
                </c:pt>
                <c:pt idx="2166">
                  <c:v>1809</c:v>
                </c:pt>
                <c:pt idx="2167">
                  <c:v>1810</c:v>
                </c:pt>
                <c:pt idx="2168">
                  <c:v>1811</c:v>
                </c:pt>
                <c:pt idx="2169">
                  <c:v>1812</c:v>
                </c:pt>
                <c:pt idx="2170">
                  <c:v>1813</c:v>
                </c:pt>
                <c:pt idx="2171">
                  <c:v>1814</c:v>
                </c:pt>
                <c:pt idx="2172">
                  <c:v>1815</c:v>
                </c:pt>
                <c:pt idx="2173">
                  <c:v>1816</c:v>
                </c:pt>
                <c:pt idx="2174">
                  <c:v>1817</c:v>
                </c:pt>
                <c:pt idx="2175">
                  <c:v>1818</c:v>
                </c:pt>
                <c:pt idx="2176">
                  <c:v>1819</c:v>
                </c:pt>
                <c:pt idx="2177">
                  <c:v>1820</c:v>
                </c:pt>
                <c:pt idx="2178">
                  <c:v>1821</c:v>
                </c:pt>
                <c:pt idx="2179">
                  <c:v>1822</c:v>
                </c:pt>
                <c:pt idx="2180">
                  <c:v>1823</c:v>
                </c:pt>
                <c:pt idx="2181">
                  <c:v>1824</c:v>
                </c:pt>
                <c:pt idx="2182">
                  <c:v>1825</c:v>
                </c:pt>
                <c:pt idx="2183">
                  <c:v>1826</c:v>
                </c:pt>
                <c:pt idx="2184">
                  <c:v>1827</c:v>
                </c:pt>
                <c:pt idx="2185">
                  <c:v>1828</c:v>
                </c:pt>
                <c:pt idx="2186">
                  <c:v>1829</c:v>
                </c:pt>
                <c:pt idx="2187">
                  <c:v>1830</c:v>
                </c:pt>
                <c:pt idx="2188">
                  <c:v>1831</c:v>
                </c:pt>
                <c:pt idx="2189">
                  <c:v>1832</c:v>
                </c:pt>
                <c:pt idx="2190">
                  <c:v>1833</c:v>
                </c:pt>
                <c:pt idx="2191">
                  <c:v>1834</c:v>
                </c:pt>
                <c:pt idx="2192">
                  <c:v>1835</c:v>
                </c:pt>
                <c:pt idx="2193">
                  <c:v>1836</c:v>
                </c:pt>
                <c:pt idx="2194">
                  <c:v>1837</c:v>
                </c:pt>
                <c:pt idx="2195">
                  <c:v>1838</c:v>
                </c:pt>
                <c:pt idx="2196">
                  <c:v>1839</c:v>
                </c:pt>
                <c:pt idx="2197">
                  <c:v>1840</c:v>
                </c:pt>
                <c:pt idx="2198">
                  <c:v>1841</c:v>
                </c:pt>
                <c:pt idx="2199">
                  <c:v>1842</c:v>
                </c:pt>
                <c:pt idx="2200">
                  <c:v>1843</c:v>
                </c:pt>
                <c:pt idx="2201">
                  <c:v>1844</c:v>
                </c:pt>
                <c:pt idx="2202">
                  <c:v>1845</c:v>
                </c:pt>
                <c:pt idx="2203">
                  <c:v>1846</c:v>
                </c:pt>
                <c:pt idx="2204">
                  <c:v>1847</c:v>
                </c:pt>
                <c:pt idx="2205">
                  <c:v>1848</c:v>
                </c:pt>
                <c:pt idx="2206">
                  <c:v>1849</c:v>
                </c:pt>
                <c:pt idx="2207">
                  <c:v>1850</c:v>
                </c:pt>
                <c:pt idx="2208">
                  <c:v>1851</c:v>
                </c:pt>
                <c:pt idx="2209">
                  <c:v>1852</c:v>
                </c:pt>
                <c:pt idx="2210">
                  <c:v>1853</c:v>
                </c:pt>
                <c:pt idx="2211">
                  <c:v>1854</c:v>
                </c:pt>
                <c:pt idx="2212">
                  <c:v>1855</c:v>
                </c:pt>
                <c:pt idx="2213">
                  <c:v>1856</c:v>
                </c:pt>
                <c:pt idx="2214">
                  <c:v>1857</c:v>
                </c:pt>
                <c:pt idx="2215">
                  <c:v>1858</c:v>
                </c:pt>
                <c:pt idx="2216">
                  <c:v>1859</c:v>
                </c:pt>
                <c:pt idx="2217">
                  <c:v>1860</c:v>
                </c:pt>
                <c:pt idx="2218">
                  <c:v>1861</c:v>
                </c:pt>
                <c:pt idx="2219">
                  <c:v>1862</c:v>
                </c:pt>
                <c:pt idx="2220">
                  <c:v>1863</c:v>
                </c:pt>
                <c:pt idx="2221">
                  <c:v>1864</c:v>
                </c:pt>
                <c:pt idx="2222">
                  <c:v>1865</c:v>
                </c:pt>
                <c:pt idx="2223">
                  <c:v>1866</c:v>
                </c:pt>
                <c:pt idx="2224">
                  <c:v>1867</c:v>
                </c:pt>
                <c:pt idx="2225">
                  <c:v>1868</c:v>
                </c:pt>
                <c:pt idx="2226">
                  <c:v>1869</c:v>
                </c:pt>
                <c:pt idx="2227">
                  <c:v>1870</c:v>
                </c:pt>
                <c:pt idx="2228">
                  <c:v>1871</c:v>
                </c:pt>
                <c:pt idx="2229">
                  <c:v>1872</c:v>
                </c:pt>
                <c:pt idx="2230">
                  <c:v>1873</c:v>
                </c:pt>
                <c:pt idx="2231">
                  <c:v>1874</c:v>
                </c:pt>
                <c:pt idx="2232">
                  <c:v>1875</c:v>
                </c:pt>
                <c:pt idx="2233">
                  <c:v>1876</c:v>
                </c:pt>
                <c:pt idx="2234">
                  <c:v>1877</c:v>
                </c:pt>
                <c:pt idx="2235">
                  <c:v>1878</c:v>
                </c:pt>
                <c:pt idx="2236">
                  <c:v>1879</c:v>
                </c:pt>
                <c:pt idx="2237">
                  <c:v>1880</c:v>
                </c:pt>
                <c:pt idx="2238">
                  <c:v>1881</c:v>
                </c:pt>
                <c:pt idx="2239">
                  <c:v>1882</c:v>
                </c:pt>
                <c:pt idx="2240">
                  <c:v>1883</c:v>
                </c:pt>
                <c:pt idx="2241">
                  <c:v>1884</c:v>
                </c:pt>
                <c:pt idx="2242">
                  <c:v>1885</c:v>
                </c:pt>
                <c:pt idx="2243">
                  <c:v>1886</c:v>
                </c:pt>
                <c:pt idx="2244">
                  <c:v>1887</c:v>
                </c:pt>
                <c:pt idx="2245">
                  <c:v>1888</c:v>
                </c:pt>
                <c:pt idx="2246">
                  <c:v>1889</c:v>
                </c:pt>
                <c:pt idx="2247">
                  <c:v>1890</c:v>
                </c:pt>
                <c:pt idx="2248">
                  <c:v>1891</c:v>
                </c:pt>
                <c:pt idx="2249">
                  <c:v>1892</c:v>
                </c:pt>
                <c:pt idx="2250">
                  <c:v>1893</c:v>
                </c:pt>
                <c:pt idx="2251">
                  <c:v>1894</c:v>
                </c:pt>
                <c:pt idx="2252">
                  <c:v>1895</c:v>
                </c:pt>
                <c:pt idx="2253">
                  <c:v>1896</c:v>
                </c:pt>
                <c:pt idx="2254">
                  <c:v>1897</c:v>
                </c:pt>
                <c:pt idx="2255">
                  <c:v>1898</c:v>
                </c:pt>
                <c:pt idx="2256">
                  <c:v>1899</c:v>
                </c:pt>
                <c:pt idx="2257">
                  <c:v>1900</c:v>
                </c:pt>
                <c:pt idx="2258">
                  <c:v>1901</c:v>
                </c:pt>
                <c:pt idx="2259">
                  <c:v>1902</c:v>
                </c:pt>
                <c:pt idx="2260">
                  <c:v>1903</c:v>
                </c:pt>
                <c:pt idx="2261">
                  <c:v>1904</c:v>
                </c:pt>
                <c:pt idx="2262">
                  <c:v>1905</c:v>
                </c:pt>
                <c:pt idx="2263">
                  <c:v>1906</c:v>
                </c:pt>
                <c:pt idx="2264">
                  <c:v>1907</c:v>
                </c:pt>
                <c:pt idx="2265">
                  <c:v>1908</c:v>
                </c:pt>
                <c:pt idx="2266">
                  <c:v>1909</c:v>
                </c:pt>
                <c:pt idx="2267">
                  <c:v>1910</c:v>
                </c:pt>
                <c:pt idx="2268">
                  <c:v>1911</c:v>
                </c:pt>
                <c:pt idx="2269">
                  <c:v>1912</c:v>
                </c:pt>
                <c:pt idx="2270">
                  <c:v>1913</c:v>
                </c:pt>
                <c:pt idx="2271">
                  <c:v>1914</c:v>
                </c:pt>
                <c:pt idx="2272">
                  <c:v>1915</c:v>
                </c:pt>
                <c:pt idx="2273">
                  <c:v>1916</c:v>
                </c:pt>
                <c:pt idx="2274">
                  <c:v>1917</c:v>
                </c:pt>
                <c:pt idx="2275">
                  <c:v>1918</c:v>
                </c:pt>
                <c:pt idx="2276">
                  <c:v>1919</c:v>
                </c:pt>
                <c:pt idx="2277">
                  <c:v>1920</c:v>
                </c:pt>
                <c:pt idx="2278">
                  <c:v>1921</c:v>
                </c:pt>
                <c:pt idx="2279">
                  <c:v>1922</c:v>
                </c:pt>
                <c:pt idx="2280">
                  <c:v>1923</c:v>
                </c:pt>
                <c:pt idx="2281">
                  <c:v>1924</c:v>
                </c:pt>
                <c:pt idx="2282">
                  <c:v>1925</c:v>
                </c:pt>
                <c:pt idx="2283">
                  <c:v>1926</c:v>
                </c:pt>
                <c:pt idx="2284">
                  <c:v>1927</c:v>
                </c:pt>
                <c:pt idx="2285">
                  <c:v>1928</c:v>
                </c:pt>
                <c:pt idx="2286">
                  <c:v>1929</c:v>
                </c:pt>
                <c:pt idx="2287">
                  <c:v>1930</c:v>
                </c:pt>
                <c:pt idx="2288">
                  <c:v>1931</c:v>
                </c:pt>
                <c:pt idx="2289">
                  <c:v>1932</c:v>
                </c:pt>
                <c:pt idx="2290">
                  <c:v>1933</c:v>
                </c:pt>
                <c:pt idx="2291">
                  <c:v>1934</c:v>
                </c:pt>
                <c:pt idx="2292">
                  <c:v>1935</c:v>
                </c:pt>
                <c:pt idx="2293">
                  <c:v>1936</c:v>
                </c:pt>
                <c:pt idx="2294">
                  <c:v>1937</c:v>
                </c:pt>
                <c:pt idx="2295">
                  <c:v>1938</c:v>
                </c:pt>
                <c:pt idx="2296">
                  <c:v>1939</c:v>
                </c:pt>
                <c:pt idx="2297">
                  <c:v>1940</c:v>
                </c:pt>
                <c:pt idx="2298">
                  <c:v>1941</c:v>
                </c:pt>
                <c:pt idx="2299">
                  <c:v>1942</c:v>
                </c:pt>
                <c:pt idx="2300">
                  <c:v>1943</c:v>
                </c:pt>
                <c:pt idx="2301">
                  <c:v>1944</c:v>
                </c:pt>
                <c:pt idx="2302">
                  <c:v>1945</c:v>
                </c:pt>
                <c:pt idx="2303">
                  <c:v>1946</c:v>
                </c:pt>
                <c:pt idx="2304">
                  <c:v>1947</c:v>
                </c:pt>
                <c:pt idx="2305">
                  <c:v>1948</c:v>
                </c:pt>
                <c:pt idx="2306">
                  <c:v>1949</c:v>
                </c:pt>
                <c:pt idx="2307">
                  <c:v>1950</c:v>
                </c:pt>
                <c:pt idx="2308">
                  <c:v>1951</c:v>
                </c:pt>
                <c:pt idx="2309">
                  <c:v>1952</c:v>
                </c:pt>
                <c:pt idx="2310">
                  <c:v>1953</c:v>
                </c:pt>
                <c:pt idx="2311">
                  <c:v>1954</c:v>
                </c:pt>
                <c:pt idx="2312">
                  <c:v>1955</c:v>
                </c:pt>
                <c:pt idx="2313">
                  <c:v>1956</c:v>
                </c:pt>
                <c:pt idx="2314">
                  <c:v>1957</c:v>
                </c:pt>
                <c:pt idx="2315">
                  <c:v>1958</c:v>
                </c:pt>
                <c:pt idx="2316">
                  <c:v>1959</c:v>
                </c:pt>
                <c:pt idx="2317">
                  <c:v>1960</c:v>
                </c:pt>
                <c:pt idx="2318">
                  <c:v>1961</c:v>
                </c:pt>
                <c:pt idx="2319">
                  <c:v>1962</c:v>
                </c:pt>
                <c:pt idx="2320">
                  <c:v>1963</c:v>
                </c:pt>
                <c:pt idx="2321">
                  <c:v>1964</c:v>
                </c:pt>
                <c:pt idx="2322">
                  <c:v>1965</c:v>
                </c:pt>
                <c:pt idx="2323">
                  <c:v>1966</c:v>
                </c:pt>
                <c:pt idx="2324">
                  <c:v>1967</c:v>
                </c:pt>
                <c:pt idx="2325">
                  <c:v>1968</c:v>
                </c:pt>
                <c:pt idx="2326">
                  <c:v>1969</c:v>
                </c:pt>
                <c:pt idx="2327">
                  <c:v>1970</c:v>
                </c:pt>
                <c:pt idx="2328">
                  <c:v>1971</c:v>
                </c:pt>
                <c:pt idx="2329">
                  <c:v>1972</c:v>
                </c:pt>
                <c:pt idx="2330">
                  <c:v>1973</c:v>
                </c:pt>
                <c:pt idx="2331">
                  <c:v>1974</c:v>
                </c:pt>
                <c:pt idx="2332">
                  <c:v>1975</c:v>
                </c:pt>
                <c:pt idx="2333">
                  <c:v>1976</c:v>
                </c:pt>
                <c:pt idx="2334">
                  <c:v>1977</c:v>
                </c:pt>
                <c:pt idx="2335">
                  <c:v>1978</c:v>
                </c:pt>
                <c:pt idx="2336">
                  <c:v>1979</c:v>
                </c:pt>
                <c:pt idx="2337">
                  <c:v>1980</c:v>
                </c:pt>
                <c:pt idx="2338">
                  <c:v>1981</c:v>
                </c:pt>
                <c:pt idx="2339">
                  <c:v>1982</c:v>
                </c:pt>
                <c:pt idx="2340">
                  <c:v>1983</c:v>
                </c:pt>
                <c:pt idx="2341">
                  <c:v>1984</c:v>
                </c:pt>
                <c:pt idx="2342">
                  <c:v>1985</c:v>
                </c:pt>
                <c:pt idx="2343">
                  <c:v>1986</c:v>
                </c:pt>
                <c:pt idx="2344">
                  <c:v>1987</c:v>
                </c:pt>
                <c:pt idx="2345">
                  <c:v>1988</c:v>
                </c:pt>
                <c:pt idx="2346">
                  <c:v>1989</c:v>
                </c:pt>
                <c:pt idx="2347">
                  <c:v>1990</c:v>
                </c:pt>
                <c:pt idx="2348">
                  <c:v>1991</c:v>
                </c:pt>
                <c:pt idx="2349">
                  <c:v>1992</c:v>
                </c:pt>
                <c:pt idx="2350">
                  <c:v>1993</c:v>
                </c:pt>
                <c:pt idx="2351">
                  <c:v>1994</c:v>
                </c:pt>
                <c:pt idx="2352">
                  <c:v>1995</c:v>
                </c:pt>
                <c:pt idx="2353">
                  <c:v>1996</c:v>
                </c:pt>
                <c:pt idx="2354">
                  <c:v>1997</c:v>
                </c:pt>
                <c:pt idx="2355">
                  <c:v>1998</c:v>
                </c:pt>
                <c:pt idx="2356">
                  <c:v>1999</c:v>
                </c:pt>
                <c:pt idx="2357">
                  <c:v>2000</c:v>
                </c:pt>
                <c:pt idx="2358">
                  <c:v>2001</c:v>
                </c:pt>
                <c:pt idx="2359">
                  <c:v>2002</c:v>
                </c:pt>
                <c:pt idx="2360">
                  <c:v>2003</c:v>
                </c:pt>
                <c:pt idx="2361">
                  <c:v>2004</c:v>
                </c:pt>
                <c:pt idx="2362">
                  <c:v>2005</c:v>
                </c:pt>
                <c:pt idx="2363">
                  <c:v>2006</c:v>
                </c:pt>
                <c:pt idx="2364">
                  <c:v>2007</c:v>
                </c:pt>
                <c:pt idx="2365">
                  <c:v>2008</c:v>
                </c:pt>
                <c:pt idx="2366">
                  <c:v>2009</c:v>
                </c:pt>
                <c:pt idx="2367">
                  <c:v>2010</c:v>
                </c:pt>
                <c:pt idx="2368">
                  <c:v>2011</c:v>
                </c:pt>
                <c:pt idx="2369">
                  <c:v>2012</c:v>
                </c:pt>
                <c:pt idx="2370">
                  <c:v>2013</c:v>
                </c:pt>
                <c:pt idx="2371">
                  <c:v>2014</c:v>
                </c:pt>
                <c:pt idx="2372">
                  <c:v>2015</c:v>
                </c:pt>
                <c:pt idx="2373">
                  <c:v>2016</c:v>
                </c:pt>
                <c:pt idx="2374">
                  <c:v>2017</c:v>
                </c:pt>
                <c:pt idx="2375">
                  <c:v>2018</c:v>
                </c:pt>
                <c:pt idx="2376">
                  <c:v>2019</c:v>
                </c:pt>
                <c:pt idx="2377">
                  <c:v>2020</c:v>
                </c:pt>
                <c:pt idx="2378">
                  <c:v>2021</c:v>
                </c:pt>
                <c:pt idx="2379">
                  <c:v>2022</c:v>
                </c:pt>
                <c:pt idx="2380">
                  <c:v>2023</c:v>
                </c:pt>
                <c:pt idx="2381">
                  <c:v>2024</c:v>
                </c:pt>
                <c:pt idx="2382">
                  <c:v>2025</c:v>
                </c:pt>
                <c:pt idx="2383">
                  <c:v>2026</c:v>
                </c:pt>
                <c:pt idx="2384">
                  <c:v>2027</c:v>
                </c:pt>
                <c:pt idx="2385">
                  <c:v>2028</c:v>
                </c:pt>
                <c:pt idx="2386">
                  <c:v>2029</c:v>
                </c:pt>
                <c:pt idx="2387">
                  <c:v>2030</c:v>
                </c:pt>
                <c:pt idx="2388">
                  <c:v>2031</c:v>
                </c:pt>
                <c:pt idx="2389">
                  <c:v>2032</c:v>
                </c:pt>
                <c:pt idx="2390">
                  <c:v>2033</c:v>
                </c:pt>
                <c:pt idx="2391">
                  <c:v>2034</c:v>
                </c:pt>
                <c:pt idx="2392">
                  <c:v>2035</c:v>
                </c:pt>
                <c:pt idx="2393">
                  <c:v>2036</c:v>
                </c:pt>
                <c:pt idx="2394">
                  <c:v>2037</c:v>
                </c:pt>
                <c:pt idx="2395">
                  <c:v>2038</c:v>
                </c:pt>
                <c:pt idx="2396">
                  <c:v>2039</c:v>
                </c:pt>
                <c:pt idx="2397">
                  <c:v>2040</c:v>
                </c:pt>
                <c:pt idx="2398">
                  <c:v>2041</c:v>
                </c:pt>
                <c:pt idx="2399">
                  <c:v>2042</c:v>
                </c:pt>
                <c:pt idx="2400">
                  <c:v>2043</c:v>
                </c:pt>
                <c:pt idx="2401">
                  <c:v>2044</c:v>
                </c:pt>
                <c:pt idx="2402">
                  <c:v>2045</c:v>
                </c:pt>
                <c:pt idx="2403">
                  <c:v>2046</c:v>
                </c:pt>
                <c:pt idx="2404">
                  <c:v>2047</c:v>
                </c:pt>
                <c:pt idx="2405">
                  <c:v>2048</c:v>
                </c:pt>
                <c:pt idx="2406">
                  <c:v>2049</c:v>
                </c:pt>
                <c:pt idx="2407">
                  <c:v>2050</c:v>
                </c:pt>
                <c:pt idx="2408">
                  <c:v>2051</c:v>
                </c:pt>
                <c:pt idx="2409">
                  <c:v>2052</c:v>
                </c:pt>
                <c:pt idx="2410">
                  <c:v>2053</c:v>
                </c:pt>
                <c:pt idx="2411">
                  <c:v>2054</c:v>
                </c:pt>
                <c:pt idx="2412">
                  <c:v>2055</c:v>
                </c:pt>
                <c:pt idx="2413">
                  <c:v>2056</c:v>
                </c:pt>
                <c:pt idx="2414">
                  <c:v>2057</c:v>
                </c:pt>
                <c:pt idx="2415">
                  <c:v>2058</c:v>
                </c:pt>
                <c:pt idx="2416">
                  <c:v>2059</c:v>
                </c:pt>
                <c:pt idx="2417">
                  <c:v>2060</c:v>
                </c:pt>
                <c:pt idx="2418">
                  <c:v>2061</c:v>
                </c:pt>
                <c:pt idx="2419">
                  <c:v>2062</c:v>
                </c:pt>
                <c:pt idx="2420">
                  <c:v>2063</c:v>
                </c:pt>
                <c:pt idx="2421">
                  <c:v>2064</c:v>
                </c:pt>
                <c:pt idx="2422">
                  <c:v>2065</c:v>
                </c:pt>
                <c:pt idx="2423">
                  <c:v>2066</c:v>
                </c:pt>
                <c:pt idx="2424">
                  <c:v>2067</c:v>
                </c:pt>
                <c:pt idx="2425">
                  <c:v>2068</c:v>
                </c:pt>
                <c:pt idx="2426">
                  <c:v>2069</c:v>
                </c:pt>
                <c:pt idx="2427">
                  <c:v>2070</c:v>
                </c:pt>
                <c:pt idx="2428">
                  <c:v>2071</c:v>
                </c:pt>
                <c:pt idx="2429">
                  <c:v>2072</c:v>
                </c:pt>
                <c:pt idx="2430">
                  <c:v>2073</c:v>
                </c:pt>
                <c:pt idx="2431">
                  <c:v>2074</c:v>
                </c:pt>
                <c:pt idx="2432">
                  <c:v>2075</c:v>
                </c:pt>
                <c:pt idx="2433">
                  <c:v>2076</c:v>
                </c:pt>
                <c:pt idx="2434">
                  <c:v>2077</c:v>
                </c:pt>
                <c:pt idx="2435">
                  <c:v>2078</c:v>
                </c:pt>
                <c:pt idx="2436">
                  <c:v>2079</c:v>
                </c:pt>
                <c:pt idx="2437">
                  <c:v>2080</c:v>
                </c:pt>
                <c:pt idx="2438">
                  <c:v>2081</c:v>
                </c:pt>
                <c:pt idx="2439">
                  <c:v>2082</c:v>
                </c:pt>
                <c:pt idx="2440">
                  <c:v>2083</c:v>
                </c:pt>
                <c:pt idx="2441">
                  <c:v>2084</c:v>
                </c:pt>
                <c:pt idx="2442">
                  <c:v>2085</c:v>
                </c:pt>
                <c:pt idx="2443">
                  <c:v>2086</c:v>
                </c:pt>
                <c:pt idx="2444">
                  <c:v>2087</c:v>
                </c:pt>
                <c:pt idx="2445">
                  <c:v>2088</c:v>
                </c:pt>
                <c:pt idx="2446">
                  <c:v>2089</c:v>
                </c:pt>
                <c:pt idx="2447">
                  <c:v>2090</c:v>
                </c:pt>
                <c:pt idx="2448">
                  <c:v>2091</c:v>
                </c:pt>
                <c:pt idx="2449">
                  <c:v>2092</c:v>
                </c:pt>
                <c:pt idx="2450">
                  <c:v>2093</c:v>
                </c:pt>
                <c:pt idx="2451">
                  <c:v>2094</c:v>
                </c:pt>
                <c:pt idx="2452">
                  <c:v>2095</c:v>
                </c:pt>
                <c:pt idx="2453">
                  <c:v>2096</c:v>
                </c:pt>
                <c:pt idx="2454">
                  <c:v>2097</c:v>
                </c:pt>
                <c:pt idx="2455">
                  <c:v>2098</c:v>
                </c:pt>
                <c:pt idx="2456">
                  <c:v>2099</c:v>
                </c:pt>
                <c:pt idx="2457">
                  <c:v>2100</c:v>
                </c:pt>
                <c:pt idx="2458">
                  <c:v>2101</c:v>
                </c:pt>
                <c:pt idx="2459">
                  <c:v>2102</c:v>
                </c:pt>
                <c:pt idx="2460">
                  <c:v>2103</c:v>
                </c:pt>
                <c:pt idx="2461">
                  <c:v>2104</c:v>
                </c:pt>
                <c:pt idx="2462">
                  <c:v>2105</c:v>
                </c:pt>
                <c:pt idx="2463">
                  <c:v>2106</c:v>
                </c:pt>
                <c:pt idx="2464">
                  <c:v>2107</c:v>
                </c:pt>
                <c:pt idx="2465">
                  <c:v>2108</c:v>
                </c:pt>
                <c:pt idx="2466">
                  <c:v>2109</c:v>
                </c:pt>
                <c:pt idx="2467">
                  <c:v>2110</c:v>
                </c:pt>
                <c:pt idx="2468">
                  <c:v>2111</c:v>
                </c:pt>
                <c:pt idx="2469">
                  <c:v>2112</c:v>
                </c:pt>
                <c:pt idx="2470">
                  <c:v>2113</c:v>
                </c:pt>
                <c:pt idx="2471">
                  <c:v>2114</c:v>
                </c:pt>
                <c:pt idx="2472">
                  <c:v>2115</c:v>
                </c:pt>
                <c:pt idx="2473">
                  <c:v>2116</c:v>
                </c:pt>
                <c:pt idx="2474">
                  <c:v>2117</c:v>
                </c:pt>
                <c:pt idx="2475">
                  <c:v>2118</c:v>
                </c:pt>
                <c:pt idx="2476">
                  <c:v>2119</c:v>
                </c:pt>
                <c:pt idx="2477">
                  <c:v>2120</c:v>
                </c:pt>
                <c:pt idx="2478">
                  <c:v>2121</c:v>
                </c:pt>
                <c:pt idx="2479">
                  <c:v>2122</c:v>
                </c:pt>
                <c:pt idx="2480">
                  <c:v>2123</c:v>
                </c:pt>
                <c:pt idx="2481">
                  <c:v>2124</c:v>
                </c:pt>
                <c:pt idx="2482">
                  <c:v>2125</c:v>
                </c:pt>
                <c:pt idx="2483">
                  <c:v>2126</c:v>
                </c:pt>
                <c:pt idx="2484">
                  <c:v>2127</c:v>
                </c:pt>
                <c:pt idx="2485">
                  <c:v>2128</c:v>
                </c:pt>
                <c:pt idx="2486">
                  <c:v>2129</c:v>
                </c:pt>
                <c:pt idx="2487">
                  <c:v>2130</c:v>
                </c:pt>
                <c:pt idx="2488">
                  <c:v>2131</c:v>
                </c:pt>
                <c:pt idx="2489">
                  <c:v>2132</c:v>
                </c:pt>
                <c:pt idx="2490">
                  <c:v>2133</c:v>
                </c:pt>
                <c:pt idx="2491">
                  <c:v>2134</c:v>
                </c:pt>
                <c:pt idx="2492">
                  <c:v>2135</c:v>
                </c:pt>
                <c:pt idx="2493">
                  <c:v>2136</c:v>
                </c:pt>
                <c:pt idx="2494">
                  <c:v>2137</c:v>
                </c:pt>
                <c:pt idx="2495">
                  <c:v>2138</c:v>
                </c:pt>
                <c:pt idx="2496">
                  <c:v>2139</c:v>
                </c:pt>
                <c:pt idx="2497">
                  <c:v>2140</c:v>
                </c:pt>
                <c:pt idx="2498">
                  <c:v>2141</c:v>
                </c:pt>
                <c:pt idx="2499">
                  <c:v>2142</c:v>
                </c:pt>
                <c:pt idx="2500">
                  <c:v>2143</c:v>
                </c:pt>
                <c:pt idx="2501">
                  <c:v>2144</c:v>
                </c:pt>
                <c:pt idx="2502">
                  <c:v>2145</c:v>
                </c:pt>
                <c:pt idx="2503">
                  <c:v>2146</c:v>
                </c:pt>
                <c:pt idx="2504">
                  <c:v>2147</c:v>
                </c:pt>
                <c:pt idx="2505">
                  <c:v>2148</c:v>
                </c:pt>
                <c:pt idx="2506">
                  <c:v>2149</c:v>
                </c:pt>
                <c:pt idx="2507">
                  <c:v>2150</c:v>
                </c:pt>
                <c:pt idx="2508">
                  <c:v>2151</c:v>
                </c:pt>
                <c:pt idx="2509">
                  <c:v>2152</c:v>
                </c:pt>
                <c:pt idx="2510">
                  <c:v>2153</c:v>
                </c:pt>
                <c:pt idx="2511">
                  <c:v>2154</c:v>
                </c:pt>
                <c:pt idx="2512">
                  <c:v>2155</c:v>
                </c:pt>
                <c:pt idx="2513">
                  <c:v>2156</c:v>
                </c:pt>
                <c:pt idx="2514">
                  <c:v>2157</c:v>
                </c:pt>
                <c:pt idx="2515">
                  <c:v>2158</c:v>
                </c:pt>
                <c:pt idx="2516">
                  <c:v>2159</c:v>
                </c:pt>
                <c:pt idx="2517">
                  <c:v>2160</c:v>
                </c:pt>
                <c:pt idx="2518">
                  <c:v>2161</c:v>
                </c:pt>
                <c:pt idx="2519">
                  <c:v>2162</c:v>
                </c:pt>
                <c:pt idx="2520">
                  <c:v>2163</c:v>
                </c:pt>
                <c:pt idx="2521">
                  <c:v>2164</c:v>
                </c:pt>
                <c:pt idx="2522">
                  <c:v>2165</c:v>
                </c:pt>
                <c:pt idx="2523">
                  <c:v>2166</c:v>
                </c:pt>
                <c:pt idx="2524">
                  <c:v>2167</c:v>
                </c:pt>
                <c:pt idx="2525">
                  <c:v>2168</c:v>
                </c:pt>
                <c:pt idx="2526">
                  <c:v>2169</c:v>
                </c:pt>
                <c:pt idx="2527">
                  <c:v>2170</c:v>
                </c:pt>
                <c:pt idx="2528">
                  <c:v>2171</c:v>
                </c:pt>
                <c:pt idx="2529">
                  <c:v>2172</c:v>
                </c:pt>
                <c:pt idx="2530">
                  <c:v>2173</c:v>
                </c:pt>
                <c:pt idx="2531">
                  <c:v>2174</c:v>
                </c:pt>
                <c:pt idx="2532">
                  <c:v>2175</c:v>
                </c:pt>
                <c:pt idx="2533">
                  <c:v>2176</c:v>
                </c:pt>
                <c:pt idx="2534">
                  <c:v>2177</c:v>
                </c:pt>
                <c:pt idx="2535">
                  <c:v>2178</c:v>
                </c:pt>
                <c:pt idx="2536">
                  <c:v>2179</c:v>
                </c:pt>
                <c:pt idx="2537">
                  <c:v>2180</c:v>
                </c:pt>
                <c:pt idx="2538">
                  <c:v>2181</c:v>
                </c:pt>
                <c:pt idx="2539">
                  <c:v>2182</c:v>
                </c:pt>
                <c:pt idx="2540">
                  <c:v>2183</c:v>
                </c:pt>
                <c:pt idx="2541">
                  <c:v>2184</c:v>
                </c:pt>
                <c:pt idx="2542">
                  <c:v>2185</c:v>
                </c:pt>
                <c:pt idx="2543">
                  <c:v>2186</c:v>
                </c:pt>
                <c:pt idx="2544">
                  <c:v>2187</c:v>
                </c:pt>
                <c:pt idx="2545">
                  <c:v>2188</c:v>
                </c:pt>
                <c:pt idx="2546">
                  <c:v>2189</c:v>
                </c:pt>
                <c:pt idx="2547">
                  <c:v>2190</c:v>
                </c:pt>
                <c:pt idx="2548">
                  <c:v>2191</c:v>
                </c:pt>
                <c:pt idx="2549">
                  <c:v>2192</c:v>
                </c:pt>
                <c:pt idx="2550">
                  <c:v>2193</c:v>
                </c:pt>
                <c:pt idx="2551">
                  <c:v>2194</c:v>
                </c:pt>
                <c:pt idx="2552">
                  <c:v>2195</c:v>
                </c:pt>
                <c:pt idx="2553">
                  <c:v>2196</c:v>
                </c:pt>
                <c:pt idx="2554">
                  <c:v>2197</c:v>
                </c:pt>
                <c:pt idx="2555">
                  <c:v>2198</c:v>
                </c:pt>
                <c:pt idx="2556">
                  <c:v>2199</c:v>
                </c:pt>
                <c:pt idx="2557">
                  <c:v>2200</c:v>
                </c:pt>
                <c:pt idx="2558">
                  <c:v>2201</c:v>
                </c:pt>
                <c:pt idx="2559">
                  <c:v>2202</c:v>
                </c:pt>
                <c:pt idx="2560">
                  <c:v>2203</c:v>
                </c:pt>
                <c:pt idx="2561">
                  <c:v>2204</c:v>
                </c:pt>
                <c:pt idx="2562">
                  <c:v>2205</c:v>
                </c:pt>
                <c:pt idx="2563">
                  <c:v>2206</c:v>
                </c:pt>
                <c:pt idx="2564">
                  <c:v>2207</c:v>
                </c:pt>
                <c:pt idx="2565">
                  <c:v>2208</c:v>
                </c:pt>
                <c:pt idx="2566">
                  <c:v>2209</c:v>
                </c:pt>
                <c:pt idx="2567">
                  <c:v>2210</c:v>
                </c:pt>
                <c:pt idx="2568">
                  <c:v>2211</c:v>
                </c:pt>
                <c:pt idx="2569">
                  <c:v>2212</c:v>
                </c:pt>
                <c:pt idx="2570">
                  <c:v>2213</c:v>
                </c:pt>
                <c:pt idx="2571">
                  <c:v>2214</c:v>
                </c:pt>
                <c:pt idx="2572">
                  <c:v>2215</c:v>
                </c:pt>
                <c:pt idx="2573">
                  <c:v>2216</c:v>
                </c:pt>
                <c:pt idx="2574">
                  <c:v>2217</c:v>
                </c:pt>
                <c:pt idx="2575">
                  <c:v>2218</c:v>
                </c:pt>
                <c:pt idx="2576">
                  <c:v>2219</c:v>
                </c:pt>
                <c:pt idx="2577">
                  <c:v>2220</c:v>
                </c:pt>
                <c:pt idx="2578">
                  <c:v>2221</c:v>
                </c:pt>
                <c:pt idx="2579">
                  <c:v>2222</c:v>
                </c:pt>
                <c:pt idx="2580">
                  <c:v>2223</c:v>
                </c:pt>
                <c:pt idx="2581">
                  <c:v>2224</c:v>
                </c:pt>
                <c:pt idx="2582">
                  <c:v>2225</c:v>
                </c:pt>
                <c:pt idx="2583">
                  <c:v>2226</c:v>
                </c:pt>
                <c:pt idx="2584">
                  <c:v>2227</c:v>
                </c:pt>
                <c:pt idx="2585">
                  <c:v>2228</c:v>
                </c:pt>
                <c:pt idx="2586">
                  <c:v>2229</c:v>
                </c:pt>
                <c:pt idx="2587">
                  <c:v>2230</c:v>
                </c:pt>
                <c:pt idx="2588">
                  <c:v>2231</c:v>
                </c:pt>
                <c:pt idx="2589">
                  <c:v>2232</c:v>
                </c:pt>
                <c:pt idx="2590">
                  <c:v>2233</c:v>
                </c:pt>
                <c:pt idx="2591">
                  <c:v>2234</c:v>
                </c:pt>
                <c:pt idx="2592">
                  <c:v>2235</c:v>
                </c:pt>
                <c:pt idx="2593">
                  <c:v>2236</c:v>
                </c:pt>
                <c:pt idx="2594">
                  <c:v>2237</c:v>
                </c:pt>
                <c:pt idx="2595">
                  <c:v>2238</c:v>
                </c:pt>
                <c:pt idx="2596">
                  <c:v>2239</c:v>
                </c:pt>
                <c:pt idx="2597">
                  <c:v>2240</c:v>
                </c:pt>
                <c:pt idx="2598">
                  <c:v>2241</c:v>
                </c:pt>
                <c:pt idx="2599">
                  <c:v>2242</c:v>
                </c:pt>
                <c:pt idx="2600">
                  <c:v>2243</c:v>
                </c:pt>
                <c:pt idx="2601">
                  <c:v>2244</c:v>
                </c:pt>
                <c:pt idx="2602">
                  <c:v>2245</c:v>
                </c:pt>
                <c:pt idx="2603">
                  <c:v>2246</c:v>
                </c:pt>
                <c:pt idx="2604">
                  <c:v>2247</c:v>
                </c:pt>
                <c:pt idx="2605">
                  <c:v>2248</c:v>
                </c:pt>
                <c:pt idx="2606">
                  <c:v>2249</c:v>
                </c:pt>
                <c:pt idx="2607">
                  <c:v>2250</c:v>
                </c:pt>
                <c:pt idx="2608">
                  <c:v>2251</c:v>
                </c:pt>
                <c:pt idx="2609">
                  <c:v>2252</c:v>
                </c:pt>
                <c:pt idx="2610">
                  <c:v>2253</c:v>
                </c:pt>
                <c:pt idx="2611">
                  <c:v>2254</c:v>
                </c:pt>
                <c:pt idx="2612">
                  <c:v>2255</c:v>
                </c:pt>
                <c:pt idx="2613">
                  <c:v>2256</c:v>
                </c:pt>
                <c:pt idx="2614">
                  <c:v>2257</c:v>
                </c:pt>
                <c:pt idx="2615">
                  <c:v>2258</c:v>
                </c:pt>
                <c:pt idx="2616">
                  <c:v>2259</c:v>
                </c:pt>
                <c:pt idx="2617">
                  <c:v>2260</c:v>
                </c:pt>
                <c:pt idx="2618">
                  <c:v>2261</c:v>
                </c:pt>
                <c:pt idx="2619">
                  <c:v>2262</c:v>
                </c:pt>
                <c:pt idx="2620">
                  <c:v>2263</c:v>
                </c:pt>
                <c:pt idx="2621">
                  <c:v>2264</c:v>
                </c:pt>
                <c:pt idx="2622">
                  <c:v>2265</c:v>
                </c:pt>
                <c:pt idx="2623">
                  <c:v>2266</c:v>
                </c:pt>
                <c:pt idx="2624">
                  <c:v>2267</c:v>
                </c:pt>
                <c:pt idx="2625">
                  <c:v>2268</c:v>
                </c:pt>
                <c:pt idx="2626">
                  <c:v>2269</c:v>
                </c:pt>
                <c:pt idx="2627">
                  <c:v>2270</c:v>
                </c:pt>
                <c:pt idx="2628">
                  <c:v>2271</c:v>
                </c:pt>
                <c:pt idx="2629">
                  <c:v>2272</c:v>
                </c:pt>
                <c:pt idx="2630">
                  <c:v>2273</c:v>
                </c:pt>
                <c:pt idx="2631">
                  <c:v>2274</c:v>
                </c:pt>
                <c:pt idx="2632">
                  <c:v>2275</c:v>
                </c:pt>
                <c:pt idx="2633">
                  <c:v>2276</c:v>
                </c:pt>
                <c:pt idx="2634">
                  <c:v>2277</c:v>
                </c:pt>
                <c:pt idx="2635">
                  <c:v>2278</c:v>
                </c:pt>
                <c:pt idx="2636">
                  <c:v>2279</c:v>
                </c:pt>
                <c:pt idx="2637">
                  <c:v>2280</c:v>
                </c:pt>
                <c:pt idx="2638">
                  <c:v>2281</c:v>
                </c:pt>
                <c:pt idx="2639">
                  <c:v>2282</c:v>
                </c:pt>
                <c:pt idx="2640">
                  <c:v>2283</c:v>
                </c:pt>
                <c:pt idx="2641">
                  <c:v>2284</c:v>
                </c:pt>
                <c:pt idx="2642">
                  <c:v>2285</c:v>
                </c:pt>
                <c:pt idx="2643">
                  <c:v>2286</c:v>
                </c:pt>
                <c:pt idx="2644">
                  <c:v>2287</c:v>
                </c:pt>
                <c:pt idx="2645">
                  <c:v>2288</c:v>
                </c:pt>
                <c:pt idx="2646">
                  <c:v>2289</c:v>
                </c:pt>
                <c:pt idx="2647">
                  <c:v>2290</c:v>
                </c:pt>
                <c:pt idx="2648">
                  <c:v>2291</c:v>
                </c:pt>
                <c:pt idx="2649">
                  <c:v>2292</c:v>
                </c:pt>
                <c:pt idx="2650">
                  <c:v>2293</c:v>
                </c:pt>
                <c:pt idx="2651">
                  <c:v>2294</c:v>
                </c:pt>
                <c:pt idx="2652">
                  <c:v>2295</c:v>
                </c:pt>
                <c:pt idx="2653">
                  <c:v>2296</c:v>
                </c:pt>
                <c:pt idx="2654">
                  <c:v>2297</c:v>
                </c:pt>
                <c:pt idx="2655">
                  <c:v>2298</c:v>
                </c:pt>
                <c:pt idx="2656">
                  <c:v>2299</c:v>
                </c:pt>
                <c:pt idx="2657">
                  <c:v>2300</c:v>
                </c:pt>
                <c:pt idx="2658">
                  <c:v>2301</c:v>
                </c:pt>
                <c:pt idx="2659">
                  <c:v>2302</c:v>
                </c:pt>
                <c:pt idx="2660">
                  <c:v>2303</c:v>
                </c:pt>
                <c:pt idx="2661">
                  <c:v>2304</c:v>
                </c:pt>
                <c:pt idx="2662">
                  <c:v>2305</c:v>
                </c:pt>
                <c:pt idx="2663">
                  <c:v>2306</c:v>
                </c:pt>
                <c:pt idx="2664">
                  <c:v>2307</c:v>
                </c:pt>
                <c:pt idx="2665">
                  <c:v>2308</c:v>
                </c:pt>
                <c:pt idx="2666">
                  <c:v>2309</c:v>
                </c:pt>
                <c:pt idx="2667">
                  <c:v>2310</c:v>
                </c:pt>
                <c:pt idx="2668">
                  <c:v>2311</c:v>
                </c:pt>
                <c:pt idx="2669">
                  <c:v>2312</c:v>
                </c:pt>
                <c:pt idx="2670">
                  <c:v>2313</c:v>
                </c:pt>
                <c:pt idx="2671">
                  <c:v>2314</c:v>
                </c:pt>
                <c:pt idx="2672">
                  <c:v>2315</c:v>
                </c:pt>
                <c:pt idx="2673">
                  <c:v>2316</c:v>
                </c:pt>
                <c:pt idx="2674">
                  <c:v>2317</c:v>
                </c:pt>
                <c:pt idx="2675">
                  <c:v>2318</c:v>
                </c:pt>
                <c:pt idx="2676">
                  <c:v>2319</c:v>
                </c:pt>
                <c:pt idx="2677">
                  <c:v>2320</c:v>
                </c:pt>
                <c:pt idx="2678">
                  <c:v>2321</c:v>
                </c:pt>
                <c:pt idx="2679">
                  <c:v>2322</c:v>
                </c:pt>
                <c:pt idx="2680">
                  <c:v>2323</c:v>
                </c:pt>
                <c:pt idx="2681">
                  <c:v>2324</c:v>
                </c:pt>
                <c:pt idx="2682">
                  <c:v>2325</c:v>
                </c:pt>
                <c:pt idx="2683">
                  <c:v>2326</c:v>
                </c:pt>
                <c:pt idx="2684">
                  <c:v>2327</c:v>
                </c:pt>
                <c:pt idx="2685">
                  <c:v>2328</c:v>
                </c:pt>
                <c:pt idx="2686">
                  <c:v>2329</c:v>
                </c:pt>
                <c:pt idx="2687">
                  <c:v>2330</c:v>
                </c:pt>
                <c:pt idx="2688">
                  <c:v>2331</c:v>
                </c:pt>
                <c:pt idx="2689">
                  <c:v>2332</c:v>
                </c:pt>
                <c:pt idx="2690">
                  <c:v>2333</c:v>
                </c:pt>
                <c:pt idx="2691">
                  <c:v>2334</c:v>
                </c:pt>
                <c:pt idx="2692">
                  <c:v>2335</c:v>
                </c:pt>
                <c:pt idx="2693">
                  <c:v>2336</c:v>
                </c:pt>
                <c:pt idx="2694">
                  <c:v>2337</c:v>
                </c:pt>
                <c:pt idx="2695">
                  <c:v>2338</c:v>
                </c:pt>
                <c:pt idx="2696">
                  <c:v>2339</c:v>
                </c:pt>
                <c:pt idx="2697">
                  <c:v>2340</c:v>
                </c:pt>
                <c:pt idx="2698">
                  <c:v>2341</c:v>
                </c:pt>
                <c:pt idx="2699">
                  <c:v>2342</c:v>
                </c:pt>
                <c:pt idx="2700">
                  <c:v>2343</c:v>
                </c:pt>
                <c:pt idx="2701">
                  <c:v>2344</c:v>
                </c:pt>
                <c:pt idx="2702">
                  <c:v>2345</c:v>
                </c:pt>
                <c:pt idx="2703">
                  <c:v>2346</c:v>
                </c:pt>
                <c:pt idx="2704">
                  <c:v>2347</c:v>
                </c:pt>
                <c:pt idx="2705">
                  <c:v>2348</c:v>
                </c:pt>
                <c:pt idx="2706">
                  <c:v>2349</c:v>
                </c:pt>
                <c:pt idx="2707">
                  <c:v>2350</c:v>
                </c:pt>
                <c:pt idx="2708">
                  <c:v>2351</c:v>
                </c:pt>
                <c:pt idx="2709">
                  <c:v>2352</c:v>
                </c:pt>
                <c:pt idx="2710">
                  <c:v>2353</c:v>
                </c:pt>
                <c:pt idx="2711">
                  <c:v>2354</c:v>
                </c:pt>
                <c:pt idx="2712">
                  <c:v>2355</c:v>
                </c:pt>
                <c:pt idx="2713">
                  <c:v>2356</c:v>
                </c:pt>
                <c:pt idx="2714">
                  <c:v>2357</c:v>
                </c:pt>
                <c:pt idx="2715">
                  <c:v>2358</c:v>
                </c:pt>
                <c:pt idx="2716">
                  <c:v>2359</c:v>
                </c:pt>
                <c:pt idx="2717">
                  <c:v>2360</c:v>
                </c:pt>
                <c:pt idx="2718">
                  <c:v>2361</c:v>
                </c:pt>
                <c:pt idx="2719">
                  <c:v>2362</c:v>
                </c:pt>
                <c:pt idx="2720">
                  <c:v>2363</c:v>
                </c:pt>
                <c:pt idx="2721">
                  <c:v>2364</c:v>
                </c:pt>
                <c:pt idx="2722">
                  <c:v>2365</c:v>
                </c:pt>
                <c:pt idx="2723">
                  <c:v>2366</c:v>
                </c:pt>
                <c:pt idx="2724">
                  <c:v>2367</c:v>
                </c:pt>
                <c:pt idx="2725">
                  <c:v>2368</c:v>
                </c:pt>
                <c:pt idx="2726">
                  <c:v>2369</c:v>
                </c:pt>
                <c:pt idx="2727">
                  <c:v>2370</c:v>
                </c:pt>
                <c:pt idx="2728">
                  <c:v>2371</c:v>
                </c:pt>
                <c:pt idx="2729">
                  <c:v>2372</c:v>
                </c:pt>
                <c:pt idx="2730">
                  <c:v>2373</c:v>
                </c:pt>
                <c:pt idx="2731">
                  <c:v>2374</c:v>
                </c:pt>
                <c:pt idx="2732">
                  <c:v>2375</c:v>
                </c:pt>
                <c:pt idx="2733">
                  <c:v>2376</c:v>
                </c:pt>
                <c:pt idx="2734">
                  <c:v>2377</c:v>
                </c:pt>
                <c:pt idx="2735">
                  <c:v>2378</c:v>
                </c:pt>
                <c:pt idx="2736">
                  <c:v>2379</c:v>
                </c:pt>
                <c:pt idx="2737">
                  <c:v>2380</c:v>
                </c:pt>
                <c:pt idx="2738">
                  <c:v>2381</c:v>
                </c:pt>
                <c:pt idx="2739">
                  <c:v>2382</c:v>
                </c:pt>
                <c:pt idx="2740">
                  <c:v>2383</c:v>
                </c:pt>
                <c:pt idx="2741">
                  <c:v>2384</c:v>
                </c:pt>
                <c:pt idx="2742">
                  <c:v>2385</c:v>
                </c:pt>
                <c:pt idx="2743">
                  <c:v>2386</c:v>
                </c:pt>
                <c:pt idx="2744">
                  <c:v>2387</c:v>
                </c:pt>
                <c:pt idx="2745">
                  <c:v>2388</c:v>
                </c:pt>
                <c:pt idx="2746">
                  <c:v>2389</c:v>
                </c:pt>
                <c:pt idx="2747">
                  <c:v>2390</c:v>
                </c:pt>
                <c:pt idx="2748">
                  <c:v>2391</c:v>
                </c:pt>
                <c:pt idx="2749">
                  <c:v>2392</c:v>
                </c:pt>
                <c:pt idx="2750">
                  <c:v>2393</c:v>
                </c:pt>
                <c:pt idx="2751">
                  <c:v>2394</c:v>
                </c:pt>
                <c:pt idx="2752">
                  <c:v>2395</c:v>
                </c:pt>
                <c:pt idx="2753">
                  <c:v>2396</c:v>
                </c:pt>
                <c:pt idx="2754">
                  <c:v>2397</c:v>
                </c:pt>
                <c:pt idx="2755">
                  <c:v>2398</c:v>
                </c:pt>
                <c:pt idx="2756">
                  <c:v>2399</c:v>
                </c:pt>
                <c:pt idx="2757">
                  <c:v>2400</c:v>
                </c:pt>
                <c:pt idx="2758">
                  <c:v>2401</c:v>
                </c:pt>
                <c:pt idx="2759">
                  <c:v>2402</c:v>
                </c:pt>
                <c:pt idx="2760">
                  <c:v>2403</c:v>
                </c:pt>
                <c:pt idx="2761">
                  <c:v>2404</c:v>
                </c:pt>
                <c:pt idx="2762">
                  <c:v>2405</c:v>
                </c:pt>
                <c:pt idx="2763">
                  <c:v>2406</c:v>
                </c:pt>
                <c:pt idx="2764">
                  <c:v>2407</c:v>
                </c:pt>
                <c:pt idx="2765">
                  <c:v>2408</c:v>
                </c:pt>
                <c:pt idx="2766">
                  <c:v>2409</c:v>
                </c:pt>
                <c:pt idx="2767">
                  <c:v>2410</c:v>
                </c:pt>
                <c:pt idx="2768">
                  <c:v>2411</c:v>
                </c:pt>
                <c:pt idx="2769">
                  <c:v>2412</c:v>
                </c:pt>
                <c:pt idx="2770">
                  <c:v>2413</c:v>
                </c:pt>
                <c:pt idx="2771">
                  <c:v>2414</c:v>
                </c:pt>
                <c:pt idx="2772">
                  <c:v>2415</c:v>
                </c:pt>
                <c:pt idx="2773">
                  <c:v>2416</c:v>
                </c:pt>
                <c:pt idx="2774">
                  <c:v>2417</c:v>
                </c:pt>
                <c:pt idx="2775">
                  <c:v>2418</c:v>
                </c:pt>
                <c:pt idx="2776">
                  <c:v>2419</c:v>
                </c:pt>
                <c:pt idx="2777">
                  <c:v>2420</c:v>
                </c:pt>
                <c:pt idx="2778">
                  <c:v>2421</c:v>
                </c:pt>
                <c:pt idx="2779">
                  <c:v>2422</c:v>
                </c:pt>
                <c:pt idx="2780">
                  <c:v>2423</c:v>
                </c:pt>
                <c:pt idx="2781">
                  <c:v>2424</c:v>
                </c:pt>
                <c:pt idx="2782">
                  <c:v>2425</c:v>
                </c:pt>
                <c:pt idx="2783">
                  <c:v>2426</c:v>
                </c:pt>
                <c:pt idx="2784">
                  <c:v>2427</c:v>
                </c:pt>
                <c:pt idx="2785">
                  <c:v>2428</c:v>
                </c:pt>
                <c:pt idx="2786">
                  <c:v>2429</c:v>
                </c:pt>
                <c:pt idx="2787">
                  <c:v>2430</c:v>
                </c:pt>
                <c:pt idx="2788">
                  <c:v>2431</c:v>
                </c:pt>
                <c:pt idx="2789">
                  <c:v>2432</c:v>
                </c:pt>
                <c:pt idx="2790">
                  <c:v>2433</c:v>
                </c:pt>
                <c:pt idx="2791">
                  <c:v>2434</c:v>
                </c:pt>
                <c:pt idx="2792">
                  <c:v>2435</c:v>
                </c:pt>
                <c:pt idx="2793">
                  <c:v>2436</c:v>
                </c:pt>
                <c:pt idx="2794">
                  <c:v>2437</c:v>
                </c:pt>
                <c:pt idx="2795">
                  <c:v>2438</c:v>
                </c:pt>
                <c:pt idx="2796">
                  <c:v>2439</c:v>
                </c:pt>
                <c:pt idx="2797">
                  <c:v>2440</c:v>
                </c:pt>
                <c:pt idx="2798">
                  <c:v>2441</c:v>
                </c:pt>
                <c:pt idx="2799">
                  <c:v>2442</c:v>
                </c:pt>
                <c:pt idx="2800">
                  <c:v>2443</c:v>
                </c:pt>
                <c:pt idx="2801">
                  <c:v>2444</c:v>
                </c:pt>
                <c:pt idx="2802">
                  <c:v>2445</c:v>
                </c:pt>
                <c:pt idx="2803">
                  <c:v>2446</c:v>
                </c:pt>
                <c:pt idx="2804">
                  <c:v>2447</c:v>
                </c:pt>
                <c:pt idx="2805">
                  <c:v>2448</c:v>
                </c:pt>
                <c:pt idx="2806">
                  <c:v>2449</c:v>
                </c:pt>
                <c:pt idx="2807">
                  <c:v>2450</c:v>
                </c:pt>
                <c:pt idx="2808">
                  <c:v>2451</c:v>
                </c:pt>
                <c:pt idx="2809">
                  <c:v>2452</c:v>
                </c:pt>
                <c:pt idx="2810">
                  <c:v>2453</c:v>
                </c:pt>
                <c:pt idx="2811">
                  <c:v>2454</c:v>
                </c:pt>
                <c:pt idx="2812">
                  <c:v>2455</c:v>
                </c:pt>
                <c:pt idx="2813">
                  <c:v>2456</c:v>
                </c:pt>
                <c:pt idx="2814">
                  <c:v>2457</c:v>
                </c:pt>
                <c:pt idx="2815">
                  <c:v>2458</c:v>
                </c:pt>
                <c:pt idx="2816">
                  <c:v>2459</c:v>
                </c:pt>
                <c:pt idx="2817">
                  <c:v>2460</c:v>
                </c:pt>
                <c:pt idx="2818">
                  <c:v>2461</c:v>
                </c:pt>
                <c:pt idx="2819">
                  <c:v>2462</c:v>
                </c:pt>
                <c:pt idx="2820">
                  <c:v>2463</c:v>
                </c:pt>
                <c:pt idx="2821">
                  <c:v>2464</c:v>
                </c:pt>
                <c:pt idx="2822">
                  <c:v>2465</c:v>
                </c:pt>
                <c:pt idx="2823">
                  <c:v>2466</c:v>
                </c:pt>
                <c:pt idx="2824">
                  <c:v>2467</c:v>
                </c:pt>
                <c:pt idx="2825">
                  <c:v>2468</c:v>
                </c:pt>
                <c:pt idx="2826">
                  <c:v>2469</c:v>
                </c:pt>
                <c:pt idx="2827">
                  <c:v>2470</c:v>
                </c:pt>
                <c:pt idx="2828">
                  <c:v>2471</c:v>
                </c:pt>
                <c:pt idx="2829">
                  <c:v>2472</c:v>
                </c:pt>
                <c:pt idx="2830">
                  <c:v>2473</c:v>
                </c:pt>
                <c:pt idx="2831">
                  <c:v>2474</c:v>
                </c:pt>
                <c:pt idx="2832">
                  <c:v>2475</c:v>
                </c:pt>
                <c:pt idx="2833">
                  <c:v>2476</c:v>
                </c:pt>
                <c:pt idx="2834">
                  <c:v>2477</c:v>
                </c:pt>
                <c:pt idx="2835">
                  <c:v>2478</c:v>
                </c:pt>
                <c:pt idx="2836">
                  <c:v>2479</c:v>
                </c:pt>
                <c:pt idx="2837">
                  <c:v>2480</c:v>
                </c:pt>
                <c:pt idx="2838">
                  <c:v>2481</c:v>
                </c:pt>
                <c:pt idx="2839">
                  <c:v>2482</c:v>
                </c:pt>
                <c:pt idx="2840">
                  <c:v>2483</c:v>
                </c:pt>
                <c:pt idx="2841">
                  <c:v>2484</c:v>
                </c:pt>
                <c:pt idx="2842">
                  <c:v>2485</c:v>
                </c:pt>
                <c:pt idx="2843">
                  <c:v>2486</c:v>
                </c:pt>
                <c:pt idx="2844">
                  <c:v>2487</c:v>
                </c:pt>
                <c:pt idx="2845">
                  <c:v>2488</c:v>
                </c:pt>
                <c:pt idx="2846">
                  <c:v>2489</c:v>
                </c:pt>
                <c:pt idx="2847">
                  <c:v>2490</c:v>
                </c:pt>
                <c:pt idx="2848">
                  <c:v>2491</c:v>
                </c:pt>
                <c:pt idx="2849">
                  <c:v>2492</c:v>
                </c:pt>
                <c:pt idx="2850">
                  <c:v>2493</c:v>
                </c:pt>
                <c:pt idx="2851">
                  <c:v>2494</c:v>
                </c:pt>
                <c:pt idx="2852">
                  <c:v>2495</c:v>
                </c:pt>
                <c:pt idx="2853">
                  <c:v>2496</c:v>
                </c:pt>
                <c:pt idx="2854">
                  <c:v>2497</c:v>
                </c:pt>
                <c:pt idx="2855">
                  <c:v>2498</c:v>
                </c:pt>
                <c:pt idx="2856">
                  <c:v>2499</c:v>
                </c:pt>
                <c:pt idx="2857">
                  <c:v>2500</c:v>
                </c:pt>
                <c:pt idx="2858">
                  <c:v>2501</c:v>
                </c:pt>
                <c:pt idx="2859">
                  <c:v>2502</c:v>
                </c:pt>
                <c:pt idx="2860">
                  <c:v>2503</c:v>
                </c:pt>
                <c:pt idx="2861">
                  <c:v>2504</c:v>
                </c:pt>
                <c:pt idx="2862">
                  <c:v>2505</c:v>
                </c:pt>
                <c:pt idx="2863">
                  <c:v>2506</c:v>
                </c:pt>
                <c:pt idx="2864">
                  <c:v>2507</c:v>
                </c:pt>
                <c:pt idx="2865">
                  <c:v>2508</c:v>
                </c:pt>
                <c:pt idx="2866">
                  <c:v>2509</c:v>
                </c:pt>
                <c:pt idx="2867">
                  <c:v>2510</c:v>
                </c:pt>
                <c:pt idx="2868">
                  <c:v>2511</c:v>
                </c:pt>
                <c:pt idx="2869">
                  <c:v>2512</c:v>
                </c:pt>
                <c:pt idx="2870">
                  <c:v>2513</c:v>
                </c:pt>
                <c:pt idx="2871">
                  <c:v>2514</c:v>
                </c:pt>
                <c:pt idx="2872">
                  <c:v>2515</c:v>
                </c:pt>
                <c:pt idx="2873">
                  <c:v>2516</c:v>
                </c:pt>
                <c:pt idx="2874">
                  <c:v>2517</c:v>
                </c:pt>
                <c:pt idx="2875">
                  <c:v>2518</c:v>
                </c:pt>
                <c:pt idx="2876">
                  <c:v>2519</c:v>
                </c:pt>
                <c:pt idx="2877">
                  <c:v>2520</c:v>
                </c:pt>
                <c:pt idx="2878">
                  <c:v>2521</c:v>
                </c:pt>
                <c:pt idx="2879">
                  <c:v>2522</c:v>
                </c:pt>
                <c:pt idx="2880">
                  <c:v>2523</c:v>
                </c:pt>
                <c:pt idx="2881">
                  <c:v>2524</c:v>
                </c:pt>
                <c:pt idx="2882">
                  <c:v>2525</c:v>
                </c:pt>
                <c:pt idx="2883">
                  <c:v>2526</c:v>
                </c:pt>
                <c:pt idx="2884">
                  <c:v>2527</c:v>
                </c:pt>
                <c:pt idx="2885">
                  <c:v>2528</c:v>
                </c:pt>
                <c:pt idx="2886">
                  <c:v>2529</c:v>
                </c:pt>
                <c:pt idx="2887">
                  <c:v>2530</c:v>
                </c:pt>
                <c:pt idx="2888">
                  <c:v>2531</c:v>
                </c:pt>
                <c:pt idx="2889">
                  <c:v>2532</c:v>
                </c:pt>
                <c:pt idx="2890">
                  <c:v>2533</c:v>
                </c:pt>
                <c:pt idx="2891">
                  <c:v>2534</c:v>
                </c:pt>
                <c:pt idx="2892">
                  <c:v>2535</c:v>
                </c:pt>
                <c:pt idx="2893">
                  <c:v>2536</c:v>
                </c:pt>
                <c:pt idx="2894">
                  <c:v>2537</c:v>
                </c:pt>
                <c:pt idx="2895">
                  <c:v>2538</c:v>
                </c:pt>
                <c:pt idx="2896">
                  <c:v>2539</c:v>
                </c:pt>
                <c:pt idx="2897">
                  <c:v>2540</c:v>
                </c:pt>
                <c:pt idx="2898">
                  <c:v>2541</c:v>
                </c:pt>
                <c:pt idx="2899">
                  <c:v>2542</c:v>
                </c:pt>
                <c:pt idx="2900">
                  <c:v>2543</c:v>
                </c:pt>
                <c:pt idx="2901">
                  <c:v>2544</c:v>
                </c:pt>
                <c:pt idx="2902">
                  <c:v>2545</c:v>
                </c:pt>
                <c:pt idx="2903">
                  <c:v>2546</c:v>
                </c:pt>
                <c:pt idx="2904">
                  <c:v>2547</c:v>
                </c:pt>
                <c:pt idx="2905">
                  <c:v>2548</c:v>
                </c:pt>
                <c:pt idx="2906">
                  <c:v>2549</c:v>
                </c:pt>
                <c:pt idx="2907">
                  <c:v>2550</c:v>
                </c:pt>
                <c:pt idx="2908">
                  <c:v>2551</c:v>
                </c:pt>
                <c:pt idx="2909">
                  <c:v>2552</c:v>
                </c:pt>
                <c:pt idx="2910">
                  <c:v>2553</c:v>
                </c:pt>
                <c:pt idx="2911">
                  <c:v>2554</c:v>
                </c:pt>
                <c:pt idx="2912">
                  <c:v>2555</c:v>
                </c:pt>
                <c:pt idx="2913">
                  <c:v>2556</c:v>
                </c:pt>
                <c:pt idx="2914">
                  <c:v>2557</c:v>
                </c:pt>
                <c:pt idx="2915">
                  <c:v>2558</c:v>
                </c:pt>
                <c:pt idx="2916">
                  <c:v>2559</c:v>
                </c:pt>
                <c:pt idx="2917">
                  <c:v>2560</c:v>
                </c:pt>
                <c:pt idx="2918">
                  <c:v>2561</c:v>
                </c:pt>
                <c:pt idx="2919">
                  <c:v>2562</c:v>
                </c:pt>
                <c:pt idx="2920">
                  <c:v>2563</c:v>
                </c:pt>
                <c:pt idx="2921">
                  <c:v>2564</c:v>
                </c:pt>
                <c:pt idx="2922">
                  <c:v>2565</c:v>
                </c:pt>
                <c:pt idx="2923">
                  <c:v>2566</c:v>
                </c:pt>
                <c:pt idx="2924">
                  <c:v>2567</c:v>
                </c:pt>
                <c:pt idx="2925">
                  <c:v>2568</c:v>
                </c:pt>
                <c:pt idx="2926">
                  <c:v>2569</c:v>
                </c:pt>
                <c:pt idx="2927">
                  <c:v>2570</c:v>
                </c:pt>
                <c:pt idx="2928">
                  <c:v>2571</c:v>
                </c:pt>
                <c:pt idx="2929">
                  <c:v>2572</c:v>
                </c:pt>
                <c:pt idx="2930">
                  <c:v>2573</c:v>
                </c:pt>
                <c:pt idx="2931">
                  <c:v>2574</c:v>
                </c:pt>
                <c:pt idx="2932">
                  <c:v>2575</c:v>
                </c:pt>
                <c:pt idx="2933">
                  <c:v>2576</c:v>
                </c:pt>
                <c:pt idx="2934">
                  <c:v>2577</c:v>
                </c:pt>
                <c:pt idx="2935">
                  <c:v>2578</c:v>
                </c:pt>
                <c:pt idx="2936">
                  <c:v>2579</c:v>
                </c:pt>
                <c:pt idx="2937">
                  <c:v>2580</c:v>
                </c:pt>
                <c:pt idx="2938">
                  <c:v>2581</c:v>
                </c:pt>
                <c:pt idx="2939">
                  <c:v>2582</c:v>
                </c:pt>
                <c:pt idx="2940">
                  <c:v>2583</c:v>
                </c:pt>
                <c:pt idx="2941">
                  <c:v>2584</c:v>
                </c:pt>
                <c:pt idx="2942">
                  <c:v>2585</c:v>
                </c:pt>
                <c:pt idx="2943">
                  <c:v>2586</c:v>
                </c:pt>
                <c:pt idx="2944">
                  <c:v>2587</c:v>
                </c:pt>
                <c:pt idx="2945">
                  <c:v>2588</c:v>
                </c:pt>
                <c:pt idx="2946">
                  <c:v>2589</c:v>
                </c:pt>
                <c:pt idx="2947">
                  <c:v>2590</c:v>
                </c:pt>
                <c:pt idx="2948">
                  <c:v>2591</c:v>
                </c:pt>
                <c:pt idx="2949">
                  <c:v>2592</c:v>
                </c:pt>
                <c:pt idx="2950">
                  <c:v>2593</c:v>
                </c:pt>
                <c:pt idx="2951">
                  <c:v>2594</c:v>
                </c:pt>
                <c:pt idx="2952">
                  <c:v>2595</c:v>
                </c:pt>
                <c:pt idx="2953">
                  <c:v>2596</c:v>
                </c:pt>
                <c:pt idx="2954">
                  <c:v>2597</c:v>
                </c:pt>
                <c:pt idx="2955">
                  <c:v>2598</c:v>
                </c:pt>
                <c:pt idx="2956">
                  <c:v>2599</c:v>
                </c:pt>
                <c:pt idx="2957">
                  <c:v>2600</c:v>
                </c:pt>
                <c:pt idx="2958">
                  <c:v>2601</c:v>
                </c:pt>
                <c:pt idx="2959">
                  <c:v>2602</c:v>
                </c:pt>
                <c:pt idx="2960">
                  <c:v>2603</c:v>
                </c:pt>
                <c:pt idx="2961">
                  <c:v>2604</c:v>
                </c:pt>
                <c:pt idx="2962">
                  <c:v>2605</c:v>
                </c:pt>
                <c:pt idx="2963">
                  <c:v>2606</c:v>
                </c:pt>
                <c:pt idx="2964">
                  <c:v>2607</c:v>
                </c:pt>
                <c:pt idx="2965">
                  <c:v>2608</c:v>
                </c:pt>
                <c:pt idx="2966">
                  <c:v>2609</c:v>
                </c:pt>
                <c:pt idx="2967">
                  <c:v>2610</c:v>
                </c:pt>
                <c:pt idx="2968">
                  <c:v>2611</c:v>
                </c:pt>
                <c:pt idx="2969">
                  <c:v>2612</c:v>
                </c:pt>
                <c:pt idx="2970">
                  <c:v>2613</c:v>
                </c:pt>
                <c:pt idx="2971">
                  <c:v>2614</c:v>
                </c:pt>
                <c:pt idx="2972">
                  <c:v>2615</c:v>
                </c:pt>
                <c:pt idx="2973">
                  <c:v>2616</c:v>
                </c:pt>
                <c:pt idx="2974">
                  <c:v>2617</c:v>
                </c:pt>
                <c:pt idx="2975">
                  <c:v>2618</c:v>
                </c:pt>
                <c:pt idx="2976">
                  <c:v>2619</c:v>
                </c:pt>
                <c:pt idx="2977">
                  <c:v>2620</c:v>
                </c:pt>
                <c:pt idx="2978">
                  <c:v>2621</c:v>
                </c:pt>
                <c:pt idx="2979">
                  <c:v>2622</c:v>
                </c:pt>
                <c:pt idx="2980">
                  <c:v>2623</c:v>
                </c:pt>
                <c:pt idx="2981">
                  <c:v>2624</c:v>
                </c:pt>
                <c:pt idx="2982">
                  <c:v>2625</c:v>
                </c:pt>
                <c:pt idx="2983">
                  <c:v>2626</c:v>
                </c:pt>
                <c:pt idx="2984">
                  <c:v>2627</c:v>
                </c:pt>
                <c:pt idx="2985">
                  <c:v>2628</c:v>
                </c:pt>
                <c:pt idx="2986">
                  <c:v>2629</c:v>
                </c:pt>
                <c:pt idx="2987">
                  <c:v>2630</c:v>
                </c:pt>
                <c:pt idx="2988">
                  <c:v>2631</c:v>
                </c:pt>
                <c:pt idx="2989">
                  <c:v>2632</c:v>
                </c:pt>
                <c:pt idx="2990">
                  <c:v>2633</c:v>
                </c:pt>
                <c:pt idx="2991">
                  <c:v>2634</c:v>
                </c:pt>
                <c:pt idx="2992">
                  <c:v>2635</c:v>
                </c:pt>
                <c:pt idx="2993">
                  <c:v>2636</c:v>
                </c:pt>
                <c:pt idx="2994">
                  <c:v>2637</c:v>
                </c:pt>
                <c:pt idx="2995">
                  <c:v>2638</c:v>
                </c:pt>
                <c:pt idx="2996">
                  <c:v>2639</c:v>
                </c:pt>
                <c:pt idx="2997">
                  <c:v>2640</c:v>
                </c:pt>
                <c:pt idx="2998">
                  <c:v>2641</c:v>
                </c:pt>
                <c:pt idx="2999">
                  <c:v>2642</c:v>
                </c:pt>
                <c:pt idx="3000">
                  <c:v>2643</c:v>
                </c:pt>
                <c:pt idx="3001">
                  <c:v>2644</c:v>
                </c:pt>
                <c:pt idx="3002">
                  <c:v>2645</c:v>
                </c:pt>
                <c:pt idx="3003">
                  <c:v>2646</c:v>
                </c:pt>
                <c:pt idx="3004">
                  <c:v>2647</c:v>
                </c:pt>
                <c:pt idx="3005">
                  <c:v>2648</c:v>
                </c:pt>
                <c:pt idx="3006">
                  <c:v>2649</c:v>
                </c:pt>
                <c:pt idx="3007">
                  <c:v>2650</c:v>
                </c:pt>
                <c:pt idx="3008">
                  <c:v>2651</c:v>
                </c:pt>
                <c:pt idx="3009">
                  <c:v>2652</c:v>
                </c:pt>
                <c:pt idx="3010">
                  <c:v>2653</c:v>
                </c:pt>
                <c:pt idx="3011">
                  <c:v>2654</c:v>
                </c:pt>
                <c:pt idx="3012">
                  <c:v>2655</c:v>
                </c:pt>
                <c:pt idx="3013">
                  <c:v>2656</c:v>
                </c:pt>
                <c:pt idx="3014">
                  <c:v>2657</c:v>
                </c:pt>
                <c:pt idx="3015">
                  <c:v>2658</c:v>
                </c:pt>
                <c:pt idx="3016">
                  <c:v>2659</c:v>
                </c:pt>
                <c:pt idx="3017">
                  <c:v>2660</c:v>
                </c:pt>
                <c:pt idx="3018">
                  <c:v>2661</c:v>
                </c:pt>
                <c:pt idx="3019">
                  <c:v>2662</c:v>
                </c:pt>
                <c:pt idx="3020">
                  <c:v>2663</c:v>
                </c:pt>
                <c:pt idx="3021">
                  <c:v>2664</c:v>
                </c:pt>
                <c:pt idx="3022">
                  <c:v>2665</c:v>
                </c:pt>
                <c:pt idx="3023">
                  <c:v>2666</c:v>
                </c:pt>
                <c:pt idx="3024">
                  <c:v>2667</c:v>
                </c:pt>
                <c:pt idx="3025">
                  <c:v>2668</c:v>
                </c:pt>
                <c:pt idx="3026">
                  <c:v>2669</c:v>
                </c:pt>
                <c:pt idx="3027">
                  <c:v>2670</c:v>
                </c:pt>
                <c:pt idx="3028">
                  <c:v>2671</c:v>
                </c:pt>
                <c:pt idx="3029">
                  <c:v>2672</c:v>
                </c:pt>
                <c:pt idx="3030">
                  <c:v>2673</c:v>
                </c:pt>
                <c:pt idx="3031">
                  <c:v>2674</c:v>
                </c:pt>
                <c:pt idx="3032">
                  <c:v>2675</c:v>
                </c:pt>
                <c:pt idx="3033">
                  <c:v>2676</c:v>
                </c:pt>
                <c:pt idx="3034">
                  <c:v>2677</c:v>
                </c:pt>
                <c:pt idx="3035">
                  <c:v>2678</c:v>
                </c:pt>
                <c:pt idx="3036">
                  <c:v>2679</c:v>
                </c:pt>
                <c:pt idx="3037">
                  <c:v>2680</c:v>
                </c:pt>
                <c:pt idx="3038">
                  <c:v>2681</c:v>
                </c:pt>
                <c:pt idx="3039">
                  <c:v>2682</c:v>
                </c:pt>
                <c:pt idx="3040">
                  <c:v>2683</c:v>
                </c:pt>
                <c:pt idx="3041">
                  <c:v>2684</c:v>
                </c:pt>
                <c:pt idx="3042">
                  <c:v>2685</c:v>
                </c:pt>
                <c:pt idx="3043">
                  <c:v>2686</c:v>
                </c:pt>
                <c:pt idx="3044">
                  <c:v>2687</c:v>
                </c:pt>
                <c:pt idx="3045">
                  <c:v>2688</c:v>
                </c:pt>
                <c:pt idx="3046">
                  <c:v>2689</c:v>
                </c:pt>
                <c:pt idx="3047">
                  <c:v>2690</c:v>
                </c:pt>
                <c:pt idx="3048">
                  <c:v>2691</c:v>
                </c:pt>
                <c:pt idx="3049">
                  <c:v>2692</c:v>
                </c:pt>
                <c:pt idx="3050">
                  <c:v>2693</c:v>
                </c:pt>
                <c:pt idx="3051">
                  <c:v>2694</c:v>
                </c:pt>
                <c:pt idx="3052">
                  <c:v>2695</c:v>
                </c:pt>
                <c:pt idx="3053">
                  <c:v>2696</c:v>
                </c:pt>
                <c:pt idx="3054">
                  <c:v>2697</c:v>
                </c:pt>
                <c:pt idx="3055">
                  <c:v>2698</c:v>
                </c:pt>
                <c:pt idx="3056">
                  <c:v>2699</c:v>
                </c:pt>
                <c:pt idx="3057">
                  <c:v>2700</c:v>
                </c:pt>
                <c:pt idx="3058">
                  <c:v>2701</c:v>
                </c:pt>
                <c:pt idx="3059">
                  <c:v>2702</c:v>
                </c:pt>
                <c:pt idx="3060">
                  <c:v>2703</c:v>
                </c:pt>
                <c:pt idx="3061">
                  <c:v>2704</c:v>
                </c:pt>
                <c:pt idx="3062">
                  <c:v>2705</c:v>
                </c:pt>
                <c:pt idx="3063">
                  <c:v>2706</c:v>
                </c:pt>
                <c:pt idx="3064">
                  <c:v>2707</c:v>
                </c:pt>
                <c:pt idx="3065">
                  <c:v>2708</c:v>
                </c:pt>
                <c:pt idx="3066">
                  <c:v>2709</c:v>
                </c:pt>
                <c:pt idx="3067">
                  <c:v>2710</c:v>
                </c:pt>
                <c:pt idx="3068">
                  <c:v>2711</c:v>
                </c:pt>
                <c:pt idx="3069">
                  <c:v>2712</c:v>
                </c:pt>
                <c:pt idx="3070">
                  <c:v>2713</c:v>
                </c:pt>
                <c:pt idx="3071">
                  <c:v>2714</c:v>
                </c:pt>
                <c:pt idx="3072">
                  <c:v>2715</c:v>
                </c:pt>
                <c:pt idx="3073">
                  <c:v>2716</c:v>
                </c:pt>
                <c:pt idx="3074">
                  <c:v>2717</c:v>
                </c:pt>
                <c:pt idx="3075">
                  <c:v>2718</c:v>
                </c:pt>
                <c:pt idx="3076">
                  <c:v>2719</c:v>
                </c:pt>
                <c:pt idx="3077">
                  <c:v>2720</c:v>
                </c:pt>
                <c:pt idx="3078">
                  <c:v>2721</c:v>
                </c:pt>
                <c:pt idx="3079">
                  <c:v>2722</c:v>
                </c:pt>
                <c:pt idx="3080">
                  <c:v>2723</c:v>
                </c:pt>
                <c:pt idx="3081">
                  <c:v>2724</c:v>
                </c:pt>
                <c:pt idx="3082">
                  <c:v>2725</c:v>
                </c:pt>
                <c:pt idx="3083">
                  <c:v>2726</c:v>
                </c:pt>
                <c:pt idx="3084">
                  <c:v>2727</c:v>
                </c:pt>
                <c:pt idx="3085">
                  <c:v>2728</c:v>
                </c:pt>
                <c:pt idx="3086">
                  <c:v>2729</c:v>
                </c:pt>
                <c:pt idx="3087">
                  <c:v>2730</c:v>
                </c:pt>
                <c:pt idx="3088">
                  <c:v>2731</c:v>
                </c:pt>
                <c:pt idx="3089">
                  <c:v>2732</c:v>
                </c:pt>
                <c:pt idx="3090">
                  <c:v>2733</c:v>
                </c:pt>
                <c:pt idx="3091">
                  <c:v>2734</c:v>
                </c:pt>
                <c:pt idx="3092">
                  <c:v>2735</c:v>
                </c:pt>
                <c:pt idx="3093">
                  <c:v>2736</c:v>
                </c:pt>
                <c:pt idx="3094">
                  <c:v>2737</c:v>
                </c:pt>
                <c:pt idx="3095">
                  <c:v>2738</c:v>
                </c:pt>
                <c:pt idx="3096">
                  <c:v>2739</c:v>
                </c:pt>
                <c:pt idx="3097">
                  <c:v>2740</c:v>
                </c:pt>
                <c:pt idx="3098">
                  <c:v>2741</c:v>
                </c:pt>
                <c:pt idx="3099">
                  <c:v>2742</c:v>
                </c:pt>
                <c:pt idx="3100">
                  <c:v>2743</c:v>
                </c:pt>
                <c:pt idx="3101">
                  <c:v>2744</c:v>
                </c:pt>
                <c:pt idx="3102">
                  <c:v>2745</c:v>
                </c:pt>
                <c:pt idx="3103">
                  <c:v>2746</c:v>
                </c:pt>
                <c:pt idx="3104">
                  <c:v>2747</c:v>
                </c:pt>
                <c:pt idx="3105">
                  <c:v>2748</c:v>
                </c:pt>
                <c:pt idx="3106">
                  <c:v>2749</c:v>
                </c:pt>
                <c:pt idx="3107">
                  <c:v>2750</c:v>
                </c:pt>
                <c:pt idx="3108">
                  <c:v>2751</c:v>
                </c:pt>
                <c:pt idx="3109">
                  <c:v>2752</c:v>
                </c:pt>
                <c:pt idx="3110">
                  <c:v>2753</c:v>
                </c:pt>
                <c:pt idx="3111">
                  <c:v>2754</c:v>
                </c:pt>
                <c:pt idx="3112">
                  <c:v>2755</c:v>
                </c:pt>
                <c:pt idx="3113">
                  <c:v>2756</c:v>
                </c:pt>
                <c:pt idx="3114">
                  <c:v>2757</c:v>
                </c:pt>
                <c:pt idx="3115">
                  <c:v>2758</c:v>
                </c:pt>
                <c:pt idx="3116">
                  <c:v>2759</c:v>
                </c:pt>
                <c:pt idx="3117">
                  <c:v>2760</c:v>
                </c:pt>
                <c:pt idx="3118">
                  <c:v>2761</c:v>
                </c:pt>
                <c:pt idx="3119">
                  <c:v>2762</c:v>
                </c:pt>
                <c:pt idx="3120">
                  <c:v>2763</c:v>
                </c:pt>
                <c:pt idx="3121">
                  <c:v>2764</c:v>
                </c:pt>
                <c:pt idx="3122">
                  <c:v>2765</c:v>
                </c:pt>
                <c:pt idx="3123">
                  <c:v>2766</c:v>
                </c:pt>
                <c:pt idx="3124">
                  <c:v>2767</c:v>
                </c:pt>
                <c:pt idx="3125">
                  <c:v>2768</c:v>
                </c:pt>
                <c:pt idx="3126">
                  <c:v>2769</c:v>
                </c:pt>
                <c:pt idx="3127">
                  <c:v>2770</c:v>
                </c:pt>
                <c:pt idx="3128">
                  <c:v>2771</c:v>
                </c:pt>
                <c:pt idx="3129">
                  <c:v>2772</c:v>
                </c:pt>
                <c:pt idx="3130">
                  <c:v>2773</c:v>
                </c:pt>
                <c:pt idx="3131">
                  <c:v>2774</c:v>
                </c:pt>
                <c:pt idx="3132">
                  <c:v>2775</c:v>
                </c:pt>
                <c:pt idx="3133">
                  <c:v>2776</c:v>
                </c:pt>
                <c:pt idx="3134">
                  <c:v>2777</c:v>
                </c:pt>
                <c:pt idx="3135">
                  <c:v>2778</c:v>
                </c:pt>
                <c:pt idx="3136">
                  <c:v>2779</c:v>
                </c:pt>
                <c:pt idx="3137">
                  <c:v>2780</c:v>
                </c:pt>
                <c:pt idx="3138">
                  <c:v>2781</c:v>
                </c:pt>
                <c:pt idx="3139">
                  <c:v>2782</c:v>
                </c:pt>
                <c:pt idx="3140">
                  <c:v>2783</c:v>
                </c:pt>
                <c:pt idx="3141">
                  <c:v>2784</c:v>
                </c:pt>
                <c:pt idx="3142">
                  <c:v>2785</c:v>
                </c:pt>
                <c:pt idx="3143">
                  <c:v>2786</c:v>
                </c:pt>
                <c:pt idx="3144">
                  <c:v>2787</c:v>
                </c:pt>
                <c:pt idx="3145">
                  <c:v>2788</c:v>
                </c:pt>
                <c:pt idx="3146">
                  <c:v>2789</c:v>
                </c:pt>
                <c:pt idx="3147">
                  <c:v>2790</c:v>
                </c:pt>
                <c:pt idx="3148">
                  <c:v>2791</c:v>
                </c:pt>
                <c:pt idx="3149">
                  <c:v>2792</c:v>
                </c:pt>
                <c:pt idx="3150">
                  <c:v>2793</c:v>
                </c:pt>
                <c:pt idx="3151">
                  <c:v>2794</c:v>
                </c:pt>
                <c:pt idx="3152">
                  <c:v>2795</c:v>
                </c:pt>
                <c:pt idx="3153">
                  <c:v>2796</c:v>
                </c:pt>
                <c:pt idx="3154">
                  <c:v>2797</c:v>
                </c:pt>
                <c:pt idx="3155">
                  <c:v>2798</c:v>
                </c:pt>
                <c:pt idx="3156">
                  <c:v>2799</c:v>
                </c:pt>
                <c:pt idx="3157">
                  <c:v>2800</c:v>
                </c:pt>
                <c:pt idx="3158">
                  <c:v>2801</c:v>
                </c:pt>
                <c:pt idx="3159">
                  <c:v>2802</c:v>
                </c:pt>
                <c:pt idx="3160">
                  <c:v>2803</c:v>
                </c:pt>
                <c:pt idx="3161">
                  <c:v>2804</c:v>
                </c:pt>
                <c:pt idx="3162">
                  <c:v>2805</c:v>
                </c:pt>
                <c:pt idx="3163">
                  <c:v>2806</c:v>
                </c:pt>
                <c:pt idx="3164">
                  <c:v>2807</c:v>
                </c:pt>
                <c:pt idx="3165">
                  <c:v>2808</c:v>
                </c:pt>
                <c:pt idx="3166">
                  <c:v>2809</c:v>
                </c:pt>
                <c:pt idx="3167">
                  <c:v>2810</c:v>
                </c:pt>
                <c:pt idx="3168">
                  <c:v>2811</c:v>
                </c:pt>
                <c:pt idx="3169">
                  <c:v>2812</c:v>
                </c:pt>
                <c:pt idx="3170">
                  <c:v>2813</c:v>
                </c:pt>
                <c:pt idx="3171">
                  <c:v>2814</c:v>
                </c:pt>
                <c:pt idx="3172">
                  <c:v>2815</c:v>
                </c:pt>
                <c:pt idx="3173">
                  <c:v>2816</c:v>
                </c:pt>
                <c:pt idx="3174">
                  <c:v>2817</c:v>
                </c:pt>
                <c:pt idx="3175">
                  <c:v>2818</c:v>
                </c:pt>
                <c:pt idx="3176">
                  <c:v>2819</c:v>
                </c:pt>
                <c:pt idx="3177">
                  <c:v>2820</c:v>
                </c:pt>
                <c:pt idx="3178">
                  <c:v>2821</c:v>
                </c:pt>
                <c:pt idx="3179">
                  <c:v>2822</c:v>
                </c:pt>
                <c:pt idx="3180">
                  <c:v>2823</c:v>
                </c:pt>
                <c:pt idx="3181">
                  <c:v>2824</c:v>
                </c:pt>
                <c:pt idx="3182">
                  <c:v>2825</c:v>
                </c:pt>
                <c:pt idx="3183">
                  <c:v>2826</c:v>
                </c:pt>
                <c:pt idx="3184">
                  <c:v>2827</c:v>
                </c:pt>
                <c:pt idx="3185">
                  <c:v>2828</c:v>
                </c:pt>
                <c:pt idx="3186">
                  <c:v>2829</c:v>
                </c:pt>
                <c:pt idx="3187">
                  <c:v>2830</c:v>
                </c:pt>
                <c:pt idx="3188">
                  <c:v>2831</c:v>
                </c:pt>
                <c:pt idx="3189">
                  <c:v>2832</c:v>
                </c:pt>
                <c:pt idx="3190">
                  <c:v>2833</c:v>
                </c:pt>
                <c:pt idx="3191">
                  <c:v>2834</c:v>
                </c:pt>
                <c:pt idx="3192">
                  <c:v>2835</c:v>
                </c:pt>
                <c:pt idx="3193">
                  <c:v>2836</c:v>
                </c:pt>
                <c:pt idx="3194">
                  <c:v>2837</c:v>
                </c:pt>
                <c:pt idx="3195">
                  <c:v>2838</c:v>
                </c:pt>
                <c:pt idx="3196">
                  <c:v>2839</c:v>
                </c:pt>
                <c:pt idx="3197">
                  <c:v>2840</c:v>
                </c:pt>
                <c:pt idx="3198">
                  <c:v>2841</c:v>
                </c:pt>
                <c:pt idx="3199">
                  <c:v>2842</c:v>
                </c:pt>
                <c:pt idx="3200">
                  <c:v>2843</c:v>
                </c:pt>
                <c:pt idx="3201">
                  <c:v>2844</c:v>
                </c:pt>
                <c:pt idx="3202">
                  <c:v>2845</c:v>
                </c:pt>
                <c:pt idx="3203">
                  <c:v>2846</c:v>
                </c:pt>
                <c:pt idx="3204">
                  <c:v>2847</c:v>
                </c:pt>
                <c:pt idx="3205">
                  <c:v>2848</c:v>
                </c:pt>
                <c:pt idx="3206">
                  <c:v>2849</c:v>
                </c:pt>
                <c:pt idx="3207">
                  <c:v>2850</c:v>
                </c:pt>
                <c:pt idx="3208">
                  <c:v>2851</c:v>
                </c:pt>
                <c:pt idx="3209">
                  <c:v>2852</c:v>
                </c:pt>
                <c:pt idx="3210">
                  <c:v>2853</c:v>
                </c:pt>
                <c:pt idx="3211">
                  <c:v>2854</c:v>
                </c:pt>
                <c:pt idx="3212">
                  <c:v>2855</c:v>
                </c:pt>
                <c:pt idx="3213">
                  <c:v>2856</c:v>
                </c:pt>
                <c:pt idx="3214">
                  <c:v>2857</c:v>
                </c:pt>
                <c:pt idx="3215">
                  <c:v>2858</c:v>
                </c:pt>
                <c:pt idx="3216">
                  <c:v>2859</c:v>
                </c:pt>
                <c:pt idx="3217">
                  <c:v>2860</c:v>
                </c:pt>
                <c:pt idx="3218">
                  <c:v>2861</c:v>
                </c:pt>
                <c:pt idx="3219">
                  <c:v>2862</c:v>
                </c:pt>
                <c:pt idx="3220">
                  <c:v>2863</c:v>
                </c:pt>
                <c:pt idx="3221">
                  <c:v>2864</c:v>
                </c:pt>
                <c:pt idx="3222">
                  <c:v>2865</c:v>
                </c:pt>
                <c:pt idx="3223">
                  <c:v>2866</c:v>
                </c:pt>
                <c:pt idx="3224">
                  <c:v>2867</c:v>
                </c:pt>
                <c:pt idx="3225">
                  <c:v>2868</c:v>
                </c:pt>
                <c:pt idx="3226">
                  <c:v>2869</c:v>
                </c:pt>
                <c:pt idx="3227">
                  <c:v>2870</c:v>
                </c:pt>
                <c:pt idx="3228">
                  <c:v>2871</c:v>
                </c:pt>
                <c:pt idx="3229">
                  <c:v>2872</c:v>
                </c:pt>
                <c:pt idx="3230">
                  <c:v>2873</c:v>
                </c:pt>
                <c:pt idx="3231">
                  <c:v>2874</c:v>
                </c:pt>
                <c:pt idx="3232">
                  <c:v>2875</c:v>
                </c:pt>
                <c:pt idx="3233">
                  <c:v>2876</c:v>
                </c:pt>
                <c:pt idx="3234">
                  <c:v>2877</c:v>
                </c:pt>
                <c:pt idx="3235">
                  <c:v>2878</c:v>
                </c:pt>
                <c:pt idx="3236">
                  <c:v>2879</c:v>
                </c:pt>
                <c:pt idx="3237">
                  <c:v>2880</c:v>
                </c:pt>
                <c:pt idx="3238">
                  <c:v>2881</c:v>
                </c:pt>
                <c:pt idx="3239">
                  <c:v>2882</c:v>
                </c:pt>
                <c:pt idx="3240">
                  <c:v>2883</c:v>
                </c:pt>
                <c:pt idx="3241">
                  <c:v>2884</c:v>
                </c:pt>
                <c:pt idx="3242">
                  <c:v>2885</c:v>
                </c:pt>
                <c:pt idx="3243">
                  <c:v>2886</c:v>
                </c:pt>
                <c:pt idx="3244">
                  <c:v>2887</c:v>
                </c:pt>
                <c:pt idx="3245">
                  <c:v>2888</c:v>
                </c:pt>
                <c:pt idx="3246">
                  <c:v>2889</c:v>
                </c:pt>
                <c:pt idx="3247">
                  <c:v>2890</c:v>
                </c:pt>
                <c:pt idx="3248">
                  <c:v>2891</c:v>
                </c:pt>
                <c:pt idx="3249">
                  <c:v>2892</c:v>
                </c:pt>
                <c:pt idx="3250">
                  <c:v>2893</c:v>
                </c:pt>
                <c:pt idx="3251">
                  <c:v>2894</c:v>
                </c:pt>
                <c:pt idx="3252">
                  <c:v>2895</c:v>
                </c:pt>
                <c:pt idx="3253">
                  <c:v>2896</c:v>
                </c:pt>
                <c:pt idx="3254">
                  <c:v>2897</c:v>
                </c:pt>
                <c:pt idx="3255">
                  <c:v>2898</c:v>
                </c:pt>
                <c:pt idx="3256">
                  <c:v>2899</c:v>
                </c:pt>
                <c:pt idx="3257">
                  <c:v>2900</c:v>
                </c:pt>
                <c:pt idx="3258">
                  <c:v>2901</c:v>
                </c:pt>
                <c:pt idx="3259">
                  <c:v>2902</c:v>
                </c:pt>
                <c:pt idx="3260">
                  <c:v>2903</c:v>
                </c:pt>
                <c:pt idx="3261">
                  <c:v>2904</c:v>
                </c:pt>
                <c:pt idx="3262">
                  <c:v>2905</c:v>
                </c:pt>
                <c:pt idx="3263">
                  <c:v>2906</c:v>
                </c:pt>
                <c:pt idx="3264">
                  <c:v>2907</c:v>
                </c:pt>
                <c:pt idx="3265">
                  <c:v>2908</c:v>
                </c:pt>
                <c:pt idx="3266">
                  <c:v>2909</c:v>
                </c:pt>
                <c:pt idx="3267">
                  <c:v>2910</c:v>
                </c:pt>
                <c:pt idx="3268">
                  <c:v>2911</c:v>
                </c:pt>
                <c:pt idx="3269">
                  <c:v>2912</c:v>
                </c:pt>
                <c:pt idx="3270">
                  <c:v>2913</c:v>
                </c:pt>
                <c:pt idx="3271">
                  <c:v>2914</c:v>
                </c:pt>
                <c:pt idx="3272">
                  <c:v>2915</c:v>
                </c:pt>
                <c:pt idx="3273">
                  <c:v>2916</c:v>
                </c:pt>
                <c:pt idx="3274">
                  <c:v>2917</c:v>
                </c:pt>
                <c:pt idx="3275">
                  <c:v>2918</c:v>
                </c:pt>
                <c:pt idx="3276">
                  <c:v>2919</c:v>
                </c:pt>
                <c:pt idx="3277">
                  <c:v>2920</c:v>
                </c:pt>
                <c:pt idx="3278">
                  <c:v>2921</c:v>
                </c:pt>
                <c:pt idx="3279">
                  <c:v>2922</c:v>
                </c:pt>
                <c:pt idx="3280">
                  <c:v>2923</c:v>
                </c:pt>
                <c:pt idx="3281">
                  <c:v>2924</c:v>
                </c:pt>
                <c:pt idx="3282">
                  <c:v>2925</c:v>
                </c:pt>
                <c:pt idx="3283">
                  <c:v>2926</c:v>
                </c:pt>
                <c:pt idx="3284">
                  <c:v>2927</c:v>
                </c:pt>
                <c:pt idx="3285">
                  <c:v>2928</c:v>
                </c:pt>
                <c:pt idx="3286">
                  <c:v>2929</c:v>
                </c:pt>
                <c:pt idx="3287">
                  <c:v>2930</c:v>
                </c:pt>
                <c:pt idx="3288">
                  <c:v>2931</c:v>
                </c:pt>
                <c:pt idx="3289">
                  <c:v>2932</c:v>
                </c:pt>
                <c:pt idx="3290">
                  <c:v>2933</c:v>
                </c:pt>
                <c:pt idx="3291">
                  <c:v>2934</c:v>
                </c:pt>
                <c:pt idx="3292">
                  <c:v>2935</c:v>
                </c:pt>
                <c:pt idx="3293">
                  <c:v>2936</c:v>
                </c:pt>
                <c:pt idx="3294">
                  <c:v>2937</c:v>
                </c:pt>
                <c:pt idx="3295">
                  <c:v>2938</c:v>
                </c:pt>
                <c:pt idx="3296">
                  <c:v>2939</c:v>
                </c:pt>
                <c:pt idx="3297">
                  <c:v>2940</c:v>
                </c:pt>
                <c:pt idx="3298">
                  <c:v>2941</c:v>
                </c:pt>
                <c:pt idx="3299">
                  <c:v>2942</c:v>
                </c:pt>
                <c:pt idx="3300">
                  <c:v>2943</c:v>
                </c:pt>
                <c:pt idx="3301">
                  <c:v>2944</c:v>
                </c:pt>
                <c:pt idx="3302">
                  <c:v>2945</c:v>
                </c:pt>
                <c:pt idx="3303">
                  <c:v>2946</c:v>
                </c:pt>
                <c:pt idx="3304">
                  <c:v>2947</c:v>
                </c:pt>
                <c:pt idx="3305">
                  <c:v>2948</c:v>
                </c:pt>
                <c:pt idx="3306">
                  <c:v>2949</c:v>
                </c:pt>
                <c:pt idx="3307">
                  <c:v>2950</c:v>
                </c:pt>
                <c:pt idx="3308">
                  <c:v>2951</c:v>
                </c:pt>
                <c:pt idx="3309">
                  <c:v>2952</c:v>
                </c:pt>
                <c:pt idx="3310">
                  <c:v>2953</c:v>
                </c:pt>
                <c:pt idx="3311">
                  <c:v>2954</c:v>
                </c:pt>
                <c:pt idx="3312">
                  <c:v>2955</c:v>
                </c:pt>
                <c:pt idx="3313">
                  <c:v>2956</c:v>
                </c:pt>
                <c:pt idx="3314">
                  <c:v>2957</c:v>
                </c:pt>
                <c:pt idx="3315">
                  <c:v>2958</c:v>
                </c:pt>
                <c:pt idx="3316">
                  <c:v>2959</c:v>
                </c:pt>
                <c:pt idx="3317">
                  <c:v>2960</c:v>
                </c:pt>
                <c:pt idx="3318">
                  <c:v>2961</c:v>
                </c:pt>
                <c:pt idx="3319">
                  <c:v>2962</c:v>
                </c:pt>
                <c:pt idx="3320">
                  <c:v>2963</c:v>
                </c:pt>
                <c:pt idx="3321">
                  <c:v>2964</c:v>
                </c:pt>
                <c:pt idx="3322">
                  <c:v>2965</c:v>
                </c:pt>
                <c:pt idx="3323">
                  <c:v>2966</c:v>
                </c:pt>
                <c:pt idx="3324">
                  <c:v>2967</c:v>
                </c:pt>
                <c:pt idx="3325">
                  <c:v>2968</c:v>
                </c:pt>
                <c:pt idx="3326">
                  <c:v>2969</c:v>
                </c:pt>
                <c:pt idx="3327">
                  <c:v>2970</c:v>
                </c:pt>
                <c:pt idx="3328">
                  <c:v>2971</c:v>
                </c:pt>
                <c:pt idx="3329">
                  <c:v>2972</c:v>
                </c:pt>
                <c:pt idx="3330">
                  <c:v>2973</c:v>
                </c:pt>
                <c:pt idx="3331">
                  <c:v>2974</c:v>
                </c:pt>
                <c:pt idx="3332">
                  <c:v>2975</c:v>
                </c:pt>
                <c:pt idx="3333">
                  <c:v>2976</c:v>
                </c:pt>
                <c:pt idx="3334">
                  <c:v>2977</c:v>
                </c:pt>
                <c:pt idx="3335">
                  <c:v>2978</c:v>
                </c:pt>
                <c:pt idx="3336">
                  <c:v>2979</c:v>
                </c:pt>
                <c:pt idx="3337">
                  <c:v>2980</c:v>
                </c:pt>
                <c:pt idx="3338">
                  <c:v>2981</c:v>
                </c:pt>
                <c:pt idx="3339">
                  <c:v>2982</c:v>
                </c:pt>
                <c:pt idx="3340">
                  <c:v>2983</c:v>
                </c:pt>
                <c:pt idx="3341">
                  <c:v>2984</c:v>
                </c:pt>
                <c:pt idx="3342">
                  <c:v>2985</c:v>
                </c:pt>
                <c:pt idx="3343">
                  <c:v>2986</c:v>
                </c:pt>
                <c:pt idx="3344">
                  <c:v>2987</c:v>
                </c:pt>
                <c:pt idx="3345">
                  <c:v>2988</c:v>
                </c:pt>
                <c:pt idx="3346">
                  <c:v>2989</c:v>
                </c:pt>
                <c:pt idx="3347">
                  <c:v>2990</c:v>
                </c:pt>
                <c:pt idx="3348">
                  <c:v>2991</c:v>
                </c:pt>
                <c:pt idx="3349">
                  <c:v>2992</c:v>
                </c:pt>
                <c:pt idx="3350">
                  <c:v>2993</c:v>
                </c:pt>
                <c:pt idx="3351">
                  <c:v>2994</c:v>
                </c:pt>
                <c:pt idx="3352">
                  <c:v>2995</c:v>
                </c:pt>
                <c:pt idx="3353">
                  <c:v>2996</c:v>
                </c:pt>
                <c:pt idx="3354">
                  <c:v>2997</c:v>
                </c:pt>
                <c:pt idx="3355">
                  <c:v>2998</c:v>
                </c:pt>
                <c:pt idx="3356">
                  <c:v>2999</c:v>
                </c:pt>
                <c:pt idx="3357">
                  <c:v>3000</c:v>
                </c:pt>
                <c:pt idx="3358">
                  <c:v>3001</c:v>
                </c:pt>
                <c:pt idx="3359">
                  <c:v>3002</c:v>
                </c:pt>
                <c:pt idx="3360">
                  <c:v>3003</c:v>
                </c:pt>
                <c:pt idx="3361">
                  <c:v>3004</c:v>
                </c:pt>
                <c:pt idx="3362">
                  <c:v>3005</c:v>
                </c:pt>
                <c:pt idx="3363">
                  <c:v>3006</c:v>
                </c:pt>
                <c:pt idx="3364">
                  <c:v>3007</c:v>
                </c:pt>
                <c:pt idx="3365">
                  <c:v>3008</c:v>
                </c:pt>
                <c:pt idx="3366">
                  <c:v>3009</c:v>
                </c:pt>
                <c:pt idx="3367">
                  <c:v>3010</c:v>
                </c:pt>
                <c:pt idx="3368">
                  <c:v>3011</c:v>
                </c:pt>
                <c:pt idx="3369">
                  <c:v>3012</c:v>
                </c:pt>
                <c:pt idx="3370">
                  <c:v>3013</c:v>
                </c:pt>
                <c:pt idx="3371">
                  <c:v>3014</c:v>
                </c:pt>
                <c:pt idx="3372">
                  <c:v>3015</c:v>
                </c:pt>
                <c:pt idx="3373">
                  <c:v>3016</c:v>
                </c:pt>
                <c:pt idx="3374">
                  <c:v>3017</c:v>
                </c:pt>
                <c:pt idx="3375">
                  <c:v>3018</c:v>
                </c:pt>
                <c:pt idx="3376">
                  <c:v>3019</c:v>
                </c:pt>
                <c:pt idx="3377">
                  <c:v>3020</c:v>
                </c:pt>
                <c:pt idx="3378">
                  <c:v>3021</c:v>
                </c:pt>
                <c:pt idx="3379">
                  <c:v>3022</c:v>
                </c:pt>
                <c:pt idx="3380">
                  <c:v>3023</c:v>
                </c:pt>
                <c:pt idx="3381">
                  <c:v>3024</c:v>
                </c:pt>
                <c:pt idx="3382">
                  <c:v>3025</c:v>
                </c:pt>
                <c:pt idx="3383">
                  <c:v>3026</c:v>
                </c:pt>
                <c:pt idx="3384">
                  <c:v>3027</c:v>
                </c:pt>
                <c:pt idx="3385">
                  <c:v>3028</c:v>
                </c:pt>
                <c:pt idx="3386">
                  <c:v>3029</c:v>
                </c:pt>
                <c:pt idx="3387">
                  <c:v>3030</c:v>
                </c:pt>
                <c:pt idx="3388">
                  <c:v>3031</c:v>
                </c:pt>
                <c:pt idx="3389">
                  <c:v>3032</c:v>
                </c:pt>
                <c:pt idx="3390">
                  <c:v>3033</c:v>
                </c:pt>
                <c:pt idx="3391">
                  <c:v>3034</c:v>
                </c:pt>
                <c:pt idx="3392">
                  <c:v>3035</c:v>
                </c:pt>
                <c:pt idx="3393">
                  <c:v>3036</c:v>
                </c:pt>
                <c:pt idx="3394">
                  <c:v>3037</c:v>
                </c:pt>
                <c:pt idx="3395">
                  <c:v>3038</c:v>
                </c:pt>
                <c:pt idx="3396">
                  <c:v>3039</c:v>
                </c:pt>
                <c:pt idx="3397">
                  <c:v>3040</c:v>
                </c:pt>
                <c:pt idx="3398">
                  <c:v>3041</c:v>
                </c:pt>
                <c:pt idx="3399">
                  <c:v>3042</c:v>
                </c:pt>
                <c:pt idx="3400">
                  <c:v>3043</c:v>
                </c:pt>
                <c:pt idx="3401">
                  <c:v>3044</c:v>
                </c:pt>
                <c:pt idx="3402">
                  <c:v>3045</c:v>
                </c:pt>
                <c:pt idx="3403">
                  <c:v>3046</c:v>
                </c:pt>
                <c:pt idx="3404">
                  <c:v>3047</c:v>
                </c:pt>
                <c:pt idx="3405">
                  <c:v>3048</c:v>
                </c:pt>
                <c:pt idx="3406">
                  <c:v>3049</c:v>
                </c:pt>
                <c:pt idx="3407">
                  <c:v>3050</c:v>
                </c:pt>
                <c:pt idx="3408">
                  <c:v>3051</c:v>
                </c:pt>
                <c:pt idx="3409">
                  <c:v>3052</c:v>
                </c:pt>
                <c:pt idx="3410">
                  <c:v>3053</c:v>
                </c:pt>
                <c:pt idx="3411">
                  <c:v>3054</c:v>
                </c:pt>
                <c:pt idx="3412">
                  <c:v>3055</c:v>
                </c:pt>
                <c:pt idx="3413">
                  <c:v>3056</c:v>
                </c:pt>
                <c:pt idx="3414">
                  <c:v>3057</c:v>
                </c:pt>
                <c:pt idx="3415">
                  <c:v>3058</c:v>
                </c:pt>
                <c:pt idx="3416">
                  <c:v>3059</c:v>
                </c:pt>
                <c:pt idx="3417">
                  <c:v>3060</c:v>
                </c:pt>
                <c:pt idx="3418">
                  <c:v>3061</c:v>
                </c:pt>
                <c:pt idx="3419">
                  <c:v>3062</c:v>
                </c:pt>
                <c:pt idx="3420">
                  <c:v>3063</c:v>
                </c:pt>
                <c:pt idx="3421">
                  <c:v>3064</c:v>
                </c:pt>
                <c:pt idx="3422">
                  <c:v>3065</c:v>
                </c:pt>
                <c:pt idx="3423">
                  <c:v>3066</c:v>
                </c:pt>
                <c:pt idx="3424">
                  <c:v>3067</c:v>
                </c:pt>
                <c:pt idx="3425">
                  <c:v>3068</c:v>
                </c:pt>
                <c:pt idx="3426">
                  <c:v>3069</c:v>
                </c:pt>
                <c:pt idx="3427">
                  <c:v>3070</c:v>
                </c:pt>
                <c:pt idx="3428">
                  <c:v>3071</c:v>
                </c:pt>
                <c:pt idx="3429">
                  <c:v>3072</c:v>
                </c:pt>
                <c:pt idx="3430">
                  <c:v>3073</c:v>
                </c:pt>
                <c:pt idx="3431">
                  <c:v>3074</c:v>
                </c:pt>
                <c:pt idx="3432">
                  <c:v>3075</c:v>
                </c:pt>
                <c:pt idx="3433">
                  <c:v>3076</c:v>
                </c:pt>
                <c:pt idx="3434">
                  <c:v>3077</c:v>
                </c:pt>
                <c:pt idx="3435">
                  <c:v>3078</c:v>
                </c:pt>
                <c:pt idx="3436">
                  <c:v>3079</c:v>
                </c:pt>
                <c:pt idx="3437">
                  <c:v>3080</c:v>
                </c:pt>
                <c:pt idx="3438">
                  <c:v>3081</c:v>
                </c:pt>
                <c:pt idx="3439">
                  <c:v>3082</c:v>
                </c:pt>
                <c:pt idx="3440">
                  <c:v>3083</c:v>
                </c:pt>
                <c:pt idx="3441">
                  <c:v>3084</c:v>
                </c:pt>
                <c:pt idx="3442">
                  <c:v>3085</c:v>
                </c:pt>
                <c:pt idx="3443">
                  <c:v>3086</c:v>
                </c:pt>
                <c:pt idx="3444">
                  <c:v>3087</c:v>
                </c:pt>
                <c:pt idx="3445">
                  <c:v>3088</c:v>
                </c:pt>
                <c:pt idx="3446">
                  <c:v>3089</c:v>
                </c:pt>
                <c:pt idx="3447">
                  <c:v>3090</c:v>
                </c:pt>
                <c:pt idx="3448">
                  <c:v>3091</c:v>
                </c:pt>
                <c:pt idx="3449">
                  <c:v>3092</c:v>
                </c:pt>
                <c:pt idx="3450">
                  <c:v>3093</c:v>
                </c:pt>
                <c:pt idx="3451">
                  <c:v>3094</c:v>
                </c:pt>
                <c:pt idx="3452">
                  <c:v>3095</c:v>
                </c:pt>
                <c:pt idx="3453">
                  <c:v>3096</c:v>
                </c:pt>
                <c:pt idx="3454">
                  <c:v>3097</c:v>
                </c:pt>
                <c:pt idx="3455">
                  <c:v>3098</c:v>
                </c:pt>
                <c:pt idx="3456">
                  <c:v>3099</c:v>
                </c:pt>
                <c:pt idx="3457">
                  <c:v>3100</c:v>
                </c:pt>
                <c:pt idx="3458">
                  <c:v>3101</c:v>
                </c:pt>
                <c:pt idx="3459">
                  <c:v>3102</c:v>
                </c:pt>
                <c:pt idx="3460">
                  <c:v>3103</c:v>
                </c:pt>
                <c:pt idx="3461">
                  <c:v>3104</c:v>
                </c:pt>
                <c:pt idx="3462">
                  <c:v>3105</c:v>
                </c:pt>
                <c:pt idx="3463">
                  <c:v>3106</c:v>
                </c:pt>
                <c:pt idx="3464">
                  <c:v>3107</c:v>
                </c:pt>
                <c:pt idx="3465">
                  <c:v>3108</c:v>
                </c:pt>
                <c:pt idx="3466">
                  <c:v>3109</c:v>
                </c:pt>
                <c:pt idx="3467">
                  <c:v>3110</c:v>
                </c:pt>
                <c:pt idx="3468">
                  <c:v>3111</c:v>
                </c:pt>
                <c:pt idx="3469">
                  <c:v>3112</c:v>
                </c:pt>
                <c:pt idx="3470">
                  <c:v>3113</c:v>
                </c:pt>
                <c:pt idx="3471">
                  <c:v>3114</c:v>
                </c:pt>
                <c:pt idx="3472">
                  <c:v>3115</c:v>
                </c:pt>
                <c:pt idx="3473">
                  <c:v>3116</c:v>
                </c:pt>
                <c:pt idx="3474">
                  <c:v>3117</c:v>
                </c:pt>
                <c:pt idx="3475">
                  <c:v>3118</c:v>
                </c:pt>
                <c:pt idx="3476">
                  <c:v>3119</c:v>
                </c:pt>
                <c:pt idx="3477">
                  <c:v>3120</c:v>
                </c:pt>
                <c:pt idx="3478">
                  <c:v>3121</c:v>
                </c:pt>
                <c:pt idx="3479">
                  <c:v>3122</c:v>
                </c:pt>
                <c:pt idx="3480">
                  <c:v>3123</c:v>
                </c:pt>
                <c:pt idx="3481">
                  <c:v>3124</c:v>
                </c:pt>
                <c:pt idx="3482">
                  <c:v>3125</c:v>
                </c:pt>
                <c:pt idx="3483">
                  <c:v>3126</c:v>
                </c:pt>
                <c:pt idx="3484">
                  <c:v>3127</c:v>
                </c:pt>
                <c:pt idx="3485">
                  <c:v>3128</c:v>
                </c:pt>
                <c:pt idx="3486">
                  <c:v>3129</c:v>
                </c:pt>
                <c:pt idx="3487">
                  <c:v>3130</c:v>
                </c:pt>
                <c:pt idx="3488">
                  <c:v>3131</c:v>
                </c:pt>
                <c:pt idx="3489">
                  <c:v>3132</c:v>
                </c:pt>
                <c:pt idx="3490">
                  <c:v>3133</c:v>
                </c:pt>
                <c:pt idx="3491">
                  <c:v>3134</c:v>
                </c:pt>
                <c:pt idx="3492">
                  <c:v>3135</c:v>
                </c:pt>
                <c:pt idx="3493">
                  <c:v>3136</c:v>
                </c:pt>
                <c:pt idx="3494">
                  <c:v>3137</c:v>
                </c:pt>
                <c:pt idx="3495">
                  <c:v>3138</c:v>
                </c:pt>
                <c:pt idx="3496">
                  <c:v>3139</c:v>
                </c:pt>
                <c:pt idx="3497">
                  <c:v>3140</c:v>
                </c:pt>
                <c:pt idx="3498">
                  <c:v>3141</c:v>
                </c:pt>
                <c:pt idx="3499">
                  <c:v>3142</c:v>
                </c:pt>
                <c:pt idx="3500">
                  <c:v>3143</c:v>
                </c:pt>
                <c:pt idx="3501">
                  <c:v>3144</c:v>
                </c:pt>
                <c:pt idx="3502">
                  <c:v>3145</c:v>
                </c:pt>
                <c:pt idx="3503">
                  <c:v>3146</c:v>
                </c:pt>
                <c:pt idx="3504">
                  <c:v>3147</c:v>
                </c:pt>
                <c:pt idx="3505">
                  <c:v>3148</c:v>
                </c:pt>
                <c:pt idx="3506">
                  <c:v>3149</c:v>
                </c:pt>
                <c:pt idx="3507">
                  <c:v>3150</c:v>
                </c:pt>
                <c:pt idx="3508">
                  <c:v>3151</c:v>
                </c:pt>
                <c:pt idx="3509">
                  <c:v>3152</c:v>
                </c:pt>
                <c:pt idx="3510">
                  <c:v>3153</c:v>
                </c:pt>
                <c:pt idx="3511">
                  <c:v>3154</c:v>
                </c:pt>
                <c:pt idx="3512">
                  <c:v>3155</c:v>
                </c:pt>
                <c:pt idx="3513">
                  <c:v>3156</c:v>
                </c:pt>
                <c:pt idx="3514">
                  <c:v>3157</c:v>
                </c:pt>
                <c:pt idx="3515">
                  <c:v>3158</c:v>
                </c:pt>
                <c:pt idx="3516">
                  <c:v>3159</c:v>
                </c:pt>
                <c:pt idx="3517">
                  <c:v>3160</c:v>
                </c:pt>
                <c:pt idx="3518">
                  <c:v>3161</c:v>
                </c:pt>
                <c:pt idx="3519">
                  <c:v>3162</c:v>
                </c:pt>
                <c:pt idx="3520">
                  <c:v>3163</c:v>
                </c:pt>
                <c:pt idx="3521">
                  <c:v>3164</c:v>
                </c:pt>
                <c:pt idx="3522">
                  <c:v>3165</c:v>
                </c:pt>
                <c:pt idx="3523">
                  <c:v>3166</c:v>
                </c:pt>
                <c:pt idx="3524">
                  <c:v>3167</c:v>
                </c:pt>
                <c:pt idx="3525">
                  <c:v>3168</c:v>
                </c:pt>
                <c:pt idx="3526">
                  <c:v>3169</c:v>
                </c:pt>
                <c:pt idx="3527">
                  <c:v>3170</c:v>
                </c:pt>
                <c:pt idx="3528">
                  <c:v>3171</c:v>
                </c:pt>
                <c:pt idx="3529">
                  <c:v>3172</c:v>
                </c:pt>
                <c:pt idx="3530">
                  <c:v>3173</c:v>
                </c:pt>
                <c:pt idx="3531">
                  <c:v>3174</c:v>
                </c:pt>
                <c:pt idx="3532">
                  <c:v>3175</c:v>
                </c:pt>
                <c:pt idx="3533">
                  <c:v>3176</c:v>
                </c:pt>
                <c:pt idx="3534">
                  <c:v>3177</c:v>
                </c:pt>
                <c:pt idx="3535">
                  <c:v>3178</c:v>
                </c:pt>
                <c:pt idx="3536">
                  <c:v>3179</c:v>
                </c:pt>
                <c:pt idx="3537">
                  <c:v>3180</c:v>
                </c:pt>
                <c:pt idx="3538">
                  <c:v>3181</c:v>
                </c:pt>
                <c:pt idx="3539">
                  <c:v>3182</c:v>
                </c:pt>
                <c:pt idx="3540">
                  <c:v>3183</c:v>
                </c:pt>
                <c:pt idx="3541">
                  <c:v>3184</c:v>
                </c:pt>
                <c:pt idx="3542">
                  <c:v>3185</c:v>
                </c:pt>
                <c:pt idx="3543">
                  <c:v>3186</c:v>
                </c:pt>
                <c:pt idx="3544">
                  <c:v>3187</c:v>
                </c:pt>
                <c:pt idx="3545">
                  <c:v>3188</c:v>
                </c:pt>
                <c:pt idx="3546">
                  <c:v>3189</c:v>
                </c:pt>
                <c:pt idx="3547">
                  <c:v>3190</c:v>
                </c:pt>
                <c:pt idx="3548">
                  <c:v>3191</c:v>
                </c:pt>
                <c:pt idx="3549">
                  <c:v>3192</c:v>
                </c:pt>
                <c:pt idx="3550">
                  <c:v>3193</c:v>
                </c:pt>
                <c:pt idx="3551">
                  <c:v>3194</c:v>
                </c:pt>
                <c:pt idx="3552">
                  <c:v>3195</c:v>
                </c:pt>
                <c:pt idx="3553">
                  <c:v>3196</c:v>
                </c:pt>
                <c:pt idx="3554">
                  <c:v>3197</c:v>
                </c:pt>
                <c:pt idx="3555">
                  <c:v>3198</c:v>
                </c:pt>
                <c:pt idx="3556">
                  <c:v>3199</c:v>
                </c:pt>
                <c:pt idx="3557">
                  <c:v>3200</c:v>
                </c:pt>
                <c:pt idx="3558">
                  <c:v>3201</c:v>
                </c:pt>
                <c:pt idx="3559">
                  <c:v>3202</c:v>
                </c:pt>
                <c:pt idx="3560">
                  <c:v>3203</c:v>
                </c:pt>
                <c:pt idx="3561">
                  <c:v>3204</c:v>
                </c:pt>
                <c:pt idx="3562">
                  <c:v>3205</c:v>
                </c:pt>
                <c:pt idx="3563">
                  <c:v>3206</c:v>
                </c:pt>
                <c:pt idx="3564">
                  <c:v>3207</c:v>
                </c:pt>
                <c:pt idx="3565">
                  <c:v>3208</c:v>
                </c:pt>
                <c:pt idx="3566">
                  <c:v>3209</c:v>
                </c:pt>
                <c:pt idx="3567">
                  <c:v>3210</c:v>
                </c:pt>
                <c:pt idx="3568">
                  <c:v>3211</c:v>
                </c:pt>
                <c:pt idx="3569">
                  <c:v>3212</c:v>
                </c:pt>
                <c:pt idx="3570">
                  <c:v>3213</c:v>
                </c:pt>
                <c:pt idx="3571">
                  <c:v>3214</c:v>
                </c:pt>
                <c:pt idx="3572">
                  <c:v>3215</c:v>
                </c:pt>
                <c:pt idx="3573">
                  <c:v>3216</c:v>
                </c:pt>
                <c:pt idx="3574">
                  <c:v>3217</c:v>
                </c:pt>
                <c:pt idx="3575">
                  <c:v>3218</c:v>
                </c:pt>
                <c:pt idx="3576">
                  <c:v>3219</c:v>
                </c:pt>
                <c:pt idx="3577">
                  <c:v>3220</c:v>
                </c:pt>
                <c:pt idx="3578">
                  <c:v>3221</c:v>
                </c:pt>
                <c:pt idx="3579">
                  <c:v>3222</c:v>
                </c:pt>
                <c:pt idx="3580">
                  <c:v>3223</c:v>
                </c:pt>
                <c:pt idx="3581">
                  <c:v>3224</c:v>
                </c:pt>
                <c:pt idx="3582">
                  <c:v>3225</c:v>
                </c:pt>
                <c:pt idx="3583">
                  <c:v>3226</c:v>
                </c:pt>
                <c:pt idx="3584">
                  <c:v>3227</c:v>
                </c:pt>
                <c:pt idx="3585">
                  <c:v>3228</c:v>
                </c:pt>
                <c:pt idx="3586">
                  <c:v>3229</c:v>
                </c:pt>
                <c:pt idx="3587">
                  <c:v>3230</c:v>
                </c:pt>
                <c:pt idx="3588">
                  <c:v>3231</c:v>
                </c:pt>
                <c:pt idx="3589">
                  <c:v>3232</c:v>
                </c:pt>
                <c:pt idx="3590">
                  <c:v>3233</c:v>
                </c:pt>
                <c:pt idx="3591">
                  <c:v>3234</c:v>
                </c:pt>
                <c:pt idx="3592">
                  <c:v>3235</c:v>
                </c:pt>
                <c:pt idx="3593">
                  <c:v>3236</c:v>
                </c:pt>
                <c:pt idx="3594">
                  <c:v>3237</c:v>
                </c:pt>
                <c:pt idx="3595">
                  <c:v>3238</c:v>
                </c:pt>
                <c:pt idx="3596">
                  <c:v>3239</c:v>
                </c:pt>
                <c:pt idx="3597">
                  <c:v>3240</c:v>
                </c:pt>
                <c:pt idx="3598">
                  <c:v>3241</c:v>
                </c:pt>
                <c:pt idx="3599">
                  <c:v>3242</c:v>
                </c:pt>
                <c:pt idx="3600">
                  <c:v>3243</c:v>
                </c:pt>
                <c:pt idx="3601">
                  <c:v>3244</c:v>
                </c:pt>
                <c:pt idx="3602">
                  <c:v>3245</c:v>
                </c:pt>
                <c:pt idx="3603">
                  <c:v>3246</c:v>
                </c:pt>
                <c:pt idx="3604">
                  <c:v>3247</c:v>
                </c:pt>
                <c:pt idx="3605">
                  <c:v>3248</c:v>
                </c:pt>
                <c:pt idx="3606">
                  <c:v>3249</c:v>
                </c:pt>
                <c:pt idx="3607">
                  <c:v>3250</c:v>
                </c:pt>
                <c:pt idx="3608">
                  <c:v>3251</c:v>
                </c:pt>
                <c:pt idx="3609">
                  <c:v>3252</c:v>
                </c:pt>
                <c:pt idx="3610">
                  <c:v>3253</c:v>
                </c:pt>
                <c:pt idx="3611">
                  <c:v>3254</c:v>
                </c:pt>
                <c:pt idx="3612">
                  <c:v>3255</c:v>
                </c:pt>
                <c:pt idx="3613">
                  <c:v>3256</c:v>
                </c:pt>
                <c:pt idx="3614">
                  <c:v>3257</c:v>
                </c:pt>
                <c:pt idx="3615">
                  <c:v>3258</c:v>
                </c:pt>
                <c:pt idx="3616">
                  <c:v>3259</c:v>
                </c:pt>
                <c:pt idx="3617">
                  <c:v>3260</c:v>
                </c:pt>
                <c:pt idx="3618">
                  <c:v>3261</c:v>
                </c:pt>
                <c:pt idx="3619">
                  <c:v>3262</c:v>
                </c:pt>
                <c:pt idx="3620">
                  <c:v>3263</c:v>
                </c:pt>
                <c:pt idx="3621">
                  <c:v>3264</c:v>
                </c:pt>
                <c:pt idx="3622">
                  <c:v>3265</c:v>
                </c:pt>
                <c:pt idx="3623">
                  <c:v>3266</c:v>
                </c:pt>
                <c:pt idx="3624">
                  <c:v>3267</c:v>
                </c:pt>
                <c:pt idx="3625">
                  <c:v>3268</c:v>
                </c:pt>
                <c:pt idx="3626">
                  <c:v>3269</c:v>
                </c:pt>
                <c:pt idx="3627">
                  <c:v>3270</c:v>
                </c:pt>
                <c:pt idx="3628">
                  <c:v>3271</c:v>
                </c:pt>
                <c:pt idx="3629">
                  <c:v>3272</c:v>
                </c:pt>
                <c:pt idx="3630">
                  <c:v>3273</c:v>
                </c:pt>
                <c:pt idx="3631">
                  <c:v>3274</c:v>
                </c:pt>
                <c:pt idx="3632">
                  <c:v>3275</c:v>
                </c:pt>
                <c:pt idx="3633">
                  <c:v>3276</c:v>
                </c:pt>
                <c:pt idx="3634">
                  <c:v>3277</c:v>
                </c:pt>
                <c:pt idx="3635">
                  <c:v>3278</c:v>
                </c:pt>
                <c:pt idx="3636">
                  <c:v>3279</c:v>
                </c:pt>
                <c:pt idx="3637">
                  <c:v>3280</c:v>
                </c:pt>
                <c:pt idx="3638">
                  <c:v>3281</c:v>
                </c:pt>
                <c:pt idx="3639">
                  <c:v>3282</c:v>
                </c:pt>
                <c:pt idx="3640">
                  <c:v>3283</c:v>
                </c:pt>
                <c:pt idx="3641">
                  <c:v>3284</c:v>
                </c:pt>
                <c:pt idx="3642">
                  <c:v>3285</c:v>
                </c:pt>
                <c:pt idx="3643">
                  <c:v>3286</c:v>
                </c:pt>
                <c:pt idx="3644">
                  <c:v>3287</c:v>
                </c:pt>
                <c:pt idx="3645">
                  <c:v>3288</c:v>
                </c:pt>
                <c:pt idx="3646">
                  <c:v>3289</c:v>
                </c:pt>
                <c:pt idx="3647">
                  <c:v>3290</c:v>
                </c:pt>
                <c:pt idx="3648">
                  <c:v>3291</c:v>
                </c:pt>
                <c:pt idx="3649">
                  <c:v>3292</c:v>
                </c:pt>
                <c:pt idx="3650">
                  <c:v>3293</c:v>
                </c:pt>
                <c:pt idx="3651">
                  <c:v>3294</c:v>
                </c:pt>
                <c:pt idx="3652">
                  <c:v>3295</c:v>
                </c:pt>
                <c:pt idx="3653">
                  <c:v>3296</c:v>
                </c:pt>
                <c:pt idx="3654">
                  <c:v>3297</c:v>
                </c:pt>
                <c:pt idx="3655">
                  <c:v>3298</c:v>
                </c:pt>
                <c:pt idx="3656">
                  <c:v>3299</c:v>
                </c:pt>
                <c:pt idx="3657">
                  <c:v>3300</c:v>
                </c:pt>
                <c:pt idx="3658">
                  <c:v>3301</c:v>
                </c:pt>
                <c:pt idx="3659">
                  <c:v>3302</c:v>
                </c:pt>
                <c:pt idx="3660">
                  <c:v>3303</c:v>
                </c:pt>
                <c:pt idx="3661">
                  <c:v>3304</c:v>
                </c:pt>
                <c:pt idx="3662">
                  <c:v>3305</c:v>
                </c:pt>
                <c:pt idx="3663">
                  <c:v>3306</c:v>
                </c:pt>
                <c:pt idx="3664">
                  <c:v>3307</c:v>
                </c:pt>
                <c:pt idx="3665">
                  <c:v>3308</c:v>
                </c:pt>
                <c:pt idx="3666">
                  <c:v>3309</c:v>
                </c:pt>
                <c:pt idx="3667">
                  <c:v>3310</c:v>
                </c:pt>
                <c:pt idx="3668">
                  <c:v>3311</c:v>
                </c:pt>
                <c:pt idx="3669">
                  <c:v>3312</c:v>
                </c:pt>
                <c:pt idx="3670">
                  <c:v>3313</c:v>
                </c:pt>
                <c:pt idx="3671">
                  <c:v>3314</c:v>
                </c:pt>
                <c:pt idx="3672">
                  <c:v>3315</c:v>
                </c:pt>
                <c:pt idx="3673">
                  <c:v>3316</c:v>
                </c:pt>
                <c:pt idx="3674">
                  <c:v>3317</c:v>
                </c:pt>
                <c:pt idx="3675">
                  <c:v>3318</c:v>
                </c:pt>
                <c:pt idx="3676">
                  <c:v>3319</c:v>
                </c:pt>
                <c:pt idx="3677">
                  <c:v>3320</c:v>
                </c:pt>
                <c:pt idx="3678">
                  <c:v>3321</c:v>
                </c:pt>
                <c:pt idx="3679">
                  <c:v>3322</c:v>
                </c:pt>
                <c:pt idx="3680">
                  <c:v>3323</c:v>
                </c:pt>
                <c:pt idx="3681">
                  <c:v>3324</c:v>
                </c:pt>
                <c:pt idx="3682">
                  <c:v>3325</c:v>
                </c:pt>
                <c:pt idx="3683">
                  <c:v>3326</c:v>
                </c:pt>
                <c:pt idx="3684">
                  <c:v>3327</c:v>
                </c:pt>
                <c:pt idx="3685">
                  <c:v>3328</c:v>
                </c:pt>
                <c:pt idx="3686">
                  <c:v>3329</c:v>
                </c:pt>
                <c:pt idx="3687">
                  <c:v>3330</c:v>
                </c:pt>
                <c:pt idx="3688">
                  <c:v>3331</c:v>
                </c:pt>
                <c:pt idx="3689">
                  <c:v>3332</c:v>
                </c:pt>
                <c:pt idx="3690">
                  <c:v>3333</c:v>
                </c:pt>
                <c:pt idx="3691">
                  <c:v>3334</c:v>
                </c:pt>
                <c:pt idx="3692">
                  <c:v>3335</c:v>
                </c:pt>
                <c:pt idx="3693">
                  <c:v>3336</c:v>
                </c:pt>
                <c:pt idx="3694">
                  <c:v>3337</c:v>
                </c:pt>
                <c:pt idx="3695">
                  <c:v>3338</c:v>
                </c:pt>
                <c:pt idx="3696">
                  <c:v>3339</c:v>
                </c:pt>
                <c:pt idx="3697">
                  <c:v>3340</c:v>
                </c:pt>
                <c:pt idx="3698">
                  <c:v>3341</c:v>
                </c:pt>
                <c:pt idx="3699">
                  <c:v>3342</c:v>
                </c:pt>
                <c:pt idx="3700">
                  <c:v>3343</c:v>
                </c:pt>
                <c:pt idx="3701">
                  <c:v>3344</c:v>
                </c:pt>
                <c:pt idx="3702">
                  <c:v>3345</c:v>
                </c:pt>
                <c:pt idx="3703">
                  <c:v>3346</c:v>
                </c:pt>
                <c:pt idx="3704">
                  <c:v>3347</c:v>
                </c:pt>
                <c:pt idx="3705">
                  <c:v>3348</c:v>
                </c:pt>
                <c:pt idx="3706">
                  <c:v>3349</c:v>
                </c:pt>
                <c:pt idx="3707">
                  <c:v>3350</c:v>
                </c:pt>
                <c:pt idx="3708">
                  <c:v>3351</c:v>
                </c:pt>
                <c:pt idx="3709">
                  <c:v>3352</c:v>
                </c:pt>
                <c:pt idx="3710">
                  <c:v>3353</c:v>
                </c:pt>
                <c:pt idx="3711">
                  <c:v>3354</c:v>
                </c:pt>
                <c:pt idx="3712">
                  <c:v>3355</c:v>
                </c:pt>
                <c:pt idx="3713">
                  <c:v>3356</c:v>
                </c:pt>
                <c:pt idx="3714">
                  <c:v>3357</c:v>
                </c:pt>
                <c:pt idx="3715">
                  <c:v>3358</c:v>
                </c:pt>
                <c:pt idx="3716">
                  <c:v>3359</c:v>
                </c:pt>
                <c:pt idx="3717">
                  <c:v>3360</c:v>
                </c:pt>
                <c:pt idx="3718">
                  <c:v>3361</c:v>
                </c:pt>
                <c:pt idx="3719">
                  <c:v>3362</c:v>
                </c:pt>
                <c:pt idx="3720">
                  <c:v>3363</c:v>
                </c:pt>
                <c:pt idx="3721">
                  <c:v>3364</c:v>
                </c:pt>
                <c:pt idx="3722">
                  <c:v>3365</c:v>
                </c:pt>
                <c:pt idx="3723">
                  <c:v>3366</c:v>
                </c:pt>
                <c:pt idx="3724">
                  <c:v>3367</c:v>
                </c:pt>
                <c:pt idx="3725">
                  <c:v>3368</c:v>
                </c:pt>
                <c:pt idx="3726">
                  <c:v>3369</c:v>
                </c:pt>
                <c:pt idx="3727">
                  <c:v>3370</c:v>
                </c:pt>
                <c:pt idx="3728">
                  <c:v>3371</c:v>
                </c:pt>
                <c:pt idx="3729">
                  <c:v>3372</c:v>
                </c:pt>
                <c:pt idx="3730">
                  <c:v>3373</c:v>
                </c:pt>
                <c:pt idx="3731">
                  <c:v>3374</c:v>
                </c:pt>
                <c:pt idx="3732">
                  <c:v>3375</c:v>
                </c:pt>
                <c:pt idx="3733">
                  <c:v>3376</c:v>
                </c:pt>
                <c:pt idx="3734">
                  <c:v>3377</c:v>
                </c:pt>
                <c:pt idx="3735">
                  <c:v>3378</c:v>
                </c:pt>
                <c:pt idx="3736">
                  <c:v>3379</c:v>
                </c:pt>
                <c:pt idx="3737">
                  <c:v>3380</c:v>
                </c:pt>
                <c:pt idx="3738">
                  <c:v>3381</c:v>
                </c:pt>
                <c:pt idx="3739">
                  <c:v>3382</c:v>
                </c:pt>
                <c:pt idx="3740">
                  <c:v>3383</c:v>
                </c:pt>
                <c:pt idx="3741">
                  <c:v>3384</c:v>
                </c:pt>
                <c:pt idx="3742">
                  <c:v>3385</c:v>
                </c:pt>
                <c:pt idx="3743">
                  <c:v>3386</c:v>
                </c:pt>
                <c:pt idx="3744">
                  <c:v>3387</c:v>
                </c:pt>
                <c:pt idx="3745">
                  <c:v>3388</c:v>
                </c:pt>
                <c:pt idx="3746">
                  <c:v>3389</c:v>
                </c:pt>
                <c:pt idx="3747">
                  <c:v>3390</c:v>
                </c:pt>
                <c:pt idx="3748">
                  <c:v>3391</c:v>
                </c:pt>
                <c:pt idx="3749">
                  <c:v>3392</c:v>
                </c:pt>
                <c:pt idx="3750">
                  <c:v>3393</c:v>
                </c:pt>
                <c:pt idx="3751">
                  <c:v>3394</c:v>
                </c:pt>
                <c:pt idx="3752">
                  <c:v>3395</c:v>
                </c:pt>
                <c:pt idx="3753">
                  <c:v>3396</c:v>
                </c:pt>
                <c:pt idx="3754">
                  <c:v>3397</c:v>
                </c:pt>
                <c:pt idx="3755">
                  <c:v>3398</c:v>
                </c:pt>
                <c:pt idx="3756">
                  <c:v>3399</c:v>
                </c:pt>
                <c:pt idx="3757">
                  <c:v>3400</c:v>
                </c:pt>
                <c:pt idx="3758">
                  <c:v>3401</c:v>
                </c:pt>
                <c:pt idx="3759">
                  <c:v>3402</c:v>
                </c:pt>
                <c:pt idx="3760">
                  <c:v>3403</c:v>
                </c:pt>
                <c:pt idx="3761">
                  <c:v>3404</c:v>
                </c:pt>
                <c:pt idx="3762">
                  <c:v>3405</c:v>
                </c:pt>
                <c:pt idx="3763">
                  <c:v>3406</c:v>
                </c:pt>
                <c:pt idx="3764">
                  <c:v>3407</c:v>
                </c:pt>
                <c:pt idx="3765">
                  <c:v>3408</c:v>
                </c:pt>
                <c:pt idx="3766">
                  <c:v>3409</c:v>
                </c:pt>
                <c:pt idx="3767">
                  <c:v>3410</c:v>
                </c:pt>
                <c:pt idx="3768">
                  <c:v>3411</c:v>
                </c:pt>
                <c:pt idx="3769">
                  <c:v>3412</c:v>
                </c:pt>
                <c:pt idx="3770">
                  <c:v>3413</c:v>
                </c:pt>
                <c:pt idx="3771">
                  <c:v>3414</c:v>
                </c:pt>
                <c:pt idx="3772">
                  <c:v>3415</c:v>
                </c:pt>
                <c:pt idx="3773">
                  <c:v>3416</c:v>
                </c:pt>
                <c:pt idx="3774">
                  <c:v>3417</c:v>
                </c:pt>
                <c:pt idx="3775">
                  <c:v>3418</c:v>
                </c:pt>
                <c:pt idx="3776">
                  <c:v>3419</c:v>
                </c:pt>
                <c:pt idx="3777">
                  <c:v>3420</c:v>
                </c:pt>
                <c:pt idx="3778">
                  <c:v>3421</c:v>
                </c:pt>
                <c:pt idx="3779">
                  <c:v>3422</c:v>
                </c:pt>
                <c:pt idx="3780">
                  <c:v>3423</c:v>
                </c:pt>
                <c:pt idx="3781">
                  <c:v>3424</c:v>
                </c:pt>
                <c:pt idx="3782">
                  <c:v>3425</c:v>
                </c:pt>
                <c:pt idx="3783">
                  <c:v>3426</c:v>
                </c:pt>
                <c:pt idx="3784">
                  <c:v>3427</c:v>
                </c:pt>
                <c:pt idx="3785">
                  <c:v>3428</c:v>
                </c:pt>
                <c:pt idx="3786">
                  <c:v>3429</c:v>
                </c:pt>
                <c:pt idx="3787">
                  <c:v>3430</c:v>
                </c:pt>
                <c:pt idx="3788">
                  <c:v>3431</c:v>
                </c:pt>
                <c:pt idx="3789">
                  <c:v>3432</c:v>
                </c:pt>
                <c:pt idx="3790">
                  <c:v>3433</c:v>
                </c:pt>
                <c:pt idx="3791">
                  <c:v>3434</c:v>
                </c:pt>
                <c:pt idx="3792">
                  <c:v>3435</c:v>
                </c:pt>
                <c:pt idx="3793">
                  <c:v>3436</c:v>
                </c:pt>
                <c:pt idx="3794">
                  <c:v>3437</c:v>
                </c:pt>
                <c:pt idx="3795">
                  <c:v>3438</c:v>
                </c:pt>
                <c:pt idx="3796">
                  <c:v>3439</c:v>
                </c:pt>
                <c:pt idx="3797">
                  <c:v>3440</c:v>
                </c:pt>
                <c:pt idx="3798">
                  <c:v>3441</c:v>
                </c:pt>
                <c:pt idx="3799">
                  <c:v>3442</c:v>
                </c:pt>
                <c:pt idx="3800">
                  <c:v>3443</c:v>
                </c:pt>
                <c:pt idx="3801">
                  <c:v>3444</c:v>
                </c:pt>
                <c:pt idx="3802">
                  <c:v>3445</c:v>
                </c:pt>
                <c:pt idx="3803">
                  <c:v>3446</c:v>
                </c:pt>
                <c:pt idx="3804">
                  <c:v>3447</c:v>
                </c:pt>
                <c:pt idx="3805">
                  <c:v>3448</c:v>
                </c:pt>
                <c:pt idx="3806">
                  <c:v>3449</c:v>
                </c:pt>
                <c:pt idx="3807">
                  <c:v>3450</c:v>
                </c:pt>
                <c:pt idx="3808">
                  <c:v>3451</c:v>
                </c:pt>
                <c:pt idx="3809">
                  <c:v>3452</c:v>
                </c:pt>
                <c:pt idx="3810">
                  <c:v>3453</c:v>
                </c:pt>
                <c:pt idx="3811">
                  <c:v>3454</c:v>
                </c:pt>
                <c:pt idx="3812">
                  <c:v>3455</c:v>
                </c:pt>
                <c:pt idx="3813">
                  <c:v>3456</c:v>
                </c:pt>
                <c:pt idx="3814">
                  <c:v>3457</c:v>
                </c:pt>
                <c:pt idx="3815">
                  <c:v>3458</c:v>
                </c:pt>
                <c:pt idx="3816">
                  <c:v>3459</c:v>
                </c:pt>
                <c:pt idx="3817">
                  <c:v>3460</c:v>
                </c:pt>
                <c:pt idx="3818">
                  <c:v>3461</c:v>
                </c:pt>
                <c:pt idx="3819">
                  <c:v>3462</c:v>
                </c:pt>
                <c:pt idx="3820">
                  <c:v>3463</c:v>
                </c:pt>
                <c:pt idx="3821">
                  <c:v>3464</c:v>
                </c:pt>
                <c:pt idx="3822">
                  <c:v>3465</c:v>
                </c:pt>
                <c:pt idx="3823">
                  <c:v>3466</c:v>
                </c:pt>
                <c:pt idx="3824">
                  <c:v>3467</c:v>
                </c:pt>
                <c:pt idx="3825">
                  <c:v>3468</c:v>
                </c:pt>
                <c:pt idx="3826">
                  <c:v>3469</c:v>
                </c:pt>
                <c:pt idx="3827">
                  <c:v>3470</c:v>
                </c:pt>
                <c:pt idx="3828">
                  <c:v>3471</c:v>
                </c:pt>
                <c:pt idx="3829">
                  <c:v>3472</c:v>
                </c:pt>
                <c:pt idx="3830">
                  <c:v>3473</c:v>
                </c:pt>
                <c:pt idx="3831">
                  <c:v>3474</c:v>
                </c:pt>
                <c:pt idx="3832">
                  <c:v>3475</c:v>
                </c:pt>
                <c:pt idx="3833">
                  <c:v>3476</c:v>
                </c:pt>
                <c:pt idx="3834">
                  <c:v>3477</c:v>
                </c:pt>
                <c:pt idx="3835">
                  <c:v>3478</c:v>
                </c:pt>
                <c:pt idx="3836">
                  <c:v>3479</c:v>
                </c:pt>
                <c:pt idx="3837">
                  <c:v>3480</c:v>
                </c:pt>
                <c:pt idx="3838">
                  <c:v>3481</c:v>
                </c:pt>
                <c:pt idx="3839">
                  <c:v>3482</c:v>
                </c:pt>
                <c:pt idx="3840">
                  <c:v>3483</c:v>
                </c:pt>
                <c:pt idx="3841">
                  <c:v>3484</c:v>
                </c:pt>
                <c:pt idx="3842">
                  <c:v>3485</c:v>
                </c:pt>
                <c:pt idx="3843">
                  <c:v>3486</c:v>
                </c:pt>
                <c:pt idx="3844">
                  <c:v>3487</c:v>
                </c:pt>
                <c:pt idx="3845">
                  <c:v>3488</c:v>
                </c:pt>
                <c:pt idx="3846">
                  <c:v>3489</c:v>
                </c:pt>
                <c:pt idx="3847">
                  <c:v>3490</c:v>
                </c:pt>
                <c:pt idx="3848">
                  <c:v>3491</c:v>
                </c:pt>
                <c:pt idx="3849">
                  <c:v>3492</c:v>
                </c:pt>
                <c:pt idx="3850">
                  <c:v>3493</c:v>
                </c:pt>
                <c:pt idx="3851">
                  <c:v>3494</c:v>
                </c:pt>
                <c:pt idx="3852">
                  <c:v>3495</c:v>
                </c:pt>
                <c:pt idx="3853">
                  <c:v>3496</c:v>
                </c:pt>
                <c:pt idx="3854">
                  <c:v>3497</c:v>
                </c:pt>
                <c:pt idx="3855">
                  <c:v>3498</c:v>
                </c:pt>
                <c:pt idx="3856">
                  <c:v>3499</c:v>
                </c:pt>
                <c:pt idx="3857">
                  <c:v>3500</c:v>
                </c:pt>
                <c:pt idx="3858">
                  <c:v>3501</c:v>
                </c:pt>
                <c:pt idx="3859">
                  <c:v>3502</c:v>
                </c:pt>
                <c:pt idx="3860">
                  <c:v>3503</c:v>
                </c:pt>
                <c:pt idx="3861">
                  <c:v>3504</c:v>
                </c:pt>
                <c:pt idx="3862">
                  <c:v>3505</c:v>
                </c:pt>
                <c:pt idx="3863">
                  <c:v>3506</c:v>
                </c:pt>
                <c:pt idx="3864">
                  <c:v>3507</c:v>
                </c:pt>
                <c:pt idx="3865">
                  <c:v>3508</c:v>
                </c:pt>
                <c:pt idx="3866">
                  <c:v>3509</c:v>
                </c:pt>
                <c:pt idx="3867">
                  <c:v>3510</c:v>
                </c:pt>
                <c:pt idx="3868">
                  <c:v>3511</c:v>
                </c:pt>
                <c:pt idx="3869">
                  <c:v>3512</c:v>
                </c:pt>
                <c:pt idx="3870">
                  <c:v>3513</c:v>
                </c:pt>
                <c:pt idx="3871">
                  <c:v>3514</c:v>
                </c:pt>
                <c:pt idx="3872">
                  <c:v>3515</c:v>
                </c:pt>
                <c:pt idx="3873">
                  <c:v>3516</c:v>
                </c:pt>
                <c:pt idx="3874">
                  <c:v>3517</c:v>
                </c:pt>
                <c:pt idx="3875">
                  <c:v>3518</c:v>
                </c:pt>
                <c:pt idx="3876">
                  <c:v>3519</c:v>
                </c:pt>
                <c:pt idx="3877">
                  <c:v>3520</c:v>
                </c:pt>
                <c:pt idx="3878">
                  <c:v>3521</c:v>
                </c:pt>
                <c:pt idx="3879">
                  <c:v>3522</c:v>
                </c:pt>
                <c:pt idx="3880">
                  <c:v>3523</c:v>
                </c:pt>
                <c:pt idx="3881">
                  <c:v>3524</c:v>
                </c:pt>
                <c:pt idx="3882">
                  <c:v>3525</c:v>
                </c:pt>
                <c:pt idx="3883">
                  <c:v>3526</c:v>
                </c:pt>
                <c:pt idx="3884">
                  <c:v>3527</c:v>
                </c:pt>
                <c:pt idx="3885">
                  <c:v>3528</c:v>
                </c:pt>
                <c:pt idx="3886">
                  <c:v>3529</c:v>
                </c:pt>
                <c:pt idx="3887">
                  <c:v>3530</c:v>
                </c:pt>
                <c:pt idx="3888">
                  <c:v>3531</c:v>
                </c:pt>
                <c:pt idx="3889">
                  <c:v>3532</c:v>
                </c:pt>
                <c:pt idx="3890">
                  <c:v>3533</c:v>
                </c:pt>
                <c:pt idx="3891">
                  <c:v>3534</c:v>
                </c:pt>
                <c:pt idx="3892">
                  <c:v>3535</c:v>
                </c:pt>
                <c:pt idx="3893">
                  <c:v>3536</c:v>
                </c:pt>
                <c:pt idx="3894">
                  <c:v>3537</c:v>
                </c:pt>
                <c:pt idx="3895">
                  <c:v>3538</c:v>
                </c:pt>
                <c:pt idx="3896">
                  <c:v>3539</c:v>
                </c:pt>
                <c:pt idx="3897">
                  <c:v>3540</c:v>
                </c:pt>
                <c:pt idx="3898">
                  <c:v>3541</c:v>
                </c:pt>
                <c:pt idx="3899">
                  <c:v>3542</c:v>
                </c:pt>
                <c:pt idx="3900">
                  <c:v>3543</c:v>
                </c:pt>
                <c:pt idx="3901">
                  <c:v>3544</c:v>
                </c:pt>
                <c:pt idx="3902">
                  <c:v>3545</c:v>
                </c:pt>
                <c:pt idx="3903">
                  <c:v>3546</c:v>
                </c:pt>
                <c:pt idx="3904">
                  <c:v>3547</c:v>
                </c:pt>
                <c:pt idx="3905">
                  <c:v>3548</c:v>
                </c:pt>
                <c:pt idx="3906">
                  <c:v>3549</c:v>
                </c:pt>
                <c:pt idx="3907">
                  <c:v>3550</c:v>
                </c:pt>
                <c:pt idx="3908">
                  <c:v>3551</c:v>
                </c:pt>
                <c:pt idx="3909">
                  <c:v>3552</c:v>
                </c:pt>
                <c:pt idx="3910">
                  <c:v>3553</c:v>
                </c:pt>
                <c:pt idx="3911">
                  <c:v>3554</c:v>
                </c:pt>
                <c:pt idx="3912">
                  <c:v>3555</c:v>
                </c:pt>
                <c:pt idx="3913">
                  <c:v>3556</c:v>
                </c:pt>
                <c:pt idx="3914">
                  <c:v>3557</c:v>
                </c:pt>
                <c:pt idx="3915">
                  <c:v>3558</c:v>
                </c:pt>
                <c:pt idx="3916">
                  <c:v>3559</c:v>
                </c:pt>
                <c:pt idx="3917">
                  <c:v>3560</c:v>
                </c:pt>
                <c:pt idx="3918">
                  <c:v>3561</c:v>
                </c:pt>
                <c:pt idx="3919">
                  <c:v>3562</c:v>
                </c:pt>
                <c:pt idx="3920">
                  <c:v>3563</c:v>
                </c:pt>
                <c:pt idx="3921">
                  <c:v>3564</c:v>
                </c:pt>
                <c:pt idx="3922">
                  <c:v>3565</c:v>
                </c:pt>
                <c:pt idx="3923">
                  <c:v>3566</c:v>
                </c:pt>
                <c:pt idx="3924">
                  <c:v>3567</c:v>
                </c:pt>
                <c:pt idx="3925">
                  <c:v>3568</c:v>
                </c:pt>
                <c:pt idx="3926">
                  <c:v>3569</c:v>
                </c:pt>
                <c:pt idx="3927">
                  <c:v>3570</c:v>
                </c:pt>
                <c:pt idx="3928">
                  <c:v>3571</c:v>
                </c:pt>
                <c:pt idx="3929">
                  <c:v>3572</c:v>
                </c:pt>
                <c:pt idx="3930">
                  <c:v>3573</c:v>
                </c:pt>
                <c:pt idx="3931">
                  <c:v>3574</c:v>
                </c:pt>
                <c:pt idx="3932">
                  <c:v>3575</c:v>
                </c:pt>
                <c:pt idx="3933">
                  <c:v>3576</c:v>
                </c:pt>
                <c:pt idx="3934">
                  <c:v>3577</c:v>
                </c:pt>
                <c:pt idx="3935">
                  <c:v>3578</c:v>
                </c:pt>
                <c:pt idx="3936">
                  <c:v>3579</c:v>
                </c:pt>
                <c:pt idx="3937">
                  <c:v>3580</c:v>
                </c:pt>
                <c:pt idx="3938">
                  <c:v>3581</c:v>
                </c:pt>
                <c:pt idx="3939">
                  <c:v>3582</c:v>
                </c:pt>
                <c:pt idx="3940">
                  <c:v>3583</c:v>
                </c:pt>
                <c:pt idx="3941">
                  <c:v>3584</c:v>
                </c:pt>
                <c:pt idx="3942">
                  <c:v>3585</c:v>
                </c:pt>
                <c:pt idx="3943">
                  <c:v>3586</c:v>
                </c:pt>
                <c:pt idx="3944">
                  <c:v>3587</c:v>
                </c:pt>
                <c:pt idx="3945">
                  <c:v>3588</c:v>
                </c:pt>
                <c:pt idx="3946">
                  <c:v>3589</c:v>
                </c:pt>
                <c:pt idx="3947">
                  <c:v>3590</c:v>
                </c:pt>
                <c:pt idx="3948">
                  <c:v>3591</c:v>
                </c:pt>
                <c:pt idx="3949">
                  <c:v>3592</c:v>
                </c:pt>
                <c:pt idx="3950">
                  <c:v>3593</c:v>
                </c:pt>
                <c:pt idx="3951">
                  <c:v>3594</c:v>
                </c:pt>
                <c:pt idx="3952">
                  <c:v>3595</c:v>
                </c:pt>
                <c:pt idx="3953">
                  <c:v>3596</c:v>
                </c:pt>
                <c:pt idx="3954">
                  <c:v>3597</c:v>
                </c:pt>
                <c:pt idx="3955">
                  <c:v>3598</c:v>
                </c:pt>
                <c:pt idx="3956">
                  <c:v>3599</c:v>
                </c:pt>
                <c:pt idx="3957">
                  <c:v>3600</c:v>
                </c:pt>
                <c:pt idx="3958">
                  <c:v>3601</c:v>
                </c:pt>
                <c:pt idx="3959">
                  <c:v>3602</c:v>
                </c:pt>
                <c:pt idx="3960">
                  <c:v>3603</c:v>
                </c:pt>
                <c:pt idx="3961">
                  <c:v>3604</c:v>
                </c:pt>
                <c:pt idx="3962">
                  <c:v>3605</c:v>
                </c:pt>
                <c:pt idx="3963">
                  <c:v>3606</c:v>
                </c:pt>
                <c:pt idx="3964">
                  <c:v>3607</c:v>
                </c:pt>
                <c:pt idx="3965">
                  <c:v>3608</c:v>
                </c:pt>
                <c:pt idx="3966">
                  <c:v>3609</c:v>
                </c:pt>
                <c:pt idx="3967">
                  <c:v>3610</c:v>
                </c:pt>
                <c:pt idx="3968">
                  <c:v>3611</c:v>
                </c:pt>
                <c:pt idx="3969">
                  <c:v>3612</c:v>
                </c:pt>
                <c:pt idx="3970">
                  <c:v>3613</c:v>
                </c:pt>
                <c:pt idx="3971">
                  <c:v>3614</c:v>
                </c:pt>
                <c:pt idx="3972">
                  <c:v>3615</c:v>
                </c:pt>
                <c:pt idx="3973">
                  <c:v>3616</c:v>
                </c:pt>
                <c:pt idx="3974">
                  <c:v>3617</c:v>
                </c:pt>
                <c:pt idx="3975">
                  <c:v>3618</c:v>
                </c:pt>
                <c:pt idx="3976">
                  <c:v>3619</c:v>
                </c:pt>
                <c:pt idx="3977">
                  <c:v>3620</c:v>
                </c:pt>
                <c:pt idx="3978">
                  <c:v>3621</c:v>
                </c:pt>
                <c:pt idx="3979">
                  <c:v>3622</c:v>
                </c:pt>
                <c:pt idx="3980">
                  <c:v>3623</c:v>
                </c:pt>
                <c:pt idx="3981">
                  <c:v>3624</c:v>
                </c:pt>
                <c:pt idx="3982">
                  <c:v>3625</c:v>
                </c:pt>
                <c:pt idx="3983">
                  <c:v>3626</c:v>
                </c:pt>
                <c:pt idx="3984">
                  <c:v>3627</c:v>
                </c:pt>
                <c:pt idx="3985">
                  <c:v>3628</c:v>
                </c:pt>
                <c:pt idx="3986">
                  <c:v>3629</c:v>
                </c:pt>
                <c:pt idx="3987">
                  <c:v>3630</c:v>
                </c:pt>
                <c:pt idx="3988">
                  <c:v>3631</c:v>
                </c:pt>
                <c:pt idx="3989">
                  <c:v>3632</c:v>
                </c:pt>
                <c:pt idx="3990">
                  <c:v>3633</c:v>
                </c:pt>
                <c:pt idx="3991">
                  <c:v>3634</c:v>
                </c:pt>
                <c:pt idx="3992">
                  <c:v>3635</c:v>
                </c:pt>
                <c:pt idx="3993">
                  <c:v>3636</c:v>
                </c:pt>
                <c:pt idx="3994">
                  <c:v>3637</c:v>
                </c:pt>
                <c:pt idx="3995">
                  <c:v>3638</c:v>
                </c:pt>
                <c:pt idx="3996">
                  <c:v>3639</c:v>
                </c:pt>
              </c:numCache>
            </c:numRef>
          </c:cat>
          <c:val>
            <c:numRef>
              <c:f>'איור 20 נתונים'!$H$4:$H$4000</c:f>
              <c:numCache>
                <c:formatCode>0.00</c:formatCode>
                <c:ptCount val="3997"/>
                <c:pt idx="0">
                  <c:v>58.71</c:v>
                </c:pt>
                <c:pt idx="1">
                  <c:v>58.71</c:v>
                </c:pt>
                <c:pt idx="2">
                  <c:v>61.69</c:v>
                </c:pt>
                <c:pt idx="3">
                  <c:v>62.08</c:v>
                </c:pt>
                <c:pt idx="4">
                  <c:v>61.56</c:v>
                </c:pt>
                <c:pt idx="5">
                  <c:v>60.06</c:v>
                </c:pt>
                <c:pt idx="6">
                  <c:v>61.67</c:v>
                </c:pt>
                <c:pt idx="7">
                  <c:v>61.67</c:v>
                </c:pt>
                <c:pt idx="8">
                  <c:v>61.67</c:v>
                </c:pt>
                <c:pt idx="9">
                  <c:v>59.97</c:v>
                </c:pt>
                <c:pt idx="10">
                  <c:v>60.2</c:v>
                </c:pt>
                <c:pt idx="11">
                  <c:v>60.15</c:v>
                </c:pt>
                <c:pt idx="12">
                  <c:v>61.45</c:v>
                </c:pt>
                <c:pt idx="13">
                  <c:v>60.28</c:v>
                </c:pt>
                <c:pt idx="14">
                  <c:v>60.28</c:v>
                </c:pt>
                <c:pt idx="15">
                  <c:v>60.28</c:v>
                </c:pt>
                <c:pt idx="16">
                  <c:v>59.61</c:v>
                </c:pt>
                <c:pt idx="17">
                  <c:v>56.26</c:v>
                </c:pt>
                <c:pt idx="18">
                  <c:v>57.24</c:v>
                </c:pt>
                <c:pt idx="19">
                  <c:v>54.35</c:v>
                </c:pt>
                <c:pt idx="20">
                  <c:v>53.82</c:v>
                </c:pt>
                <c:pt idx="21">
                  <c:v>53.82</c:v>
                </c:pt>
                <c:pt idx="22">
                  <c:v>53.82</c:v>
                </c:pt>
                <c:pt idx="23">
                  <c:v>50.47</c:v>
                </c:pt>
                <c:pt idx="24">
                  <c:v>50.47</c:v>
                </c:pt>
                <c:pt idx="25">
                  <c:v>54.47</c:v>
                </c:pt>
                <c:pt idx="26">
                  <c:v>52.16</c:v>
                </c:pt>
                <c:pt idx="27">
                  <c:v>52.2</c:v>
                </c:pt>
                <c:pt idx="28">
                  <c:v>52.2</c:v>
                </c:pt>
                <c:pt idx="29">
                  <c:v>52.2</c:v>
                </c:pt>
                <c:pt idx="30">
                  <c:v>53.8</c:v>
                </c:pt>
                <c:pt idx="31">
                  <c:v>53.8</c:v>
                </c:pt>
                <c:pt idx="32">
                  <c:v>54.91</c:v>
                </c:pt>
                <c:pt idx="33">
                  <c:v>55.95</c:v>
                </c:pt>
                <c:pt idx="34">
                  <c:v>57.06</c:v>
                </c:pt>
                <c:pt idx="35">
                  <c:v>57.06</c:v>
                </c:pt>
                <c:pt idx="36">
                  <c:v>57.06</c:v>
                </c:pt>
                <c:pt idx="37">
                  <c:v>57.33</c:v>
                </c:pt>
                <c:pt idx="38">
                  <c:v>58.72</c:v>
                </c:pt>
                <c:pt idx="39">
                  <c:v>61.44</c:v>
                </c:pt>
                <c:pt idx="40">
                  <c:v>61.68</c:v>
                </c:pt>
                <c:pt idx="41">
                  <c:v>60.48</c:v>
                </c:pt>
                <c:pt idx="42">
                  <c:v>60.48</c:v>
                </c:pt>
                <c:pt idx="43">
                  <c:v>60.48</c:v>
                </c:pt>
                <c:pt idx="44">
                  <c:v>58.99</c:v>
                </c:pt>
                <c:pt idx="45">
                  <c:v>60.64</c:v>
                </c:pt>
                <c:pt idx="46">
                  <c:v>61.32</c:v>
                </c:pt>
                <c:pt idx="47">
                  <c:v>61.18</c:v>
                </c:pt>
                <c:pt idx="48">
                  <c:v>62.7</c:v>
                </c:pt>
                <c:pt idx="49">
                  <c:v>62.7</c:v>
                </c:pt>
                <c:pt idx="50">
                  <c:v>62.7</c:v>
                </c:pt>
                <c:pt idx="51">
                  <c:v>62.74</c:v>
                </c:pt>
                <c:pt idx="52">
                  <c:v>61.5</c:v>
                </c:pt>
                <c:pt idx="53">
                  <c:v>61.14</c:v>
                </c:pt>
                <c:pt idx="54">
                  <c:v>61.09</c:v>
                </c:pt>
                <c:pt idx="55">
                  <c:v>61.64</c:v>
                </c:pt>
                <c:pt idx="56">
                  <c:v>61.64</c:v>
                </c:pt>
                <c:pt idx="57">
                  <c:v>61.64</c:v>
                </c:pt>
                <c:pt idx="58">
                  <c:v>59.93</c:v>
                </c:pt>
                <c:pt idx="59">
                  <c:v>61.32</c:v>
                </c:pt>
                <c:pt idx="60">
                  <c:v>61.65</c:v>
                </c:pt>
                <c:pt idx="61">
                  <c:v>61.89</c:v>
                </c:pt>
                <c:pt idx="62">
                  <c:v>62.75</c:v>
                </c:pt>
                <c:pt idx="63">
                  <c:v>62.75</c:v>
                </c:pt>
                <c:pt idx="64">
                  <c:v>62.75</c:v>
                </c:pt>
                <c:pt idx="65">
                  <c:v>62.51</c:v>
                </c:pt>
                <c:pt idx="66">
                  <c:v>61.98</c:v>
                </c:pt>
                <c:pt idx="67">
                  <c:v>62.69</c:v>
                </c:pt>
                <c:pt idx="68">
                  <c:v>61.63</c:v>
                </c:pt>
                <c:pt idx="69">
                  <c:v>62.1</c:v>
                </c:pt>
                <c:pt idx="70">
                  <c:v>62.1</c:v>
                </c:pt>
                <c:pt idx="71">
                  <c:v>62.1</c:v>
                </c:pt>
                <c:pt idx="72">
                  <c:v>61.51</c:v>
                </c:pt>
                <c:pt idx="73">
                  <c:v>62.42</c:v>
                </c:pt>
                <c:pt idx="74">
                  <c:v>63.61</c:v>
                </c:pt>
                <c:pt idx="75">
                  <c:v>64.569999999999993</c:v>
                </c:pt>
                <c:pt idx="76">
                  <c:v>66.25</c:v>
                </c:pt>
                <c:pt idx="77">
                  <c:v>66.25</c:v>
                </c:pt>
                <c:pt idx="78">
                  <c:v>66.25</c:v>
                </c:pt>
                <c:pt idx="79">
                  <c:v>66.5</c:v>
                </c:pt>
                <c:pt idx="80">
                  <c:v>66.45</c:v>
                </c:pt>
                <c:pt idx="81">
                  <c:v>67.08</c:v>
                </c:pt>
                <c:pt idx="82">
                  <c:v>67.069999999999993</c:v>
                </c:pt>
                <c:pt idx="83">
                  <c:v>67.12</c:v>
                </c:pt>
                <c:pt idx="84">
                  <c:v>67.12</c:v>
                </c:pt>
                <c:pt idx="85">
                  <c:v>67.12</c:v>
                </c:pt>
                <c:pt idx="86">
                  <c:v>64.760000000000005</c:v>
                </c:pt>
                <c:pt idx="87">
                  <c:v>65.209999999999994</c:v>
                </c:pt>
                <c:pt idx="88">
                  <c:v>66.39</c:v>
                </c:pt>
                <c:pt idx="89">
                  <c:v>66.03</c:v>
                </c:pt>
                <c:pt idx="90">
                  <c:v>65.069999999999993</c:v>
                </c:pt>
                <c:pt idx="91">
                  <c:v>65.069999999999993</c:v>
                </c:pt>
                <c:pt idx="92">
                  <c:v>65.069999999999993</c:v>
                </c:pt>
                <c:pt idx="93">
                  <c:v>65.67</c:v>
                </c:pt>
                <c:pt idx="94">
                  <c:v>65.86</c:v>
                </c:pt>
                <c:pt idx="95">
                  <c:v>65.989999999999995</c:v>
                </c:pt>
                <c:pt idx="96">
                  <c:v>66.3</c:v>
                </c:pt>
                <c:pt idx="97">
                  <c:v>65.739999999999995</c:v>
                </c:pt>
                <c:pt idx="98">
                  <c:v>65.739999999999995</c:v>
                </c:pt>
                <c:pt idx="99">
                  <c:v>65.739999999999995</c:v>
                </c:pt>
                <c:pt idx="100">
                  <c:v>66.58</c:v>
                </c:pt>
                <c:pt idx="101">
                  <c:v>66.67</c:v>
                </c:pt>
                <c:pt idx="102">
                  <c:v>67.55</c:v>
                </c:pt>
                <c:pt idx="103">
                  <c:v>67.23</c:v>
                </c:pt>
                <c:pt idx="104">
                  <c:v>67.16</c:v>
                </c:pt>
                <c:pt idx="105">
                  <c:v>67.16</c:v>
                </c:pt>
                <c:pt idx="106">
                  <c:v>67.16</c:v>
                </c:pt>
                <c:pt idx="107">
                  <c:v>67.540000000000006</c:v>
                </c:pt>
                <c:pt idx="108">
                  <c:v>67.61</c:v>
                </c:pt>
                <c:pt idx="109">
                  <c:v>68.5</c:v>
                </c:pt>
                <c:pt idx="110">
                  <c:v>67.86</c:v>
                </c:pt>
                <c:pt idx="111">
                  <c:v>67.03</c:v>
                </c:pt>
                <c:pt idx="112">
                  <c:v>67.03</c:v>
                </c:pt>
                <c:pt idx="113">
                  <c:v>67.03</c:v>
                </c:pt>
                <c:pt idx="114">
                  <c:v>67.209999999999994</c:v>
                </c:pt>
                <c:pt idx="115">
                  <c:v>67.97</c:v>
                </c:pt>
                <c:pt idx="116">
                  <c:v>67.83</c:v>
                </c:pt>
                <c:pt idx="117">
                  <c:v>67.819999999999993</c:v>
                </c:pt>
                <c:pt idx="118">
                  <c:v>68.39</c:v>
                </c:pt>
                <c:pt idx="119">
                  <c:v>68.39</c:v>
                </c:pt>
                <c:pt idx="120">
                  <c:v>68.39</c:v>
                </c:pt>
                <c:pt idx="121">
                  <c:v>69.010000000000005</c:v>
                </c:pt>
                <c:pt idx="122">
                  <c:v>69.37</c:v>
                </c:pt>
                <c:pt idx="123">
                  <c:v>69.31</c:v>
                </c:pt>
                <c:pt idx="124">
                  <c:v>69.400000000000006</c:v>
                </c:pt>
                <c:pt idx="125">
                  <c:v>70.34</c:v>
                </c:pt>
                <c:pt idx="126">
                  <c:v>70.34</c:v>
                </c:pt>
                <c:pt idx="127">
                  <c:v>70.34</c:v>
                </c:pt>
                <c:pt idx="128">
                  <c:v>71.099999999999994</c:v>
                </c:pt>
                <c:pt idx="129">
                  <c:v>70.61</c:v>
                </c:pt>
                <c:pt idx="130">
                  <c:v>71.73</c:v>
                </c:pt>
                <c:pt idx="131">
                  <c:v>70.83</c:v>
                </c:pt>
                <c:pt idx="132">
                  <c:v>71.55</c:v>
                </c:pt>
                <c:pt idx="133">
                  <c:v>71.55</c:v>
                </c:pt>
                <c:pt idx="134">
                  <c:v>71.55</c:v>
                </c:pt>
                <c:pt idx="135">
                  <c:v>71.180000000000007</c:v>
                </c:pt>
                <c:pt idx="136">
                  <c:v>71.72</c:v>
                </c:pt>
                <c:pt idx="137">
                  <c:v>71.62</c:v>
                </c:pt>
                <c:pt idx="138">
                  <c:v>71.97</c:v>
                </c:pt>
                <c:pt idx="139">
                  <c:v>71.97</c:v>
                </c:pt>
                <c:pt idx="140">
                  <c:v>71.97</c:v>
                </c:pt>
                <c:pt idx="141">
                  <c:v>71.97</c:v>
                </c:pt>
                <c:pt idx="142">
                  <c:v>74.040000000000006</c:v>
                </c:pt>
                <c:pt idx="143">
                  <c:v>74.510000000000005</c:v>
                </c:pt>
                <c:pt idx="144">
                  <c:v>74.569999999999993</c:v>
                </c:pt>
                <c:pt idx="145">
                  <c:v>74.349999999999994</c:v>
                </c:pt>
                <c:pt idx="146">
                  <c:v>72.150000000000006</c:v>
                </c:pt>
                <c:pt idx="147">
                  <c:v>72.150000000000006</c:v>
                </c:pt>
                <c:pt idx="148">
                  <c:v>72.150000000000006</c:v>
                </c:pt>
                <c:pt idx="149">
                  <c:v>72.040000000000006</c:v>
                </c:pt>
                <c:pt idx="150">
                  <c:v>72.8</c:v>
                </c:pt>
                <c:pt idx="151">
                  <c:v>72.180000000000007</c:v>
                </c:pt>
                <c:pt idx="152">
                  <c:v>70.75</c:v>
                </c:pt>
                <c:pt idx="153">
                  <c:v>70.849999999999994</c:v>
                </c:pt>
                <c:pt idx="154">
                  <c:v>70.849999999999994</c:v>
                </c:pt>
                <c:pt idx="155">
                  <c:v>70.849999999999994</c:v>
                </c:pt>
                <c:pt idx="156">
                  <c:v>71.239999999999995</c:v>
                </c:pt>
                <c:pt idx="157">
                  <c:v>69.88</c:v>
                </c:pt>
                <c:pt idx="158">
                  <c:v>70.37</c:v>
                </c:pt>
                <c:pt idx="159">
                  <c:v>70.39</c:v>
                </c:pt>
                <c:pt idx="160">
                  <c:v>70.62</c:v>
                </c:pt>
                <c:pt idx="161">
                  <c:v>70.62</c:v>
                </c:pt>
                <c:pt idx="162">
                  <c:v>70.62</c:v>
                </c:pt>
                <c:pt idx="163">
                  <c:v>70.23</c:v>
                </c:pt>
                <c:pt idx="164">
                  <c:v>71.239999999999995</c:v>
                </c:pt>
                <c:pt idx="165">
                  <c:v>71.77</c:v>
                </c:pt>
                <c:pt idx="166">
                  <c:v>72.62</c:v>
                </c:pt>
                <c:pt idx="167">
                  <c:v>72.209999999999994</c:v>
                </c:pt>
                <c:pt idx="168">
                  <c:v>72.209999999999994</c:v>
                </c:pt>
                <c:pt idx="169">
                  <c:v>72.209999999999994</c:v>
                </c:pt>
                <c:pt idx="170">
                  <c:v>71.97</c:v>
                </c:pt>
                <c:pt idx="171">
                  <c:v>72.180000000000007</c:v>
                </c:pt>
                <c:pt idx="172">
                  <c:v>70.989999999999995</c:v>
                </c:pt>
                <c:pt idx="173">
                  <c:v>67.760000000000005</c:v>
                </c:pt>
                <c:pt idx="174">
                  <c:v>68.69</c:v>
                </c:pt>
                <c:pt idx="175">
                  <c:v>68.69</c:v>
                </c:pt>
                <c:pt idx="176">
                  <c:v>68.69</c:v>
                </c:pt>
                <c:pt idx="177">
                  <c:v>70.11</c:v>
                </c:pt>
                <c:pt idx="178">
                  <c:v>70.11</c:v>
                </c:pt>
                <c:pt idx="179">
                  <c:v>69.45</c:v>
                </c:pt>
                <c:pt idx="180">
                  <c:v>66.87</c:v>
                </c:pt>
                <c:pt idx="181">
                  <c:v>64.489999999999995</c:v>
                </c:pt>
                <c:pt idx="182">
                  <c:v>64.489999999999995</c:v>
                </c:pt>
                <c:pt idx="183">
                  <c:v>64.489999999999995</c:v>
                </c:pt>
                <c:pt idx="184">
                  <c:v>61.28</c:v>
                </c:pt>
                <c:pt idx="185">
                  <c:v>61.97</c:v>
                </c:pt>
                <c:pt idx="186">
                  <c:v>60.63</c:v>
                </c:pt>
                <c:pt idx="187">
                  <c:v>61.67</c:v>
                </c:pt>
                <c:pt idx="188">
                  <c:v>63.29</c:v>
                </c:pt>
                <c:pt idx="189">
                  <c:v>63.29</c:v>
                </c:pt>
                <c:pt idx="190">
                  <c:v>63.29</c:v>
                </c:pt>
                <c:pt idx="191">
                  <c:v>62.29</c:v>
                </c:pt>
                <c:pt idx="192">
                  <c:v>62.29</c:v>
                </c:pt>
                <c:pt idx="193">
                  <c:v>59.97</c:v>
                </c:pt>
                <c:pt idx="194">
                  <c:v>61.31</c:v>
                </c:pt>
                <c:pt idx="195">
                  <c:v>62.01</c:v>
                </c:pt>
                <c:pt idx="196">
                  <c:v>62.01</c:v>
                </c:pt>
                <c:pt idx="197">
                  <c:v>62.01</c:v>
                </c:pt>
                <c:pt idx="198">
                  <c:v>60.94</c:v>
                </c:pt>
                <c:pt idx="199">
                  <c:v>62.14</c:v>
                </c:pt>
                <c:pt idx="200">
                  <c:v>61.82</c:v>
                </c:pt>
                <c:pt idx="201">
                  <c:v>64.45</c:v>
                </c:pt>
                <c:pt idx="202">
                  <c:v>65.2</c:v>
                </c:pt>
                <c:pt idx="203">
                  <c:v>65.2</c:v>
                </c:pt>
                <c:pt idx="204">
                  <c:v>65.2</c:v>
                </c:pt>
                <c:pt idx="205">
                  <c:v>64.86</c:v>
                </c:pt>
                <c:pt idx="206">
                  <c:v>65.05</c:v>
                </c:pt>
                <c:pt idx="207">
                  <c:v>66.489999999999995</c:v>
                </c:pt>
                <c:pt idx="208">
                  <c:v>66.55</c:v>
                </c:pt>
                <c:pt idx="209">
                  <c:v>66.55</c:v>
                </c:pt>
                <c:pt idx="210">
                  <c:v>66.55</c:v>
                </c:pt>
                <c:pt idx="211">
                  <c:v>66.55</c:v>
                </c:pt>
                <c:pt idx="212">
                  <c:v>65.06</c:v>
                </c:pt>
                <c:pt idx="213">
                  <c:v>62.4</c:v>
                </c:pt>
                <c:pt idx="214">
                  <c:v>63.82</c:v>
                </c:pt>
                <c:pt idx="215">
                  <c:v>63.3</c:v>
                </c:pt>
                <c:pt idx="216">
                  <c:v>64.23</c:v>
                </c:pt>
                <c:pt idx="217">
                  <c:v>64.23</c:v>
                </c:pt>
                <c:pt idx="218">
                  <c:v>64.23</c:v>
                </c:pt>
                <c:pt idx="219">
                  <c:v>64.11</c:v>
                </c:pt>
                <c:pt idx="220">
                  <c:v>64.16</c:v>
                </c:pt>
                <c:pt idx="221">
                  <c:v>67.010000000000005</c:v>
                </c:pt>
                <c:pt idx="222">
                  <c:v>66.52</c:v>
                </c:pt>
                <c:pt idx="223">
                  <c:v>66.72</c:v>
                </c:pt>
                <c:pt idx="224">
                  <c:v>66.72</c:v>
                </c:pt>
                <c:pt idx="225">
                  <c:v>66.72</c:v>
                </c:pt>
                <c:pt idx="226">
                  <c:v>66.48</c:v>
                </c:pt>
                <c:pt idx="227">
                  <c:v>64.349999999999994</c:v>
                </c:pt>
                <c:pt idx="228">
                  <c:v>63.66</c:v>
                </c:pt>
                <c:pt idx="229">
                  <c:v>61.93</c:v>
                </c:pt>
                <c:pt idx="230">
                  <c:v>62.47</c:v>
                </c:pt>
                <c:pt idx="231">
                  <c:v>62.47</c:v>
                </c:pt>
                <c:pt idx="232">
                  <c:v>62.47</c:v>
                </c:pt>
                <c:pt idx="233">
                  <c:v>63.26</c:v>
                </c:pt>
                <c:pt idx="234">
                  <c:v>63.83</c:v>
                </c:pt>
                <c:pt idx="235">
                  <c:v>63.18</c:v>
                </c:pt>
                <c:pt idx="236">
                  <c:v>63.39</c:v>
                </c:pt>
                <c:pt idx="237">
                  <c:v>63.46</c:v>
                </c:pt>
                <c:pt idx="238">
                  <c:v>63.46</c:v>
                </c:pt>
                <c:pt idx="239">
                  <c:v>63.46</c:v>
                </c:pt>
                <c:pt idx="240">
                  <c:v>63.71</c:v>
                </c:pt>
                <c:pt idx="241">
                  <c:v>64.72</c:v>
                </c:pt>
                <c:pt idx="242">
                  <c:v>65.17</c:v>
                </c:pt>
                <c:pt idx="243">
                  <c:v>60.5</c:v>
                </c:pt>
                <c:pt idx="244">
                  <c:v>61.89</c:v>
                </c:pt>
                <c:pt idx="245">
                  <c:v>61.89</c:v>
                </c:pt>
                <c:pt idx="246">
                  <c:v>61.89</c:v>
                </c:pt>
                <c:pt idx="247">
                  <c:v>59.81</c:v>
                </c:pt>
                <c:pt idx="248">
                  <c:v>58.94</c:v>
                </c:pt>
                <c:pt idx="249">
                  <c:v>56.23</c:v>
                </c:pt>
                <c:pt idx="250">
                  <c:v>57.38</c:v>
                </c:pt>
                <c:pt idx="251">
                  <c:v>58.53</c:v>
                </c:pt>
                <c:pt idx="252">
                  <c:v>58.53</c:v>
                </c:pt>
                <c:pt idx="253">
                  <c:v>58.53</c:v>
                </c:pt>
                <c:pt idx="254">
                  <c:v>58.57</c:v>
                </c:pt>
                <c:pt idx="255">
                  <c:v>61.3</c:v>
                </c:pt>
                <c:pt idx="256">
                  <c:v>59.48</c:v>
                </c:pt>
                <c:pt idx="257">
                  <c:v>58.23</c:v>
                </c:pt>
                <c:pt idx="258">
                  <c:v>58.64</c:v>
                </c:pt>
                <c:pt idx="259">
                  <c:v>58.64</c:v>
                </c:pt>
                <c:pt idx="260">
                  <c:v>58.64</c:v>
                </c:pt>
                <c:pt idx="261">
                  <c:v>59.74</c:v>
                </c:pt>
                <c:pt idx="262">
                  <c:v>60.03</c:v>
                </c:pt>
                <c:pt idx="263">
                  <c:v>60.3</c:v>
                </c:pt>
                <c:pt idx="264">
                  <c:v>59.92</c:v>
                </c:pt>
                <c:pt idx="265">
                  <c:v>59.34</c:v>
                </c:pt>
                <c:pt idx="266">
                  <c:v>59.34</c:v>
                </c:pt>
                <c:pt idx="267">
                  <c:v>59.34</c:v>
                </c:pt>
                <c:pt idx="268">
                  <c:v>58.7</c:v>
                </c:pt>
                <c:pt idx="269">
                  <c:v>59.51</c:v>
                </c:pt>
                <c:pt idx="270">
                  <c:v>60.49</c:v>
                </c:pt>
                <c:pt idx="271">
                  <c:v>61.08</c:v>
                </c:pt>
                <c:pt idx="272">
                  <c:v>60.43</c:v>
                </c:pt>
                <c:pt idx="273">
                  <c:v>60.43</c:v>
                </c:pt>
                <c:pt idx="274">
                  <c:v>60.43</c:v>
                </c:pt>
                <c:pt idx="275">
                  <c:v>58.66</c:v>
                </c:pt>
                <c:pt idx="276">
                  <c:v>58.26</c:v>
                </c:pt>
                <c:pt idx="277">
                  <c:v>60.7</c:v>
                </c:pt>
                <c:pt idx="278">
                  <c:v>60.95</c:v>
                </c:pt>
                <c:pt idx="279">
                  <c:v>61.54</c:v>
                </c:pt>
                <c:pt idx="280">
                  <c:v>61.54</c:v>
                </c:pt>
                <c:pt idx="281">
                  <c:v>61.54</c:v>
                </c:pt>
                <c:pt idx="282">
                  <c:v>62.59</c:v>
                </c:pt>
                <c:pt idx="283">
                  <c:v>62.38</c:v>
                </c:pt>
                <c:pt idx="284">
                  <c:v>60.81</c:v>
                </c:pt>
                <c:pt idx="285">
                  <c:v>60.38</c:v>
                </c:pt>
                <c:pt idx="286">
                  <c:v>60.22</c:v>
                </c:pt>
                <c:pt idx="287">
                  <c:v>60.22</c:v>
                </c:pt>
                <c:pt idx="288">
                  <c:v>60.22</c:v>
                </c:pt>
                <c:pt idx="289">
                  <c:v>69.02</c:v>
                </c:pt>
                <c:pt idx="290">
                  <c:v>64.55</c:v>
                </c:pt>
                <c:pt idx="291">
                  <c:v>63.6</c:v>
                </c:pt>
                <c:pt idx="292">
                  <c:v>64.400000000000006</c:v>
                </c:pt>
                <c:pt idx="293">
                  <c:v>64.28</c:v>
                </c:pt>
                <c:pt idx="294">
                  <c:v>64.28</c:v>
                </c:pt>
                <c:pt idx="295">
                  <c:v>64.28</c:v>
                </c:pt>
                <c:pt idx="296">
                  <c:v>64.77</c:v>
                </c:pt>
                <c:pt idx="297">
                  <c:v>63.1</c:v>
                </c:pt>
                <c:pt idx="298">
                  <c:v>62.39</c:v>
                </c:pt>
                <c:pt idx="299">
                  <c:v>62.74</c:v>
                </c:pt>
                <c:pt idx="300">
                  <c:v>61.91</c:v>
                </c:pt>
                <c:pt idx="301">
                  <c:v>61.91</c:v>
                </c:pt>
                <c:pt idx="302">
                  <c:v>61.91</c:v>
                </c:pt>
                <c:pt idx="303">
                  <c:v>60.78</c:v>
                </c:pt>
                <c:pt idx="304">
                  <c:v>58.89</c:v>
                </c:pt>
                <c:pt idx="305">
                  <c:v>57.69</c:v>
                </c:pt>
                <c:pt idx="306">
                  <c:v>57.71</c:v>
                </c:pt>
                <c:pt idx="307">
                  <c:v>58.37</c:v>
                </c:pt>
                <c:pt idx="308">
                  <c:v>58.37</c:v>
                </c:pt>
                <c:pt idx="309">
                  <c:v>58.37</c:v>
                </c:pt>
                <c:pt idx="310">
                  <c:v>58.35</c:v>
                </c:pt>
                <c:pt idx="311">
                  <c:v>58.24</c:v>
                </c:pt>
                <c:pt idx="312">
                  <c:v>58.32</c:v>
                </c:pt>
                <c:pt idx="313">
                  <c:v>59.1</c:v>
                </c:pt>
                <c:pt idx="314">
                  <c:v>60.51</c:v>
                </c:pt>
                <c:pt idx="315">
                  <c:v>60.51</c:v>
                </c:pt>
                <c:pt idx="316">
                  <c:v>60.51</c:v>
                </c:pt>
                <c:pt idx="317">
                  <c:v>59.35</c:v>
                </c:pt>
                <c:pt idx="318">
                  <c:v>58.74</c:v>
                </c:pt>
                <c:pt idx="319">
                  <c:v>59.42</c:v>
                </c:pt>
                <c:pt idx="320">
                  <c:v>59.91</c:v>
                </c:pt>
                <c:pt idx="321">
                  <c:v>59.42</c:v>
                </c:pt>
                <c:pt idx="322">
                  <c:v>59.42</c:v>
                </c:pt>
                <c:pt idx="323">
                  <c:v>59.42</c:v>
                </c:pt>
                <c:pt idx="324">
                  <c:v>58.96</c:v>
                </c:pt>
                <c:pt idx="325">
                  <c:v>59.7</c:v>
                </c:pt>
                <c:pt idx="326">
                  <c:v>61.17</c:v>
                </c:pt>
                <c:pt idx="327">
                  <c:v>61.67</c:v>
                </c:pt>
                <c:pt idx="328">
                  <c:v>62.02</c:v>
                </c:pt>
                <c:pt idx="329">
                  <c:v>62.02</c:v>
                </c:pt>
                <c:pt idx="330">
                  <c:v>62.02</c:v>
                </c:pt>
                <c:pt idx="331">
                  <c:v>61.57</c:v>
                </c:pt>
                <c:pt idx="332">
                  <c:v>61.59</c:v>
                </c:pt>
                <c:pt idx="333">
                  <c:v>60.61</c:v>
                </c:pt>
                <c:pt idx="334">
                  <c:v>60.23</c:v>
                </c:pt>
                <c:pt idx="335">
                  <c:v>61.69</c:v>
                </c:pt>
                <c:pt idx="336">
                  <c:v>61.69</c:v>
                </c:pt>
                <c:pt idx="337">
                  <c:v>61.69</c:v>
                </c:pt>
                <c:pt idx="338">
                  <c:v>62.13</c:v>
                </c:pt>
                <c:pt idx="339">
                  <c:v>62.96</c:v>
                </c:pt>
                <c:pt idx="340">
                  <c:v>61.74</c:v>
                </c:pt>
                <c:pt idx="341">
                  <c:v>62.29</c:v>
                </c:pt>
                <c:pt idx="342">
                  <c:v>62.51</c:v>
                </c:pt>
                <c:pt idx="343">
                  <c:v>62.51</c:v>
                </c:pt>
                <c:pt idx="344">
                  <c:v>62.51</c:v>
                </c:pt>
                <c:pt idx="345">
                  <c:v>62.18</c:v>
                </c:pt>
                <c:pt idx="346">
                  <c:v>62.06</c:v>
                </c:pt>
                <c:pt idx="347">
                  <c:v>62.37</c:v>
                </c:pt>
                <c:pt idx="348">
                  <c:v>62.28</c:v>
                </c:pt>
                <c:pt idx="349">
                  <c:v>63.3</c:v>
                </c:pt>
                <c:pt idx="350">
                  <c:v>63.3</c:v>
                </c:pt>
                <c:pt idx="351">
                  <c:v>63.3</c:v>
                </c:pt>
                <c:pt idx="352">
                  <c:v>62.44</c:v>
                </c:pt>
                <c:pt idx="353">
                  <c:v>60.91</c:v>
                </c:pt>
                <c:pt idx="354">
                  <c:v>62.4</c:v>
                </c:pt>
                <c:pt idx="355">
                  <c:v>63.97</c:v>
                </c:pt>
                <c:pt idx="356">
                  <c:v>63.39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C2-49AD-8136-D141051BEF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6047320"/>
        <c:axId val="1106044696"/>
      </c:lineChart>
      <c:dateAx>
        <c:axId val="228747136"/>
        <c:scaling>
          <c:orientation val="minMax"/>
          <c:max val="43791"/>
          <c:min val="43435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28748672"/>
        <c:crossesAt val="70"/>
        <c:auto val="0"/>
        <c:lblOffset val="100"/>
        <c:baseTimeUnit val="days"/>
      </c:dateAx>
      <c:valAx>
        <c:axId val="228748672"/>
        <c:scaling>
          <c:orientation val="minMax"/>
          <c:max val="130"/>
          <c:min val="7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>
                <a:solidFill>
                  <a:srgbClr val="0070C0"/>
                </a:solidFill>
              </a:defRPr>
            </a:pPr>
            <a:endParaRPr lang="he-IL"/>
          </a:p>
        </c:txPr>
        <c:crossAx val="228747136"/>
        <c:crosses val="autoZero"/>
        <c:crossBetween val="between"/>
        <c:majorUnit val="10"/>
      </c:valAx>
      <c:valAx>
        <c:axId val="1106044696"/>
        <c:scaling>
          <c:orientation val="minMax"/>
          <c:max val="80"/>
          <c:min val="4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 dirty="0" smtClean="0"/>
                  <a:t>מחיר נפט</a:t>
                </a:r>
              </a:p>
              <a:p>
                <a:pPr>
                  <a:defRPr b="0"/>
                </a:pPr>
                <a:r>
                  <a:rPr lang="he-IL" b="0" baseline="0" dirty="0" smtClean="0"/>
                  <a:t> ב</a:t>
                </a:r>
                <a:r>
                  <a:rPr lang="he-IL" b="0" dirty="0" smtClean="0"/>
                  <a:t>דולרים </a:t>
                </a:r>
                <a:endParaRPr lang="he-IL" b="0" dirty="0"/>
              </a:p>
            </c:rich>
          </c:tx>
          <c:layout>
            <c:manualLayout>
              <c:xMode val="edge"/>
              <c:yMode val="edge"/>
              <c:x val="0.92442366579177604"/>
              <c:y val="4.698348563157438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106047320"/>
        <c:crosses val="max"/>
        <c:crossBetween val="between"/>
      </c:valAx>
      <c:dateAx>
        <c:axId val="110604732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106044696"/>
        <c:crosses val="autoZero"/>
        <c:auto val="0"/>
        <c:lblOffset val="100"/>
        <c:baseTimeUnit val="days"/>
        <c:majorUnit val="1"/>
        <c:minorUnit val="1"/>
      </c:date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4.4279925195493272E-2"/>
          <c:y val="0.93975255618300235"/>
          <c:w val="0.92524239537276043"/>
          <c:h val="5.0938386938920721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25: </a:t>
            </a:r>
            <a:r>
              <a:rPr lang="he-IL" sz="2000" dirty="0"/>
              <a:t>ריביות הבנקים המרכזיים במשקים העיקריים ובישראל
</a:t>
            </a:r>
            <a:r>
              <a:rPr lang="he-IL" sz="2000" b="0" dirty="0"/>
              <a:t>ינואר 2013 עד </a:t>
            </a:r>
            <a:r>
              <a:rPr lang="he-IL" sz="2000" b="0" dirty="0" smtClean="0"/>
              <a:t>אוקטובר </a:t>
            </a:r>
            <a:r>
              <a:rPr lang="he-IL" sz="2000" b="0" dirty="0"/>
              <a:t>2019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87767478729588333"/>
          <c:h val="0.71017266339465412"/>
        </c:manualLayout>
      </c:layout>
      <c:lineChart>
        <c:grouping val="standard"/>
        <c:varyColors val="0"/>
        <c:ser>
          <c:idx val="0"/>
          <c:order val="0"/>
          <c:tx>
            <c:strRef>
              <c:f>'איור 21 נתונים'!$B$3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</c:numCache>
            </c:numRef>
          </c:cat>
          <c:val>
            <c:numRef>
              <c:f>'איור 21 נתונים'!$B$4:$B$144</c:f>
              <c:numCache>
                <c:formatCode>0.00</c:formatCode>
                <c:ptCount val="1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-0.1</c:v>
                </c:pt>
                <c:pt idx="18">
                  <c:v>-0.1</c:v>
                </c:pt>
                <c:pt idx="19">
                  <c:v>-0.1</c:v>
                </c:pt>
                <c:pt idx="20">
                  <c:v>-0.2</c:v>
                </c:pt>
                <c:pt idx="21">
                  <c:v>-0.2</c:v>
                </c:pt>
                <c:pt idx="22">
                  <c:v>-0.2</c:v>
                </c:pt>
                <c:pt idx="23">
                  <c:v>-0.2</c:v>
                </c:pt>
                <c:pt idx="24">
                  <c:v>-0.2</c:v>
                </c:pt>
                <c:pt idx="25">
                  <c:v>-0.2</c:v>
                </c:pt>
                <c:pt idx="26">
                  <c:v>-0.2</c:v>
                </c:pt>
                <c:pt idx="27">
                  <c:v>-0.2</c:v>
                </c:pt>
                <c:pt idx="28">
                  <c:v>-0.2</c:v>
                </c:pt>
                <c:pt idx="29">
                  <c:v>-0.2</c:v>
                </c:pt>
                <c:pt idx="30">
                  <c:v>-0.2</c:v>
                </c:pt>
                <c:pt idx="31">
                  <c:v>-0.2</c:v>
                </c:pt>
                <c:pt idx="32">
                  <c:v>-0.2</c:v>
                </c:pt>
                <c:pt idx="33">
                  <c:v>-0.2</c:v>
                </c:pt>
                <c:pt idx="34">
                  <c:v>-0.2</c:v>
                </c:pt>
                <c:pt idx="35">
                  <c:v>-0.3</c:v>
                </c:pt>
                <c:pt idx="36">
                  <c:v>-0.3</c:v>
                </c:pt>
                <c:pt idx="37">
                  <c:v>-0.3</c:v>
                </c:pt>
                <c:pt idx="38">
                  <c:v>-0.4</c:v>
                </c:pt>
                <c:pt idx="39">
                  <c:v>-0.4</c:v>
                </c:pt>
                <c:pt idx="40">
                  <c:v>-0.4</c:v>
                </c:pt>
                <c:pt idx="41">
                  <c:v>-0.4</c:v>
                </c:pt>
                <c:pt idx="42">
                  <c:v>-0.4</c:v>
                </c:pt>
                <c:pt idx="43">
                  <c:v>-0.4</c:v>
                </c:pt>
                <c:pt idx="44">
                  <c:v>-0.4</c:v>
                </c:pt>
                <c:pt idx="45">
                  <c:v>-0.4</c:v>
                </c:pt>
                <c:pt idx="46">
                  <c:v>-0.4</c:v>
                </c:pt>
                <c:pt idx="47">
                  <c:v>-0.4</c:v>
                </c:pt>
                <c:pt idx="48">
                  <c:v>-0.4</c:v>
                </c:pt>
                <c:pt idx="49">
                  <c:v>-0.4</c:v>
                </c:pt>
                <c:pt idx="50">
                  <c:v>-0.4</c:v>
                </c:pt>
                <c:pt idx="51">
                  <c:v>-0.4</c:v>
                </c:pt>
                <c:pt idx="52">
                  <c:v>-0.4</c:v>
                </c:pt>
                <c:pt idx="53">
                  <c:v>-0.4</c:v>
                </c:pt>
                <c:pt idx="54">
                  <c:v>-0.4</c:v>
                </c:pt>
                <c:pt idx="55">
                  <c:v>-0.4</c:v>
                </c:pt>
                <c:pt idx="56">
                  <c:v>-0.4</c:v>
                </c:pt>
                <c:pt idx="57">
                  <c:v>-0.4</c:v>
                </c:pt>
                <c:pt idx="58">
                  <c:v>-0.4</c:v>
                </c:pt>
                <c:pt idx="59">
                  <c:v>-0.4</c:v>
                </c:pt>
                <c:pt idx="60">
                  <c:v>-0.4</c:v>
                </c:pt>
                <c:pt idx="61">
                  <c:v>-0.4</c:v>
                </c:pt>
                <c:pt idx="62">
                  <c:v>-0.4</c:v>
                </c:pt>
                <c:pt idx="63">
                  <c:v>-0.4</c:v>
                </c:pt>
                <c:pt idx="64">
                  <c:v>-0.4</c:v>
                </c:pt>
                <c:pt idx="65">
                  <c:v>-0.4</c:v>
                </c:pt>
                <c:pt idx="66">
                  <c:v>-0.4</c:v>
                </c:pt>
                <c:pt idx="67">
                  <c:v>-0.4</c:v>
                </c:pt>
                <c:pt idx="68">
                  <c:v>-0.4</c:v>
                </c:pt>
                <c:pt idx="69">
                  <c:v>-0.4</c:v>
                </c:pt>
                <c:pt idx="70">
                  <c:v>-0.4</c:v>
                </c:pt>
                <c:pt idx="71">
                  <c:v>-0.4</c:v>
                </c:pt>
                <c:pt idx="72">
                  <c:v>-0.4</c:v>
                </c:pt>
                <c:pt idx="73">
                  <c:v>-0.4</c:v>
                </c:pt>
                <c:pt idx="74">
                  <c:v>-0.4</c:v>
                </c:pt>
                <c:pt idx="75">
                  <c:v>-0.4</c:v>
                </c:pt>
                <c:pt idx="76">
                  <c:v>-0.4</c:v>
                </c:pt>
                <c:pt idx="77">
                  <c:v>-0.4</c:v>
                </c:pt>
                <c:pt idx="78">
                  <c:v>-0.4</c:v>
                </c:pt>
                <c:pt idx="79">
                  <c:v>-0.4</c:v>
                </c:pt>
                <c:pt idx="80">
                  <c:v>-0.5</c:v>
                </c:pt>
                <c:pt idx="81">
                  <c:v>-0.5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C0-40BF-A5E0-95CF28D3C4AE}"/>
            </c:ext>
          </c:extLst>
        </c:ser>
        <c:ser>
          <c:idx val="1"/>
          <c:order val="1"/>
          <c:tx>
            <c:strRef>
              <c:f>'איור 21 נתונים'!$C$3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</c:numCache>
            </c:numRef>
          </c:cat>
          <c:val>
            <c:numRef>
              <c:f>'איור 21 נתונים'!$C$4:$C$144</c:f>
              <c:numCache>
                <c:formatCode>0.00</c:formatCode>
                <c:ptCount val="141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-0.1</c:v>
                </c:pt>
                <c:pt idx="37">
                  <c:v>-0.1</c:v>
                </c:pt>
                <c:pt idx="38">
                  <c:v>-0.1</c:v>
                </c:pt>
                <c:pt idx="39">
                  <c:v>-0.1</c:v>
                </c:pt>
                <c:pt idx="40">
                  <c:v>-0.1</c:v>
                </c:pt>
                <c:pt idx="41">
                  <c:v>-0.1</c:v>
                </c:pt>
                <c:pt idx="42">
                  <c:v>-0.1</c:v>
                </c:pt>
                <c:pt idx="43">
                  <c:v>-0.1</c:v>
                </c:pt>
                <c:pt idx="44">
                  <c:v>-0.1</c:v>
                </c:pt>
                <c:pt idx="45">
                  <c:v>-0.1</c:v>
                </c:pt>
                <c:pt idx="46">
                  <c:v>-0.1</c:v>
                </c:pt>
                <c:pt idx="47">
                  <c:v>-0.1</c:v>
                </c:pt>
                <c:pt idx="48">
                  <c:v>-0.1</c:v>
                </c:pt>
                <c:pt idx="49">
                  <c:v>-0.1</c:v>
                </c:pt>
                <c:pt idx="50">
                  <c:v>-0.1</c:v>
                </c:pt>
                <c:pt idx="51">
                  <c:v>-0.1</c:v>
                </c:pt>
                <c:pt idx="52">
                  <c:v>-0.1</c:v>
                </c:pt>
                <c:pt idx="53">
                  <c:v>-0.1</c:v>
                </c:pt>
                <c:pt idx="54">
                  <c:v>-0.1</c:v>
                </c:pt>
                <c:pt idx="55">
                  <c:v>-0.1</c:v>
                </c:pt>
                <c:pt idx="56">
                  <c:v>-0.1</c:v>
                </c:pt>
                <c:pt idx="57">
                  <c:v>-0.1</c:v>
                </c:pt>
                <c:pt idx="58">
                  <c:v>-0.1</c:v>
                </c:pt>
                <c:pt idx="59">
                  <c:v>-0.1</c:v>
                </c:pt>
                <c:pt idx="60">
                  <c:v>-0.1</c:v>
                </c:pt>
                <c:pt idx="61">
                  <c:v>-0.1</c:v>
                </c:pt>
                <c:pt idx="62">
                  <c:v>-0.1</c:v>
                </c:pt>
                <c:pt idx="63">
                  <c:v>-0.1</c:v>
                </c:pt>
                <c:pt idx="64">
                  <c:v>-0.1</c:v>
                </c:pt>
                <c:pt idx="65">
                  <c:v>-0.1</c:v>
                </c:pt>
                <c:pt idx="66">
                  <c:v>-0.1</c:v>
                </c:pt>
                <c:pt idx="67">
                  <c:v>-0.1</c:v>
                </c:pt>
                <c:pt idx="68">
                  <c:v>-0.1</c:v>
                </c:pt>
                <c:pt idx="69">
                  <c:v>-0.1</c:v>
                </c:pt>
                <c:pt idx="70">
                  <c:v>-0.1</c:v>
                </c:pt>
                <c:pt idx="71">
                  <c:v>-0.1</c:v>
                </c:pt>
                <c:pt idx="72">
                  <c:v>-0.1</c:v>
                </c:pt>
                <c:pt idx="73">
                  <c:v>-0.1</c:v>
                </c:pt>
                <c:pt idx="74">
                  <c:v>-0.1</c:v>
                </c:pt>
                <c:pt idx="75">
                  <c:v>-0.1</c:v>
                </c:pt>
                <c:pt idx="76">
                  <c:v>-0.1</c:v>
                </c:pt>
                <c:pt idx="77">
                  <c:v>-0.1</c:v>
                </c:pt>
                <c:pt idx="78">
                  <c:v>-0.1</c:v>
                </c:pt>
                <c:pt idx="79">
                  <c:v>-0.1</c:v>
                </c:pt>
                <c:pt idx="80">
                  <c:v>-0.1</c:v>
                </c:pt>
                <c:pt idx="81">
                  <c:v>-0.1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C0-40BF-A5E0-95CF28D3C4AE}"/>
            </c:ext>
          </c:extLst>
        </c:ser>
        <c:ser>
          <c:idx val="2"/>
          <c:order val="2"/>
          <c:tx>
            <c:strRef>
              <c:f>'איור 21 נתונים'!$D$3</c:f>
              <c:strCache>
                <c:ptCount val="1"/>
                <c:pt idx="0">
                  <c:v>ארה"ב (אמצע טווח הריבית)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</c:numCache>
            </c:numRef>
          </c:cat>
          <c:val>
            <c:numRef>
              <c:f>'איור 21 נתונים'!$D$4:$D$144</c:f>
              <c:numCache>
                <c:formatCode>#,##0.000</c:formatCode>
                <c:ptCount val="141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  <c:pt idx="8">
                  <c:v>0.125</c:v>
                </c:pt>
                <c:pt idx="9">
                  <c:v>0.125</c:v>
                </c:pt>
                <c:pt idx="10">
                  <c:v>0.125</c:v>
                </c:pt>
                <c:pt idx="11">
                  <c:v>0.125</c:v>
                </c:pt>
                <c:pt idx="12">
                  <c:v>0.125</c:v>
                </c:pt>
                <c:pt idx="13">
                  <c:v>0.125</c:v>
                </c:pt>
                <c:pt idx="14">
                  <c:v>0.125</c:v>
                </c:pt>
                <c:pt idx="15">
                  <c:v>0.125</c:v>
                </c:pt>
                <c:pt idx="16">
                  <c:v>0.125</c:v>
                </c:pt>
                <c:pt idx="17">
                  <c:v>0.125</c:v>
                </c:pt>
                <c:pt idx="18">
                  <c:v>0.125</c:v>
                </c:pt>
                <c:pt idx="19">
                  <c:v>0.125</c:v>
                </c:pt>
                <c:pt idx="20">
                  <c:v>0.125</c:v>
                </c:pt>
                <c:pt idx="21">
                  <c:v>0.125</c:v>
                </c:pt>
                <c:pt idx="22">
                  <c:v>0.125</c:v>
                </c:pt>
                <c:pt idx="23">
                  <c:v>0.125</c:v>
                </c:pt>
                <c:pt idx="24">
                  <c:v>0.125</c:v>
                </c:pt>
                <c:pt idx="25">
                  <c:v>0.125</c:v>
                </c:pt>
                <c:pt idx="26">
                  <c:v>0.125</c:v>
                </c:pt>
                <c:pt idx="27">
                  <c:v>0.125</c:v>
                </c:pt>
                <c:pt idx="28">
                  <c:v>0.125</c:v>
                </c:pt>
                <c:pt idx="29">
                  <c:v>0.125</c:v>
                </c:pt>
                <c:pt idx="30">
                  <c:v>0.125</c:v>
                </c:pt>
                <c:pt idx="31">
                  <c:v>0.125</c:v>
                </c:pt>
                <c:pt idx="32">
                  <c:v>0.125</c:v>
                </c:pt>
                <c:pt idx="33">
                  <c:v>0.125</c:v>
                </c:pt>
                <c:pt idx="34">
                  <c:v>0.125</c:v>
                </c:pt>
                <c:pt idx="35">
                  <c:v>0.375</c:v>
                </c:pt>
                <c:pt idx="36">
                  <c:v>0.375</c:v>
                </c:pt>
                <c:pt idx="37">
                  <c:v>0.375</c:v>
                </c:pt>
                <c:pt idx="38">
                  <c:v>0.375</c:v>
                </c:pt>
                <c:pt idx="39">
                  <c:v>0.375</c:v>
                </c:pt>
                <c:pt idx="40">
                  <c:v>0.375</c:v>
                </c:pt>
                <c:pt idx="41">
                  <c:v>0.375</c:v>
                </c:pt>
                <c:pt idx="42">
                  <c:v>0.375</c:v>
                </c:pt>
                <c:pt idx="43">
                  <c:v>0.375</c:v>
                </c:pt>
                <c:pt idx="44">
                  <c:v>0.375</c:v>
                </c:pt>
                <c:pt idx="45">
                  <c:v>0.375</c:v>
                </c:pt>
                <c:pt idx="46">
                  <c:v>0.375</c:v>
                </c:pt>
                <c:pt idx="47">
                  <c:v>0.625</c:v>
                </c:pt>
                <c:pt idx="48">
                  <c:v>0.625</c:v>
                </c:pt>
                <c:pt idx="49">
                  <c:v>0.625</c:v>
                </c:pt>
                <c:pt idx="50">
                  <c:v>0.875</c:v>
                </c:pt>
                <c:pt idx="51">
                  <c:v>0.875</c:v>
                </c:pt>
                <c:pt idx="52">
                  <c:v>0.875</c:v>
                </c:pt>
                <c:pt idx="53">
                  <c:v>1.125</c:v>
                </c:pt>
                <c:pt idx="54">
                  <c:v>1.125</c:v>
                </c:pt>
                <c:pt idx="55">
                  <c:v>1.125</c:v>
                </c:pt>
                <c:pt idx="56">
                  <c:v>1.125</c:v>
                </c:pt>
                <c:pt idx="57">
                  <c:v>1.125</c:v>
                </c:pt>
                <c:pt idx="58">
                  <c:v>1.125</c:v>
                </c:pt>
                <c:pt idx="59">
                  <c:v>1.375</c:v>
                </c:pt>
                <c:pt idx="60">
                  <c:v>1.375</c:v>
                </c:pt>
                <c:pt idx="61">
                  <c:v>1.375</c:v>
                </c:pt>
                <c:pt idx="62">
                  <c:v>1.625</c:v>
                </c:pt>
                <c:pt idx="63">
                  <c:v>1.625</c:v>
                </c:pt>
                <c:pt idx="64">
                  <c:v>1.625</c:v>
                </c:pt>
                <c:pt idx="65">
                  <c:v>1.875</c:v>
                </c:pt>
                <c:pt idx="66">
                  <c:v>1.875</c:v>
                </c:pt>
                <c:pt idx="67">
                  <c:v>1.875</c:v>
                </c:pt>
                <c:pt idx="68">
                  <c:v>2.125</c:v>
                </c:pt>
                <c:pt idx="69">
                  <c:v>2.125</c:v>
                </c:pt>
                <c:pt idx="70">
                  <c:v>2.125</c:v>
                </c:pt>
                <c:pt idx="71">
                  <c:v>2.375</c:v>
                </c:pt>
                <c:pt idx="72">
                  <c:v>2.375</c:v>
                </c:pt>
                <c:pt idx="73">
                  <c:v>2.375</c:v>
                </c:pt>
                <c:pt idx="74">
                  <c:v>2.375</c:v>
                </c:pt>
                <c:pt idx="75">
                  <c:v>2.375</c:v>
                </c:pt>
                <c:pt idx="76">
                  <c:v>2.375</c:v>
                </c:pt>
                <c:pt idx="77">
                  <c:v>2.375</c:v>
                </c:pt>
                <c:pt idx="78">
                  <c:v>2.125</c:v>
                </c:pt>
                <c:pt idx="79">
                  <c:v>2.125</c:v>
                </c:pt>
                <c:pt idx="80">
                  <c:v>1.875</c:v>
                </c:pt>
                <c:pt idx="81">
                  <c:v>1.625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C0-40BF-A5E0-95CF28D3C4AE}"/>
            </c:ext>
          </c:extLst>
        </c:ser>
        <c:ser>
          <c:idx val="3"/>
          <c:order val="3"/>
          <c:tx>
            <c:strRef>
              <c:f>'איור 21 נתונים'!$E$3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val>
            <c:numRef>
              <c:f>'איור 21 נתונים'!$E$4:$E$144</c:f>
              <c:numCache>
                <c:formatCode>#,##0.000</c:formatCode>
                <c:ptCount val="141"/>
                <c:pt idx="0">
                  <c:v>1.75</c:v>
                </c:pt>
                <c:pt idx="1">
                  <c:v>1.75</c:v>
                </c:pt>
                <c:pt idx="2">
                  <c:v>1.75</c:v>
                </c:pt>
                <c:pt idx="3">
                  <c:v>1.75</c:v>
                </c:pt>
                <c:pt idx="4">
                  <c:v>1.25</c:v>
                </c:pt>
                <c:pt idx="5">
                  <c:v>1.25</c:v>
                </c:pt>
                <c:pt idx="6">
                  <c:v>1.25</c:v>
                </c:pt>
                <c:pt idx="7">
                  <c:v>1.25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  <c:pt idx="16">
                  <c:v>0.75</c:v>
                </c:pt>
                <c:pt idx="17">
                  <c:v>0.75</c:v>
                </c:pt>
                <c:pt idx="18">
                  <c:v>0.5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</c:v>
                </c:pt>
                <c:pt idx="44">
                  <c:v>0.1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  <c:pt idx="55">
                  <c:v>0.1</c:v>
                </c:pt>
                <c:pt idx="56">
                  <c:v>0.1</c:v>
                </c:pt>
                <c:pt idx="57">
                  <c:v>0.1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0.1</c:v>
                </c:pt>
                <c:pt idx="62">
                  <c:v>0.1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C0-40BF-A5E0-95CF28D3C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990784"/>
        <c:axId val="229992320"/>
      </c:lineChart>
      <c:dateAx>
        <c:axId val="229990784"/>
        <c:scaling>
          <c:orientation val="minMax"/>
          <c:min val="41305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29992320"/>
        <c:crossesAt val="0"/>
        <c:auto val="1"/>
        <c:lblOffset val="100"/>
        <c:baseTimeUnit val="months"/>
      </c:dateAx>
      <c:valAx>
        <c:axId val="229992320"/>
        <c:scaling>
          <c:orientation val="minMax"/>
          <c:max val="2.5"/>
          <c:min val="-1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2999078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7330645749818188"/>
          <c:y val="0.94658631796585968"/>
          <c:w val="0.62720599522375142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095936"/>
        <c:axId val="215097728"/>
      </c:lineChart>
      <c:catAx>
        <c:axId val="21509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5097728"/>
        <c:crosses val="autoZero"/>
        <c:auto val="1"/>
        <c:lblAlgn val="ctr"/>
        <c:lblOffset val="100"/>
        <c:noMultiLvlLbl val="0"/>
      </c:catAx>
      <c:valAx>
        <c:axId val="215097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5095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26: </a:t>
            </a:r>
            <a:r>
              <a:rPr lang="he-IL" sz="2000" dirty="0"/>
              <a:t>מדדי המניות העולמיים העיקריים
</a:t>
            </a:r>
            <a:r>
              <a:rPr lang="he-IL" sz="2000" b="0" dirty="0"/>
              <a:t>דצמבר 2018 עד נובמבר 2019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9979317476732158E-2"/>
          <c:y val="0.12458301298196311"/>
          <c:w val="0.91625673471271107"/>
          <c:h val="0.70049948301916809"/>
        </c:manualLayout>
      </c:layout>
      <c:lineChart>
        <c:grouping val="standard"/>
        <c:varyColors val="0"/>
        <c:ser>
          <c:idx val="1"/>
          <c:order val="0"/>
          <c:tx>
            <c:strRef>
              <c:f>'איור 22 נתונים'!$I$3</c:f>
              <c:strCache>
                <c:ptCount val="1"/>
                <c:pt idx="0">
                  <c:v>ארה"ב- S&amp;P 500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43435</c:v>
                </c:pt>
                <c:pt idx="1">
                  <c:v>43436</c:v>
                </c:pt>
                <c:pt idx="2">
                  <c:v>43437</c:v>
                </c:pt>
                <c:pt idx="3">
                  <c:v>43438</c:v>
                </c:pt>
                <c:pt idx="4">
                  <c:v>43439</c:v>
                </c:pt>
                <c:pt idx="5">
                  <c:v>43440</c:v>
                </c:pt>
                <c:pt idx="6">
                  <c:v>43441</c:v>
                </c:pt>
                <c:pt idx="7">
                  <c:v>43442</c:v>
                </c:pt>
                <c:pt idx="8">
                  <c:v>43443</c:v>
                </c:pt>
                <c:pt idx="9">
                  <c:v>43444</c:v>
                </c:pt>
                <c:pt idx="10">
                  <c:v>43445</c:v>
                </c:pt>
                <c:pt idx="11">
                  <c:v>43446</c:v>
                </c:pt>
                <c:pt idx="12">
                  <c:v>43447</c:v>
                </c:pt>
                <c:pt idx="13">
                  <c:v>43448</c:v>
                </c:pt>
                <c:pt idx="14">
                  <c:v>43449</c:v>
                </c:pt>
                <c:pt idx="15">
                  <c:v>43450</c:v>
                </c:pt>
                <c:pt idx="16">
                  <c:v>43451</c:v>
                </c:pt>
                <c:pt idx="17">
                  <c:v>43452</c:v>
                </c:pt>
                <c:pt idx="18">
                  <c:v>43453</c:v>
                </c:pt>
                <c:pt idx="19">
                  <c:v>43454</c:v>
                </c:pt>
                <c:pt idx="20">
                  <c:v>43455</c:v>
                </c:pt>
                <c:pt idx="21">
                  <c:v>43456</c:v>
                </c:pt>
                <c:pt idx="22">
                  <c:v>43457</c:v>
                </c:pt>
                <c:pt idx="23">
                  <c:v>43458</c:v>
                </c:pt>
                <c:pt idx="24">
                  <c:v>43459</c:v>
                </c:pt>
                <c:pt idx="25">
                  <c:v>43460</c:v>
                </c:pt>
                <c:pt idx="26">
                  <c:v>43461</c:v>
                </c:pt>
                <c:pt idx="27">
                  <c:v>43462</c:v>
                </c:pt>
                <c:pt idx="28">
                  <c:v>43463</c:v>
                </c:pt>
                <c:pt idx="29">
                  <c:v>43464</c:v>
                </c:pt>
                <c:pt idx="30">
                  <c:v>43465</c:v>
                </c:pt>
                <c:pt idx="31">
                  <c:v>43466</c:v>
                </c:pt>
                <c:pt idx="32">
                  <c:v>43467</c:v>
                </c:pt>
                <c:pt idx="33">
                  <c:v>43468</c:v>
                </c:pt>
                <c:pt idx="34">
                  <c:v>43469</c:v>
                </c:pt>
                <c:pt idx="35">
                  <c:v>43470</c:v>
                </c:pt>
                <c:pt idx="36">
                  <c:v>43471</c:v>
                </c:pt>
                <c:pt idx="37">
                  <c:v>43472</c:v>
                </c:pt>
                <c:pt idx="38">
                  <c:v>43473</c:v>
                </c:pt>
                <c:pt idx="39">
                  <c:v>43474</c:v>
                </c:pt>
                <c:pt idx="40">
                  <c:v>43475</c:v>
                </c:pt>
                <c:pt idx="41">
                  <c:v>43476</c:v>
                </c:pt>
                <c:pt idx="42">
                  <c:v>43477</c:v>
                </c:pt>
                <c:pt idx="43">
                  <c:v>43478</c:v>
                </c:pt>
                <c:pt idx="44">
                  <c:v>43479</c:v>
                </c:pt>
                <c:pt idx="45">
                  <c:v>43480</c:v>
                </c:pt>
                <c:pt idx="46">
                  <c:v>43481</c:v>
                </c:pt>
                <c:pt idx="47">
                  <c:v>43482</c:v>
                </c:pt>
                <c:pt idx="48">
                  <c:v>43483</c:v>
                </c:pt>
                <c:pt idx="49">
                  <c:v>43484</c:v>
                </c:pt>
                <c:pt idx="50">
                  <c:v>43485</c:v>
                </c:pt>
                <c:pt idx="51">
                  <c:v>43486</c:v>
                </c:pt>
                <c:pt idx="52">
                  <c:v>43487</c:v>
                </c:pt>
                <c:pt idx="53">
                  <c:v>43488</c:v>
                </c:pt>
                <c:pt idx="54">
                  <c:v>43489</c:v>
                </c:pt>
                <c:pt idx="55">
                  <c:v>43490</c:v>
                </c:pt>
                <c:pt idx="56">
                  <c:v>43491</c:v>
                </c:pt>
                <c:pt idx="57">
                  <c:v>43492</c:v>
                </c:pt>
                <c:pt idx="58">
                  <c:v>43493</c:v>
                </c:pt>
                <c:pt idx="59">
                  <c:v>43494</c:v>
                </c:pt>
                <c:pt idx="60">
                  <c:v>43495</c:v>
                </c:pt>
                <c:pt idx="61">
                  <c:v>43496</c:v>
                </c:pt>
                <c:pt idx="62">
                  <c:v>43497</c:v>
                </c:pt>
                <c:pt idx="63">
                  <c:v>43498</c:v>
                </c:pt>
                <c:pt idx="64">
                  <c:v>43499</c:v>
                </c:pt>
                <c:pt idx="65">
                  <c:v>43500</c:v>
                </c:pt>
                <c:pt idx="66">
                  <c:v>43501</c:v>
                </c:pt>
                <c:pt idx="67">
                  <c:v>43502</c:v>
                </c:pt>
                <c:pt idx="68">
                  <c:v>43503</c:v>
                </c:pt>
                <c:pt idx="69">
                  <c:v>43504</c:v>
                </c:pt>
                <c:pt idx="70">
                  <c:v>43505</c:v>
                </c:pt>
                <c:pt idx="71">
                  <c:v>43506</c:v>
                </c:pt>
                <c:pt idx="72">
                  <c:v>43507</c:v>
                </c:pt>
                <c:pt idx="73">
                  <c:v>43508</c:v>
                </c:pt>
                <c:pt idx="74">
                  <c:v>43509</c:v>
                </c:pt>
                <c:pt idx="75">
                  <c:v>43510</c:v>
                </c:pt>
                <c:pt idx="76">
                  <c:v>43511</c:v>
                </c:pt>
                <c:pt idx="77">
                  <c:v>43512</c:v>
                </c:pt>
                <c:pt idx="78">
                  <c:v>43513</c:v>
                </c:pt>
                <c:pt idx="79">
                  <c:v>43514</c:v>
                </c:pt>
                <c:pt idx="80">
                  <c:v>43515</c:v>
                </c:pt>
                <c:pt idx="81">
                  <c:v>43516</c:v>
                </c:pt>
                <c:pt idx="82">
                  <c:v>43517</c:v>
                </c:pt>
                <c:pt idx="83">
                  <c:v>43518</c:v>
                </c:pt>
                <c:pt idx="84">
                  <c:v>43519</c:v>
                </c:pt>
                <c:pt idx="85">
                  <c:v>43520</c:v>
                </c:pt>
                <c:pt idx="86">
                  <c:v>43521</c:v>
                </c:pt>
                <c:pt idx="87">
                  <c:v>43522</c:v>
                </c:pt>
                <c:pt idx="88">
                  <c:v>43523</c:v>
                </c:pt>
                <c:pt idx="89">
                  <c:v>43524</c:v>
                </c:pt>
                <c:pt idx="90">
                  <c:v>43525</c:v>
                </c:pt>
                <c:pt idx="91">
                  <c:v>43526</c:v>
                </c:pt>
                <c:pt idx="92">
                  <c:v>43527</c:v>
                </c:pt>
                <c:pt idx="93">
                  <c:v>43528</c:v>
                </c:pt>
                <c:pt idx="94">
                  <c:v>43529</c:v>
                </c:pt>
                <c:pt idx="95">
                  <c:v>43530</c:v>
                </c:pt>
                <c:pt idx="96">
                  <c:v>43531</c:v>
                </c:pt>
                <c:pt idx="97">
                  <c:v>43532</c:v>
                </c:pt>
                <c:pt idx="98">
                  <c:v>43533</c:v>
                </c:pt>
                <c:pt idx="99">
                  <c:v>43534</c:v>
                </c:pt>
                <c:pt idx="100">
                  <c:v>43535</c:v>
                </c:pt>
                <c:pt idx="101">
                  <c:v>43536</c:v>
                </c:pt>
                <c:pt idx="102">
                  <c:v>43537</c:v>
                </c:pt>
                <c:pt idx="103">
                  <c:v>43538</c:v>
                </c:pt>
                <c:pt idx="104">
                  <c:v>43539</c:v>
                </c:pt>
                <c:pt idx="105">
                  <c:v>43540</c:v>
                </c:pt>
                <c:pt idx="106">
                  <c:v>43541</c:v>
                </c:pt>
                <c:pt idx="107">
                  <c:v>43542</c:v>
                </c:pt>
                <c:pt idx="108">
                  <c:v>43543</c:v>
                </c:pt>
                <c:pt idx="109">
                  <c:v>43544</c:v>
                </c:pt>
                <c:pt idx="110">
                  <c:v>43545</c:v>
                </c:pt>
                <c:pt idx="111">
                  <c:v>43546</c:v>
                </c:pt>
                <c:pt idx="112">
                  <c:v>43547</c:v>
                </c:pt>
                <c:pt idx="113">
                  <c:v>43548</c:v>
                </c:pt>
                <c:pt idx="114">
                  <c:v>43549</c:v>
                </c:pt>
                <c:pt idx="115">
                  <c:v>43550</c:v>
                </c:pt>
                <c:pt idx="116">
                  <c:v>43551</c:v>
                </c:pt>
                <c:pt idx="117">
                  <c:v>43552</c:v>
                </c:pt>
                <c:pt idx="118">
                  <c:v>43553</c:v>
                </c:pt>
                <c:pt idx="119">
                  <c:v>43554</c:v>
                </c:pt>
                <c:pt idx="120">
                  <c:v>43555</c:v>
                </c:pt>
                <c:pt idx="121">
                  <c:v>43556</c:v>
                </c:pt>
                <c:pt idx="122">
                  <c:v>43557</c:v>
                </c:pt>
                <c:pt idx="123">
                  <c:v>43558</c:v>
                </c:pt>
                <c:pt idx="124">
                  <c:v>43559</c:v>
                </c:pt>
                <c:pt idx="125">
                  <c:v>43560</c:v>
                </c:pt>
                <c:pt idx="126">
                  <c:v>43561</c:v>
                </c:pt>
                <c:pt idx="127">
                  <c:v>43562</c:v>
                </c:pt>
                <c:pt idx="128">
                  <c:v>43563</c:v>
                </c:pt>
                <c:pt idx="129">
                  <c:v>43564</c:v>
                </c:pt>
                <c:pt idx="130">
                  <c:v>43565</c:v>
                </c:pt>
                <c:pt idx="131">
                  <c:v>43566</c:v>
                </c:pt>
                <c:pt idx="132">
                  <c:v>43567</c:v>
                </c:pt>
                <c:pt idx="133">
                  <c:v>43568</c:v>
                </c:pt>
                <c:pt idx="134">
                  <c:v>43569</c:v>
                </c:pt>
                <c:pt idx="135">
                  <c:v>43570</c:v>
                </c:pt>
                <c:pt idx="136">
                  <c:v>43571</c:v>
                </c:pt>
                <c:pt idx="137">
                  <c:v>43572</c:v>
                </c:pt>
                <c:pt idx="138">
                  <c:v>43573</c:v>
                </c:pt>
                <c:pt idx="139">
                  <c:v>43574</c:v>
                </c:pt>
                <c:pt idx="140">
                  <c:v>43575</c:v>
                </c:pt>
                <c:pt idx="141">
                  <c:v>43576</c:v>
                </c:pt>
                <c:pt idx="142">
                  <c:v>43577</c:v>
                </c:pt>
                <c:pt idx="143">
                  <c:v>43578</c:v>
                </c:pt>
                <c:pt idx="144">
                  <c:v>43579</c:v>
                </c:pt>
                <c:pt idx="145">
                  <c:v>43580</c:v>
                </c:pt>
                <c:pt idx="146">
                  <c:v>43581</c:v>
                </c:pt>
                <c:pt idx="147">
                  <c:v>43582</c:v>
                </c:pt>
                <c:pt idx="148">
                  <c:v>43583</c:v>
                </c:pt>
                <c:pt idx="149">
                  <c:v>43584</c:v>
                </c:pt>
                <c:pt idx="150">
                  <c:v>43585</c:v>
                </c:pt>
                <c:pt idx="151">
                  <c:v>43586</c:v>
                </c:pt>
                <c:pt idx="152">
                  <c:v>43587</c:v>
                </c:pt>
                <c:pt idx="153">
                  <c:v>43588</c:v>
                </c:pt>
                <c:pt idx="154">
                  <c:v>43589</c:v>
                </c:pt>
                <c:pt idx="155">
                  <c:v>43590</c:v>
                </c:pt>
                <c:pt idx="156">
                  <c:v>43591</c:v>
                </c:pt>
                <c:pt idx="157">
                  <c:v>43592</c:v>
                </c:pt>
                <c:pt idx="158">
                  <c:v>43593</c:v>
                </c:pt>
                <c:pt idx="159">
                  <c:v>43594</c:v>
                </c:pt>
                <c:pt idx="160">
                  <c:v>43595</c:v>
                </c:pt>
                <c:pt idx="161">
                  <c:v>43596</c:v>
                </c:pt>
                <c:pt idx="162">
                  <c:v>43597</c:v>
                </c:pt>
                <c:pt idx="163">
                  <c:v>43598</c:v>
                </c:pt>
                <c:pt idx="164">
                  <c:v>43599</c:v>
                </c:pt>
                <c:pt idx="165">
                  <c:v>43600</c:v>
                </c:pt>
                <c:pt idx="166">
                  <c:v>43601</c:v>
                </c:pt>
                <c:pt idx="167">
                  <c:v>43602</c:v>
                </c:pt>
                <c:pt idx="168">
                  <c:v>43603</c:v>
                </c:pt>
                <c:pt idx="169">
                  <c:v>43604</c:v>
                </c:pt>
                <c:pt idx="170">
                  <c:v>43605</c:v>
                </c:pt>
                <c:pt idx="171">
                  <c:v>43606</c:v>
                </c:pt>
                <c:pt idx="172">
                  <c:v>43607</c:v>
                </c:pt>
                <c:pt idx="173">
                  <c:v>43608</c:v>
                </c:pt>
                <c:pt idx="174">
                  <c:v>43609</c:v>
                </c:pt>
                <c:pt idx="175">
                  <c:v>43610</c:v>
                </c:pt>
                <c:pt idx="176">
                  <c:v>43611</c:v>
                </c:pt>
                <c:pt idx="177">
                  <c:v>43612</c:v>
                </c:pt>
                <c:pt idx="178">
                  <c:v>43613</c:v>
                </c:pt>
                <c:pt idx="179">
                  <c:v>43614</c:v>
                </c:pt>
                <c:pt idx="180">
                  <c:v>43615</c:v>
                </c:pt>
                <c:pt idx="181">
                  <c:v>43616</c:v>
                </c:pt>
                <c:pt idx="182">
                  <c:v>43617</c:v>
                </c:pt>
                <c:pt idx="183">
                  <c:v>43618</c:v>
                </c:pt>
                <c:pt idx="184">
                  <c:v>43619</c:v>
                </c:pt>
                <c:pt idx="185">
                  <c:v>43620</c:v>
                </c:pt>
                <c:pt idx="186">
                  <c:v>43621</c:v>
                </c:pt>
                <c:pt idx="187">
                  <c:v>43622</c:v>
                </c:pt>
                <c:pt idx="188">
                  <c:v>43623</c:v>
                </c:pt>
                <c:pt idx="189">
                  <c:v>43624</c:v>
                </c:pt>
                <c:pt idx="190">
                  <c:v>43625</c:v>
                </c:pt>
                <c:pt idx="191">
                  <c:v>43626</c:v>
                </c:pt>
                <c:pt idx="192">
                  <c:v>43627</c:v>
                </c:pt>
                <c:pt idx="193">
                  <c:v>43628</c:v>
                </c:pt>
                <c:pt idx="194">
                  <c:v>43629</c:v>
                </c:pt>
                <c:pt idx="195">
                  <c:v>43630</c:v>
                </c:pt>
                <c:pt idx="196">
                  <c:v>43631</c:v>
                </c:pt>
                <c:pt idx="197">
                  <c:v>43632</c:v>
                </c:pt>
                <c:pt idx="198">
                  <c:v>43633</c:v>
                </c:pt>
                <c:pt idx="199">
                  <c:v>43634</c:v>
                </c:pt>
                <c:pt idx="200">
                  <c:v>43635</c:v>
                </c:pt>
                <c:pt idx="201">
                  <c:v>43636</c:v>
                </c:pt>
                <c:pt idx="202">
                  <c:v>43637</c:v>
                </c:pt>
                <c:pt idx="203">
                  <c:v>43638</c:v>
                </c:pt>
                <c:pt idx="204">
                  <c:v>43639</c:v>
                </c:pt>
                <c:pt idx="205">
                  <c:v>43640</c:v>
                </c:pt>
                <c:pt idx="206">
                  <c:v>43641</c:v>
                </c:pt>
                <c:pt idx="207">
                  <c:v>43642</c:v>
                </c:pt>
                <c:pt idx="208">
                  <c:v>43643</c:v>
                </c:pt>
                <c:pt idx="209">
                  <c:v>43644</c:v>
                </c:pt>
                <c:pt idx="210">
                  <c:v>43645</c:v>
                </c:pt>
                <c:pt idx="211">
                  <c:v>43646</c:v>
                </c:pt>
                <c:pt idx="212">
                  <c:v>43647</c:v>
                </c:pt>
                <c:pt idx="213">
                  <c:v>43648</c:v>
                </c:pt>
                <c:pt idx="214">
                  <c:v>43649</c:v>
                </c:pt>
                <c:pt idx="215">
                  <c:v>43650</c:v>
                </c:pt>
                <c:pt idx="216">
                  <c:v>43651</c:v>
                </c:pt>
                <c:pt idx="217">
                  <c:v>43652</c:v>
                </c:pt>
                <c:pt idx="218">
                  <c:v>43653</c:v>
                </c:pt>
                <c:pt idx="219">
                  <c:v>43654</c:v>
                </c:pt>
                <c:pt idx="220">
                  <c:v>43655</c:v>
                </c:pt>
                <c:pt idx="221">
                  <c:v>43656</c:v>
                </c:pt>
                <c:pt idx="222">
                  <c:v>43657</c:v>
                </c:pt>
                <c:pt idx="223">
                  <c:v>43658</c:v>
                </c:pt>
                <c:pt idx="224">
                  <c:v>43659</c:v>
                </c:pt>
                <c:pt idx="225">
                  <c:v>43660</c:v>
                </c:pt>
                <c:pt idx="226">
                  <c:v>43661</c:v>
                </c:pt>
                <c:pt idx="227">
                  <c:v>43662</c:v>
                </c:pt>
                <c:pt idx="228">
                  <c:v>43663</c:v>
                </c:pt>
                <c:pt idx="229">
                  <c:v>43664</c:v>
                </c:pt>
                <c:pt idx="230">
                  <c:v>43665</c:v>
                </c:pt>
                <c:pt idx="231">
                  <c:v>43666</c:v>
                </c:pt>
                <c:pt idx="232">
                  <c:v>43667</c:v>
                </c:pt>
                <c:pt idx="233">
                  <c:v>43668</c:v>
                </c:pt>
                <c:pt idx="234">
                  <c:v>43669</c:v>
                </c:pt>
                <c:pt idx="235">
                  <c:v>43670</c:v>
                </c:pt>
                <c:pt idx="236">
                  <c:v>43671</c:v>
                </c:pt>
                <c:pt idx="237">
                  <c:v>43672</c:v>
                </c:pt>
                <c:pt idx="238">
                  <c:v>43673</c:v>
                </c:pt>
                <c:pt idx="239">
                  <c:v>43674</c:v>
                </c:pt>
                <c:pt idx="240">
                  <c:v>43675</c:v>
                </c:pt>
                <c:pt idx="241">
                  <c:v>43676</c:v>
                </c:pt>
                <c:pt idx="242">
                  <c:v>43677</c:v>
                </c:pt>
                <c:pt idx="243">
                  <c:v>43678</c:v>
                </c:pt>
                <c:pt idx="244">
                  <c:v>43679</c:v>
                </c:pt>
                <c:pt idx="245">
                  <c:v>43680</c:v>
                </c:pt>
                <c:pt idx="246">
                  <c:v>43681</c:v>
                </c:pt>
                <c:pt idx="247">
                  <c:v>43682</c:v>
                </c:pt>
                <c:pt idx="248">
                  <c:v>43683</c:v>
                </c:pt>
                <c:pt idx="249">
                  <c:v>43684</c:v>
                </c:pt>
                <c:pt idx="250">
                  <c:v>43685</c:v>
                </c:pt>
                <c:pt idx="251">
                  <c:v>43686</c:v>
                </c:pt>
                <c:pt idx="252">
                  <c:v>43687</c:v>
                </c:pt>
                <c:pt idx="253">
                  <c:v>43688</c:v>
                </c:pt>
                <c:pt idx="254">
                  <c:v>43689</c:v>
                </c:pt>
                <c:pt idx="255">
                  <c:v>43690</c:v>
                </c:pt>
                <c:pt idx="256">
                  <c:v>43691</c:v>
                </c:pt>
                <c:pt idx="257">
                  <c:v>43692</c:v>
                </c:pt>
                <c:pt idx="258">
                  <c:v>43693</c:v>
                </c:pt>
                <c:pt idx="259">
                  <c:v>43694</c:v>
                </c:pt>
                <c:pt idx="260">
                  <c:v>43695</c:v>
                </c:pt>
                <c:pt idx="261">
                  <c:v>43696</c:v>
                </c:pt>
                <c:pt idx="262">
                  <c:v>43697</c:v>
                </c:pt>
                <c:pt idx="263">
                  <c:v>43698</c:v>
                </c:pt>
                <c:pt idx="264">
                  <c:v>43699</c:v>
                </c:pt>
                <c:pt idx="265">
                  <c:v>43700</c:v>
                </c:pt>
                <c:pt idx="266">
                  <c:v>43701</c:v>
                </c:pt>
                <c:pt idx="267">
                  <c:v>43702</c:v>
                </c:pt>
                <c:pt idx="268">
                  <c:v>43703</c:v>
                </c:pt>
                <c:pt idx="269">
                  <c:v>43704</c:v>
                </c:pt>
                <c:pt idx="270">
                  <c:v>43705</c:v>
                </c:pt>
                <c:pt idx="271">
                  <c:v>43706</c:v>
                </c:pt>
                <c:pt idx="272">
                  <c:v>43707</c:v>
                </c:pt>
                <c:pt idx="273">
                  <c:v>43708</c:v>
                </c:pt>
                <c:pt idx="274">
                  <c:v>43709</c:v>
                </c:pt>
                <c:pt idx="275">
                  <c:v>43710</c:v>
                </c:pt>
                <c:pt idx="276">
                  <c:v>43711</c:v>
                </c:pt>
                <c:pt idx="277">
                  <c:v>43712</c:v>
                </c:pt>
                <c:pt idx="278">
                  <c:v>43713</c:v>
                </c:pt>
                <c:pt idx="279">
                  <c:v>43714</c:v>
                </c:pt>
                <c:pt idx="280">
                  <c:v>43715</c:v>
                </c:pt>
                <c:pt idx="281">
                  <c:v>43716</c:v>
                </c:pt>
                <c:pt idx="282">
                  <c:v>43717</c:v>
                </c:pt>
                <c:pt idx="283">
                  <c:v>43718</c:v>
                </c:pt>
                <c:pt idx="284">
                  <c:v>43719</c:v>
                </c:pt>
                <c:pt idx="285">
                  <c:v>43720</c:v>
                </c:pt>
                <c:pt idx="286">
                  <c:v>43721</c:v>
                </c:pt>
                <c:pt idx="287">
                  <c:v>43722</c:v>
                </c:pt>
                <c:pt idx="288">
                  <c:v>43723</c:v>
                </c:pt>
                <c:pt idx="289">
                  <c:v>43724</c:v>
                </c:pt>
                <c:pt idx="290">
                  <c:v>43725</c:v>
                </c:pt>
                <c:pt idx="291">
                  <c:v>43726</c:v>
                </c:pt>
                <c:pt idx="292">
                  <c:v>43727</c:v>
                </c:pt>
                <c:pt idx="293">
                  <c:v>43728</c:v>
                </c:pt>
                <c:pt idx="294">
                  <c:v>43729</c:v>
                </c:pt>
                <c:pt idx="295">
                  <c:v>43730</c:v>
                </c:pt>
                <c:pt idx="296">
                  <c:v>43731</c:v>
                </c:pt>
                <c:pt idx="297">
                  <c:v>43732</c:v>
                </c:pt>
                <c:pt idx="298">
                  <c:v>43733</c:v>
                </c:pt>
                <c:pt idx="299">
                  <c:v>43734</c:v>
                </c:pt>
                <c:pt idx="300">
                  <c:v>43735</c:v>
                </c:pt>
                <c:pt idx="301">
                  <c:v>43736</c:v>
                </c:pt>
                <c:pt idx="302">
                  <c:v>43737</c:v>
                </c:pt>
                <c:pt idx="303">
                  <c:v>43738</c:v>
                </c:pt>
                <c:pt idx="304">
                  <c:v>43739</c:v>
                </c:pt>
                <c:pt idx="305">
                  <c:v>43740</c:v>
                </c:pt>
                <c:pt idx="306">
                  <c:v>43741</c:v>
                </c:pt>
                <c:pt idx="307">
                  <c:v>43742</c:v>
                </c:pt>
                <c:pt idx="308">
                  <c:v>43743</c:v>
                </c:pt>
                <c:pt idx="309">
                  <c:v>43744</c:v>
                </c:pt>
                <c:pt idx="310">
                  <c:v>43745</c:v>
                </c:pt>
                <c:pt idx="311">
                  <c:v>43746</c:v>
                </c:pt>
                <c:pt idx="312">
                  <c:v>43747</c:v>
                </c:pt>
                <c:pt idx="313">
                  <c:v>43748</c:v>
                </c:pt>
                <c:pt idx="314">
                  <c:v>43749</c:v>
                </c:pt>
                <c:pt idx="315">
                  <c:v>43750</c:v>
                </c:pt>
                <c:pt idx="316">
                  <c:v>43751</c:v>
                </c:pt>
                <c:pt idx="317">
                  <c:v>43752</c:v>
                </c:pt>
                <c:pt idx="318">
                  <c:v>43753</c:v>
                </c:pt>
                <c:pt idx="319">
                  <c:v>43754</c:v>
                </c:pt>
                <c:pt idx="320">
                  <c:v>43755</c:v>
                </c:pt>
                <c:pt idx="321">
                  <c:v>43756</c:v>
                </c:pt>
                <c:pt idx="322">
                  <c:v>43757</c:v>
                </c:pt>
                <c:pt idx="323">
                  <c:v>43758</c:v>
                </c:pt>
                <c:pt idx="324">
                  <c:v>43759</c:v>
                </c:pt>
                <c:pt idx="325">
                  <c:v>43760</c:v>
                </c:pt>
                <c:pt idx="326">
                  <c:v>43761</c:v>
                </c:pt>
                <c:pt idx="327">
                  <c:v>43762</c:v>
                </c:pt>
                <c:pt idx="328">
                  <c:v>43763</c:v>
                </c:pt>
                <c:pt idx="329">
                  <c:v>43764</c:v>
                </c:pt>
                <c:pt idx="330">
                  <c:v>43765</c:v>
                </c:pt>
                <c:pt idx="331">
                  <c:v>43766</c:v>
                </c:pt>
                <c:pt idx="332">
                  <c:v>43767</c:v>
                </c:pt>
                <c:pt idx="333">
                  <c:v>43768</c:v>
                </c:pt>
                <c:pt idx="334">
                  <c:v>43769</c:v>
                </c:pt>
                <c:pt idx="335">
                  <c:v>43770</c:v>
                </c:pt>
                <c:pt idx="336">
                  <c:v>43771</c:v>
                </c:pt>
                <c:pt idx="337">
                  <c:v>43772</c:v>
                </c:pt>
                <c:pt idx="338">
                  <c:v>43773</c:v>
                </c:pt>
                <c:pt idx="339">
                  <c:v>43774</c:v>
                </c:pt>
                <c:pt idx="340">
                  <c:v>43775</c:v>
                </c:pt>
                <c:pt idx="341">
                  <c:v>43776</c:v>
                </c:pt>
                <c:pt idx="342">
                  <c:v>43777</c:v>
                </c:pt>
                <c:pt idx="343">
                  <c:v>43778</c:v>
                </c:pt>
                <c:pt idx="344">
                  <c:v>43779</c:v>
                </c:pt>
                <c:pt idx="345">
                  <c:v>43780</c:v>
                </c:pt>
                <c:pt idx="346">
                  <c:v>43781</c:v>
                </c:pt>
                <c:pt idx="347">
                  <c:v>43782</c:v>
                </c:pt>
                <c:pt idx="348">
                  <c:v>43783</c:v>
                </c:pt>
                <c:pt idx="349">
                  <c:v>43784</c:v>
                </c:pt>
                <c:pt idx="350">
                  <c:v>43785</c:v>
                </c:pt>
                <c:pt idx="351">
                  <c:v>43786</c:v>
                </c:pt>
                <c:pt idx="352">
                  <c:v>43787</c:v>
                </c:pt>
                <c:pt idx="353">
                  <c:v>43788</c:v>
                </c:pt>
                <c:pt idx="354">
                  <c:v>43789</c:v>
                </c:pt>
                <c:pt idx="355">
                  <c:v>43790</c:v>
                </c:pt>
                <c:pt idx="356">
                  <c:v>43791</c:v>
                </c:pt>
                <c:pt idx="357">
                  <c:v>0</c:v>
                </c:pt>
                <c:pt idx="358">
                  <c:v>1</c:v>
                </c:pt>
                <c:pt idx="359">
                  <c:v>2</c:v>
                </c:pt>
                <c:pt idx="360">
                  <c:v>3</c:v>
                </c:pt>
                <c:pt idx="361">
                  <c:v>4</c:v>
                </c:pt>
                <c:pt idx="362">
                  <c:v>5</c:v>
                </c:pt>
                <c:pt idx="363">
                  <c:v>6</c:v>
                </c:pt>
                <c:pt idx="364">
                  <c:v>7</c:v>
                </c:pt>
                <c:pt idx="365">
                  <c:v>8</c:v>
                </c:pt>
                <c:pt idx="366">
                  <c:v>9</c:v>
                </c:pt>
                <c:pt idx="367">
                  <c:v>10</c:v>
                </c:pt>
                <c:pt idx="368">
                  <c:v>11</c:v>
                </c:pt>
                <c:pt idx="369">
                  <c:v>12</c:v>
                </c:pt>
                <c:pt idx="370">
                  <c:v>13</c:v>
                </c:pt>
                <c:pt idx="371">
                  <c:v>14</c:v>
                </c:pt>
                <c:pt idx="372">
                  <c:v>15</c:v>
                </c:pt>
                <c:pt idx="373">
                  <c:v>16</c:v>
                </c:pt>
                <c:pt idx="374">
                  <c:v>17</c:v>
                </c:pt>
                <c:pt idx="375">
                  <c:v>18</c:v>
                </c:pt>
                <c:pt idx="376">
                  <c:v>19</c:v>
                </c:pt>
                <c:pt idx="377">
                  <c:v>20</c:v>
                </c:pt>
                <c:pt idx="378">
                  <c:v>21</c:v>
                </c:pt>
                <c:pt idx="379">
                  <c:v>22</c:v>
                </c:pt>
                <c:pt idx="380">
                  <c:v>23</c:v>
                </c:pt>
                <c:pt idx="381">
                  <c:v>24</c:v>
                </c:pt>
                <c:pt idx="382">
                  <c:v>25</c:v>
                </c:pt>
                <c:pt idx="383">
                  <c:v>26</c:v>
                </c:pt>
                <c:pt idx="384">
                  <c:v>27</c:v>
                </c:pt>
                <c:pt idx="385">
                  <c:v>28</c:v>
                </c:pt>
                <c:pt idx="386">
                  <c:v>29</c:v>
                </c:pt>
                <c:pt idx="387">
                  <c:v>30</c:v>
                </c:pt>
                <c:pt idx="388">
                  <c:v>31</c:v>
                </c:pt>
                <c:pt idx="389">
                  <c:v>32</c:v>
                </c:pt>
                <c:pt idx="390">
                  <c:v>33</c:v>
                </c:pt>
                <c:pt idx="391">
                  <c:v>34</c:v>
                </c:pt>
                <c:pt idx="392">
                  <c:v>35</c:v>
                </c:pt>
                <c:pt idx="393">
                  <c:v>36</c:v>
                </c:pt>
                <c:pt idx="394">
                  <c:v>37</c:v>
                </c:pt>
                <c:pt idx="395">
                  <c:v>38</c:v>
                </c:pt>
                <c:pt idx="396">
                  <c:v>39</c:v>
                </c:pt>
                <c:pt idx="397">
                  <c:v>40</c:v>
                </c:pt>
                <c:pt idx="398">
                  <c:v>41</c:v>
                </c:pt>
                <c:pt idx="399">
                  <c:v>42</c:v>
                </c:pt>
                <c:pt idx="400">
                  <c:v>43</c:v>
                </c:pt>
                <c:pt idx="401">
                  <c:v>44</c:v>
                </c:pt>
                <c:pt idx="402">
                  <c:v>45</c:v>
                </c:pt>
                <c:pt idx="403">
                  <c:v>46</c:v>
                </c:pt>
                <c:pt idx="404">
                  <c:v>47</c:v>
                </c:pt>
                <c:pt idx="405">
                  <c:v>48</c:v>
                </c:pt>
                <c:pt idx="406">
                  <c:v>49</c:v>
                </c:pt>
                <c:pt idx="407">
                  <c:v>50</c:v>
                </c:pt>
                <c:pt idx="408">
                  <c:v>51</c:v>
                </c:pt>
                <c:pt idx="409">
                  <c:v>52</c:v>
                </c:pt>
                <c:pt idx="410">
                  <c:v>53</c:v>
                </c:pt>
                <c:pt idx="411">
                  <c:v>54</c:v>
                </c:pt>
                <c:pt idx="412">
                  <c:v>55</c:v>
                </c:pt>
                <c:pt idx="413">
                  <c:v>56</c:v>
                </c:pt>
                <c:pt idx="414">
                  <c:v>57</c:v>
                </c:pt>
                <c:pt idx="415">
                  <c:v>58</c:v>
                </c:pt>
                <c:pt idx="416">
                  <c:v>59</c:v>
                </c:pt>
                <c:pt idx="417">
                  <c:v>60</c:v>
                </c:pt>
                <c:pt idx="418">
                  <c:v>61</c:v>
                </c:pt>
                <c:pt idx="419">
                  <c:v>62</c:v>
                </c:pt>
                <c:pt idx="420">
                  <c:v>63</c:v>
                </c:pt>
                <c:pt idx="421">
                  <c:v>64</c:v>
                </c:pt>
                <c:pt idx="422">
                  <c:v>65</c:v>
                </c:pt>
                <c:pt idx="423">
                  <c:v>66</c:v>
                </c:pt>
                <c:pt idx="424">
                  <c:v>67</c:v>
                </c:pt>
                <c:pt idx="425">
                  <c:v>68</c:v>
                </c:pt>
                <c:pt idx="426">
                  <c:v>69</c:v>
                </c:pt>
                <c:pt idx="427">
                  <c:v>70</c:v>
                </c:pt>
                <c:pt idx="428">
                  <c:v>71</c:v>
                </c:pt>
                <c:pt idx="429">
                  <c:v>72</c:v>
                </c:pt>
                <c:pt idx="430">
                  <c:v>73</c:v>
                </c:pt>
                <c:pt idx="431">
                  <c:v>74</c:v>
                </c:pt>
                <c:pt idx="432">
                  <c:v>75</c:v>
                </c:pt>
                <c:pt idx="433">
                  <c:v>76</c:v>
                </c:pt>
                <c:pt idx="434">
                  <c:v>77</c:v>
                </c:pt>
                <c:pt idx="435">
                  <c:v>78</c:v>
                </c:pt>
                <c:pt idx="436">
                  <c:v>79</c:v>
                </c:pt>
                <c:pt idx="437">
                  <c:v>80</c:v>
                </c:pt>
                <c:pt idx="438">
                  <c:v>81</c:v>
                </c:pt>
                <c:pt idx="439">
                  <c:v>82</c:v>
                </c:pt>
                <c:pt idx="440">
                  <c:v>83</c:v>
                </c:pt>
                <c:pt idx="441">
                  <c:v>84</c:v>
                </c:pt>
                <c:pt idx="442">
                  <c:v>85</c:v>
                </c:pt>
                <c:pt idx="443">
                  <c:v>86</c:v>
                </c:pt>
                <c:pt idx="444">
                  <c:v>87</c:v>
                </c:pt>
                <c:pt idx="445">
                  <c:v>88</c:v>
                </c:pt>
                <c:pt idx="446">
                  <c:v>89</c:v>
                </c:pt>
                <c:pt idx="447">
                  <c:v>90</c:v>
                </c:pt>
                <c:pt idx="448">
                  <c:v>91</c:v>
                </c:pt>
                <c:pt idx="449">
                  <c:v>92</c:v>
                </c:pt>
                <c:pt idx="450">
                  <c:v>93</c:v>
                </c:pt>
                <c:pt idx="451">
                  <c:v>94</c:v>
                </c:pt>
                <c:pt idx="452">
                  <c:v>95</c:v>
                </c:pt>
                <c:pt idx="453">
                  <c:v>96</c:v>
                </c:pt>
                <c:pt idx="454">
                  <c:v>97</c:v>
                </c:pt>
                <c:pt idx="455">
                  <c:v>98</c:v>
                </c:pt>
                <c:pt idx="456">
                  <c:v>99</c:v>
                </c:pt>
                <c:pt idx="457">
                  <c:v>100</c:v>
                </c:pt>
                <c:pt idx="458">
                  <c:v>101</c:v>
                </c:pt>
                <c:pt idx="459">
                  <c:v>102</c:v>
                </c:pt>
                <c:pt idx="460">
                  <c:v>103</c:v>
                </c:pt>
                <c:pt idx="461">
                  <c:v>104</c:v>
                </c:pt>
                <c:pt idx="462">
                  <c:v>105</c:v>
                </c:pt>
                <c:pt idx="463">
                  <c:v>106</c:v>
                </c:pt>
                <c:pt idx="464">
                  <c:v>107</c:v>
                </c:pt>
                <c:pt idx="465">
                  <c:v>108</c:v>
                </c:pt>
                <c:pt idx="466">
                  <c:v>109</c:v>
                </c:pt>
                <c:pt idx="467">
                  <c:v>110</c:v>
                </c:pt>
                <c:pt idx="468">
                  <c:v>111</c:v>
                </c:pt>
                <c:pt idx="469">
                  <c:v>112</c:v>
                </c:pt>
                <c:pt idx="470">
                  <c:v>113</c:v>
                </c:pt>
                <c:pt idx="471">
                  <c:v>114</c:v>
                </c:pt>
                <c:pt idx="472">
                  <c:v>115</c:v>
                </c:pt>
                <c:pt idx="473">
                  <c:v>116</c:v>
                </c:pt>
                <c:pt idx="474">
                  <c:v>117</c:v>
                </c:pt>
                <c:pt idx="475">
                  <c:v>118</c:v>
                </c:pt>
                <c:pt idx="476">
                  <c:v>119</c:v>
                </c:pt>
                <c:pt idx="477">
                  <c:v>120</c:v>
                </c:pt>
                <c:pt idx="478">
                  <c:v>121</c:v>
                </c:pt>
                <c:pt idx="479">
                  <c:v>122</c:v>
                </c:pt>
                <c:pt idx="480">
                  <c:v>123</c:v>
                </c:pt>
                <c:pt idx="481">
                  <c:v>124</c:v>
                </c:pt>
                <c:pt idx="482">
                  <c:v>125</c:v>
                </c:pt>
                <c:pt idx="483">
                  <c:v>126</c:v>
                </c:pt>
                <c:pt idx="484">
                  <c:v>127</c:v>
                </c:pt>
                <c:pt idx="485">
                  <c:v>128</c:v>
                </c:pt>
                <c:pt idx="486">
                  <c:v>129</c:v>
                </c:pt>
                <c:pt idx="487">
                  <c:v>130</c:v>
                </c:pt>
                <c:pt idx="488">
                  <c:v>131</c:v>
                </c:pt>
                <c:pt idx="489">
                  <c:v>132</c:v>
                </c:pt>
                <c:pt idx="490">
                  <c:v>133</c:v>
                </c:pt>
                <c:pt idx="491">
                  <c:v>134</c:v>
                </c:pt>
                <c:pt idx="492">
                  <c:v>135</c:v>
                </c:pt>
                <c:pt idx="493">
                  <c:v>136</c:v>
                </c:pt>
                <c:pt idx="494">
                  <c:v>137</c:v>
                </c:pt>
                <c:pt idx="495">
                  <c:v>138</c:v>
                </c:pt>
                <c:pt idx="496">
                  <c:v>139</c:v>
                </c:pt>
                <c:pt idx="497">
                  <c:v>140</c:v>
                </c:pt>
                <c:pt idx="498">
                  <c:v>141</c:v>
                </c:pt>
                <c:pt idx="499">
                  <c:v>142</c:v>
                </c:pt>
                <c:pt idx="500">
                  <c:v>143</c:v>
                </c:pt>
                <c:pt idx="501">
                  <c:v>144</c:v>
                </c:pt>
                <c:pt idx="502">
                  <c:v>145</c:v>
                </c:pt>
                <c:pt idx="503">
                  <c:v>146</c:v>
                </c:pt>
                <c:pt idx="504">
                  <c:v>147</c:v>
                </c:pt>
                <c:pt idx="505">
                  <c:v>148</c:v>
                </c:pt>
                <c:pt idx="506">
                  <c:v>149</c:v>
                </c:pt>
                <c:pt idx="507">
                  <c:v>150</c:v>
                </c:pt>
                <c:pt idx="508">
                  <c:v>151</c:v>
                </c:pt>
                <c:pt idx="509">
                  <c:v>152</c:v>
                </c:pt>
                <c:pt idx="510">
                  <c:v>153</c:v>
                </c:pt>
                <c:pt idx="511">
                  <c:v>154</c:v>
                </c:pt>
                <c:pt idx="512">
                  <c:v>155</c:v>
                </c:pt>
                <c:pt idx="513">
                  <c:v>156</c:v>
                </c:pt>
                <c:pt idx="514">
                  <c:v>157</c:v>
                </c:pt>
                <c:pt idx="515">
                  <c:v>158</c:v>
                </c:pt>
                <c:pt idx="516">
                  <c:v>159</c:v>
                </c:pt>
                <c:pt idx="517">
                  <c:v>160</c:v>
                </c:pt>
                <c:pt idx="518">
                  <c:v>161</c:v>
                </c:pt>
                <c:pt idx="519">
                  <c:v>162</c:v>
                </c:pt>
                <c:pt idx="520">
                  <c:v>163</c:v>
                </c:pt>
                <c:pt idx="521">
                  <c:v>164</c:v>
                </c:pt>
                <c:pt idx="522">
                  <c:v>165</c:v>
                </c:pt>
                <c:pt idx="523">
                  <c:v>166</c:v>
                </c:pt>
                <c:pt idx="524">
                  <c:v>167</c:v>
                </c:pt>
                <c:pt idx="525">
                  <c:v>168</c:v>
                </c:pt>
                <c:pt idx="526">
                  <c:v>169</c:v>
                </c:pt>
                <c:pt idx="527">
                  <c:v>170</c:v>
                </c:pt>
                <c:pt idx="528">
                  <c:v>171</c:v>
                </c:pt>
                <c:pt idx="529">
                  <c:v>172</c:v>
                </c:pt>
                <c:pt idx="530">
                  <c:v>173</c:v>
                </c:pt>
                <c:pt idx="531">
                  <c:v>174</c:v>
                </c:pt>
                <c:pt idx="532">
                  <c:v>175</c:v>
                </c:pt>
                <c:pt idx="533">
                  <c:v>176</c:v>
                </c:pt>
                <c:pt idx="534">
                  <c:v>177</c:v>
                </c:pt>
                <c:pt idx="535">
                  <c:v>178</c:v>
                </c:pt>
                <c:pt idx="536">
                  <c:v>179</c:v>
                </c:pt>
                <c:pt idx="537">
                  <c:v>180</c:v>
                </c:pt>
                <c:pt idx="538">
                  <c:v>181</c:v>
                </c:pt>
                <c:pt idx="539">
                  <c:v>182</c:v>
                </c:pt>
                <c:pt idx="540">
                  <c:v>183</c:v>
                </c:pt>
                <c:pt idx="541">
                  <c:v>184</c:v>
                </c:pt>
                <c:pt idx="542">
                  <c:v>185</c:v>
                </c:pt>
                <c:pt idx="543">
                  <c:v>186</c:v>
                </c:pt>
                <c:pt idx="544">
                  <c:v>187</c:v>
                </c:pt>
                <c:pt idx="545">
                  <c:v>188</c:v>
                </c:pt>
                <c:pt idx="546">
                  <c:v>189</c:v>
                </c:pt>
                <c:pt idx="547">
                  <c:v>190</c:v>
                </c:pt>
                <c:pt idx="548">
                  <c:v>191</c:v>
                </c:pt>
                <c:pt idx="549">
                  <c:v>192</c:v>
                </c:pt>
                <c:pt idx="550">
                  <c:v>193</c:v>
                </c:pt>
                <c:pt idx="551">
                  <c:v>194</c:v>
                </c:pt>
                <c:pt idx="552">
                  <c:v>195</c:v>
                </c:pt>
                <c:pt idx="553">
                  <c:v>196</c:v>
                </c:pt>
                <c:pt idx="554">
                  <c:v>197</c:v>
                </c:pt>
                <c:pt idx="555">
                  <c:v>198</c:v>
                </c:pt>
                <c:pt idx="556">
                  <c:v>199</c:v>
                </c:pt>
                <c:pt idx="557">
                  <c:v>200</c:v>
                </c:pt>
                <c:pt idx="558">
                  <c:v>201</c:v>
                </c:pt>
                <c:pt idx="559">
                  <c:v>202</c:v>
                </c:pt>
                <c:pt idx="560">
                  <c:v>203</c:v>
                </c:pt>
                <c:pt idx="561">
                  <c:v>204</c:v>
                </c:pt>
                <c:pt idx="562">
                  <c:v>205</c:v>
                </c:pt>
                <c:pt idx="563">
                  <c:v>206</c:v>
                </c:pt>
                <c:pt idx="564">
                  <c:v>207</c:v>
                </c:pt>
                <c:pt idx="565">
                  <c:v>208</c:v>
                </c:pt>
                <c:pt idx="566">
                  <c:v>209</c:v>
                </c:pt>
                <c:pt idx="567">
                  <c:v>210</c:v>
                </c:pt>
                <c:pt idx="568">
                  <c:v>211</c:v>
                </c:pt>
                <c:pt idx="569">
                  <c:v>212</c:v>
                </c:pt>
                <c:pt idx="570">
                  <c:v>213</c:v>
                </c:pt>
                <c:pt idx="571">
                  <c:v>214</c:v>
                </c:pt>
                <c:pt idx="572">
                  <c:v>215</c:v>
                </c:pt>
                <c:pt idx="573">
                  <c:v>216</c:v>
                </c:pt>
                <c:pt idx="574">
                  <c:v>217</c:v>
                </c:pt>
                <c:pt idx="575">
                  <c:v>218</c:v>
                </c:pt>
                <c:pt idx="576">
                  <c:v>219</c:v>
                </c:pt>
                <c:pt idx="577">
                  <c:v>220</c:v>
                </c:pt>
                <c:pt idx="578">
                  <c:v>221</c:v>
                </c:pt>
                <c:pt idx="579">
                  <c:v>222</c:v>
                </c:pt>
                <c:pt idx="580">
                  <c:v>223</c:v>
                </c:pt>
                <c:pt idx="581">
                  <c:v>224</c:v>
                </c:pt>
                <c:pt idx="582">
                  <c:v>225</c:v>
                </c:pt>
                <c:pt idx="583">
                  <c:v>226</c:v>
                </c:pt>
                <c:pt idx="584">
                  <c:v>227</c:v>
                </c:pt>
                <c:pt idx="585">
                  <c:v>228</c:v>
                </c:pt>
                <c:pt idx="586">
                  <c:v>229</c:v>
                </c:pt>
                <c:pt idx="587">
                  <c:v>230</c:v>
                </c:pt>
                <c:pt idx="588">
                  <c:v>231</c:v>
                </c:pt>
                <c:pt idx="589">
                  <c:v>232</c:v>
                </c:pt>
                <c:pt idx="590">
                  <c:v>233</c:v>
                </c:pt>
                <c:pt idx="591">
                  <c:v>234</c:v>
                </c:pt>
                <c:pt idx="592">
                  <c:v>235</c:v>
                </c:pt>
                <c:pt idx="593">
                  <c:v>236</c:v>
                </c:pt>
                <c:pt idx="594">
                  <c:v>237</c:v>
                </c:pt>
                <c:pt idx="595">
                  <c:v>238</c:v>
                </c:pt>
                <c:pt idx="596">
                  <c:v>239</c:v>
                </c:pt>
                <c:pt idx="597">
                  <c:v>240</c:v>
                </c:pt>
                <c:pt idx="598">
                  <c:v>241</c:v>
                </c:pt>
                <c:pt idx="599">
                  <c:v>242</c:v>
                </c:pt>
                <c:pt idx="600">
                  <c:v>243</c:v>
                </c:pt>
                <c:pt idx="601">
                  <c:v>244</c:v>
                </c:pt>
                <c:pt idx="602">
                  <c:v>245</c:v>
                </c:pt>
                <c:pt idx="603">
                  <c:v>246</c:v>
                </c:pt>
                <c:pt idx="604">
                  <c:v>247</c:v>
                </c:pt>
                <c:pt idx="605">
                  <c:v>248</c:v>
                </c:pt>
                <c:pt idx="606">
                  <c:v>249</c:v>
                </c:pt>
                <c:pt idx="607">
                  <c:v>250</c:v>
                </c:pt>
                <c:pt idx="608">
                  <c:v>251</c:v>
                </c:pt>
                <c:pt idx="609">
                  <c:v>252</c:v>
                </c:pt>
                <c:pt idx="610">
                  <c:v>253</c:v>
                </c:pt>
                <c:pt idx="611">
                  <c:v>254</c:v>
                </c:pt>
                <c:pt idx="612">
                  <c:v>255</c:v>
                </c:pt>
                <c:pt idx="613">
                  <c:v>256</c:v>
                </c:pt>
                <c:pt idx="614">
                  <c:v>257</c:v>
                </c:pt>
                <c:pt idx="615">
                  <c:v>258</c:v>
                </c:pt>
                <c:pt idx="616">
                  <c:v>259</c:v>
                </c:pt>
                <c:pt idx="617">
                  <c:v>260</c:v>
                </c:pt>
                <c:pt idx="618">
                  <c:v>261</c:v>
                </c:pt>
                <c:pt idx="619">
                  <c:v>262</c:v>
                </c:pt>
                <c:pt idx="620">
                  <c:v>263</c:v>
                </c:pt>
                <c:pt idx="621">
                  <c:v>264</c:v>
                </c:pt>
                <c:pt idx="622">
                  <c:v>265</c:v>
                </c:pt>
                <c:pt idx="623">
                  <c:v>266</c:v>
                </c:pt>
                <c:pt idx="624">
                  <c:v>267</c:v>
                </c:pt>
                <c:pt idx="625">
                  <c:v>268</c:v>
                </c:pt>
                <c:pt idx="626">
                  <c:v>269</c:v>
                </c:pt>
                <c:pt idx="627">
                  <c:v>270</c:v>
                </c:pt>
                <c:pt idx="628">
                  <c:v>271</c:v>
                </c:pt>
                <c:pt idx="629">
                  <c:v>272</c:v>
                </c:pt>
                <c:pt idx="630">
                  <c:v>273</c:v>
                </c:pt>
                <c:pt idx="631">
                  <c:v>274</c:v>
                </c:pt>
                <c:pt idx="632">
                  <c:v>275</c:v>
                </c:pt>
                <c:pt idx="633">
                  <c:v>276</c:v>
                </c:pt>
                <c:pt idx="634">
                  <c:v>277</c:v>
                </c:pt>
                <c:pt idx="635">
                  <c:v>278</c:v>
                </c:pt>
                <c:pt idx="636">
                  <c:v>279</c:v>
                </c:pt>
                <c:pt idx="637">
                  <c:v>280</c:v>
                </c:pt>
                <c:pt idx="638">
                  <c:v>281</c:v>
                </c:pt>
                <c:pt idx="639">
                  <c:v>282</c:v>
                </c:pt>
                <c:pt idx="640">
                  <c:v>283</c:v>
                </c:pt>
                <c:pt idx="641">
                  <c:v>284</c:v>
                </c:pt>
                <c:pt idx="642">
                  <c:v>285</c:v>
                </c:pt>
                <c:pt idx="643">
                  <c:v>286</c:v>
                </c:pt>
                <c:pt idx="644">
                  <c:v>287</c:v>
                </c:pt>
                <c:pt idx="645">
                  <c:v>288</c:v>
                </c:pt>
                <c:pt idx="646">
                  <c:v>289</c:v>
                </c:pt>
                <c:pt idx="647">
                  <c:v>290</c:v>
                </c:pt>
                <c:pt idx="648">
                  <c:v>291</c:v>
                </c:pt>
                <c:pt idx="649">
                  <c:v>292</c:v>
                </c:pt>
                <c:pt idx="650">
                  <c:v>293</c:v>
                </c:pt>
                <c:pt idx="651">
                  <c:v>294</c:v>
                </c:pt>
                <c:pt idx="652">
                  <c:v>295</c:v>
                </c:pt>
                <c:pt idx="653">
                  <c:v>296</c:v>
                </c:pt>
                <c:pt idx="654">
                  <c:v>297</c:v>
                </c:pt>
                <c:pt idx="655">
                  <c:v>298</c:v>
                </c:pt>
                <c:pt idx="656">
                  <c:v>299</c:v>
                </c:pt>
                <c:pt idx="657">
                  <c:v>300</c:v>
                </c:pt>
                <c:pt idx="658">
                  <c:v>301</c:v>
                </c:pt>
                <c:pt idx="659">
                  <c:v>302</c:v>
                </c:pt>
                <c:pt idx="660">
                  <c:v>303</c:v>
                </c:pt>
                <c:pt idx="661">
                  <c:v>304</c:v>
                </c:pt>
                <c:pt idx="662">
                  <c:v>305</c:v>
                </c:pt>
                <c:pt idx="663">
                  <c:v>306</c:v>
                </c:pt>
                <c:pt idx="664">
                  <c:v>307</c:v>
                </c:pt>
                <c:pt idx="665">
                  <c:v>308</c:v>
                </c:pt>
                <c:pt idx="666">
                  <c:v>309</c:v>
                </c:pt>
                <c:pt idx="667">
                  <c:v>310</c:v>
                </c:pt>
                <c:pt idx="668">
                  <c:v>311</c:v>
                </c:pt>
                <c:pt idx="669">
                  <c:v>312</c:v>
                </c:pt>
                <c:pt idx="670">
                  <c:v>313</c:v>
                </c:pt>
                <c:pt idx="671">
                  <c:v>314</c:v>
                </c:pt>
                <c:pt idx="672">
                  <c:v>315</c:v>
                </c:pt>
                <c:pt idx="673">
                  <c:v>316</c:v>
                </c:pt>
                <c:pt idx="674">
                  <c:v>317</c:v>
                </c:pt>
                <c:pt idx="675">
                  <c:v>318</c:v>
                </c:pt>
                <c:pt idx="676">
                  <c:v>319</c:v>
                </c:pt>
                <c:pt idx="677">
                  <c:v>320</c:v>
                </c:pt>
                <c:pt idx="678">
                  <c:v>321</c:v>
                </c:pt>
                <c:pt idx="679">
                  <c:v>322</c:v>
                </c:pt>
                <c:pt idx="680">
                  <c:v>323</c:v>
                </c:pt>
                <c:pt idx="681">
                  <c:v>324</c:v>
                </c:pt>
                <c:pt idx="682">
                  <c:v>325</c:v>
                </c:pt>
                <c:pt idx="683">
                  <c:v>326</c:v>
                </c:pt>
                <c:pt idx="684">
                  <c:v>327</c:v>
                </c:pt>
                <c:pt idx="685">
                  <c:v>328</c:v>
                </c:pt>
                <c:pt idx="686">
                  <c:v>329</c:v>
                </c:pt>
                <c:pt idx="687">
                  <c:v>330</c:v>
                </c:pt>
                <c:pt idx="688">
                  <c:v>331</c:v>
                </c:pt>
                <c:pt idx="689">
                  <c:v>332</c:v>
                </c:pt>
                <c:pt idx="690">
                  <c:v>333</c:v>
                </c:pt>
                <c:pt idx="691">
                  <c:v>334</c:v>
                </c:pt>
                <c:pt idx="692">
                  <c:v>335</c:v>
                </c:pt>
                <c:pt idx="693">
                  <c:v>336</c:v>
                </c:pt>
                <c:pt idx="694">
                  <c:v>337</c:v>
                </c:pt>
                <c:pt idx="695">
                  <c:v>338</c:v>
                </c:pt>
                <c:pt idx="696">
                  <c:v>339</c:v>
                </c:pt>
                <c:pt idx="697">
                  <c:v>340</c:v>
                </c:pt>
                <c:pt idx="698">
                  <c:v>341</c:v>
                </c:pt>
                <c:pt idx="699">
                  <c:v>342</c:v>
                </c:pt>
                <c:pt idx="700">
                  <c:v>343</c:v>
                </c:pt>
                <c:pt idx="701">
                  <c:v>344</c:v>
                </c:pt>
                <c:pt idx="702">
                  <c:v>345</c:v>
                </c:pt>
                <c:pt idx="703">
                  <c:v>346</c:v>
                </c:pt>
                <c:pt idx="704">
                  <c:v>347</c:v>
                </c:pt>
                <c:pt idx="705">
                  <c:v>348</c:v>
                </c:pt>
                <c:pt idx="706">
                  <c:v>349</c:v>
                </c:pt>
                <c:pt idx="707">
                  <c:v>350</c:v>
                </c:pt>
                <c:pt idx="708">
                  <c:v>351</c:v>
                </c:pt>
                <c:pt idx="709">
                  <c:v>352</c:v>
                </c:pt>
                <c:pt idx="710">
                  <c:v>353</c:v>
                </c:pt>
                <c:pt idx="711">
                  <c:v>354</c:v>
                </c:pt>
                <c:pt idx="712">
                  <c:v>355</c:v>
                </c:pt>
                <c:pt idx="713">
                  <c:v>356</c:v>
                </c:pt>
                <c:pt idx="714">
                  <c:v>357</c:v>
                </c:pt>
                <c:pt idx="715">
                  <c:v>358</c:v>
                </c:pt>
                <c:pt idx="716">
                  <c:v>359</c:v>
                </c:pt>
                <c:pt idx="717">
                  <c:v>360</c:v>
                </c:pt>
                <c:pt idx="718">
                  <c:v>361</c:v>
                </c:pt>
                <c:pt idx="719">
                  <c:v>362</c:v>
                </c:pt>
                <c:pt idx="720">
                  <c:v>363</c:v>
                </c:pt>
                <c:pt idx="721">
                  <c:v>364</c:v>
                </c:pt>
                <c:pt idx="722">
                  <c:v>365</c:v>
                </c:pt>
                <c:pt idx="723">
                  <c:v>366</c:v>
                </c:pt>
                <c:pt idx="724">
                  <c:v>367</c:v>
                </c:pt>
                <c:pt idx="725">
                  <c:v>368</c:v>
                </c:pt>
                <c:pt idx="726">
                  <c:v>369</c:v>
                </c:pt>
                <c:pt idx="727">
                  <c:v>370</c:v>
                </c:pt>
                <c:pt idx="728">
                  <c:v>371</c:v>
                </c:pt>
                <c:pt idx="729">
                  <c:v>372</c:v>
                </c:pt>
                <c:pt idx="730">
                  <c:v>373</c:v>
                </c:pt>
                <c:pt idx="731">
                  <c:v>374</c:v>
                </c:pt>
                <c:pt idx="732">
                  <c:v>375</c:v>
                </c:pt>
                <c:pt idx="733">
                  <c:v>376</c:v>
                </c:pt>
                <c:pt idx="734">
                  <c:v>377</c:v>
                </c:pt>
                <c:pt idx="735">
                  <c:v>378</c:v>
                </c:pt>
                <c:pt idx="736">
                  <c:v>379</c:v>
                </c:pt>
                <c:pt idx="737">
                  <c:v>380</c:v>
                </c:pt>
                <c:pt idx="738">
                  <c:v>381</c:v>
                </c:pt>
                <c:pt idx="739">
                  <c:v>382</c:v>
                </c:pt>
                <c:pt idx="740">
                  <c:v>383</c:v>
                </c:pt>
                <c:pt idx="741">
                  <c:v>384</c:v>
                </c:pt>
                <c:pt idx="742">
                  <c:v>385</c:v>
                </c:pt>
                <c:pt idx="743">
                  <c:v>386</c:v>
                </c:pt>
                <c:pt idx="744">
                  <c:v>387</c:v>
                </c:pt>
                <c:pt idx="745">
                  <c:v>388</c:v>
                </c:pt>
                <c:pt idx="746">
                  <c:v>389</c:v>
                </c:pt>
                <c:pt idx="747">
                  <c:v>390</c:v>
                </c:pt>
                <c:pt idx="748">
                  <c:v>391</c:v>
                </c:pt>
                <c:pt idx="749">
                  <c:v>392</c:v>
                </c:pt>
                <c:pt idx="750">
                  <c:v>393</c:v>
                </c:pt>
                <c:pt idx="751">
                  <c:v>394</c:v>
                </c:pt>
                <c:pt idx="752">
                  <c:v>395</c:v>
                </c:pt>
                <c:pt idx="753">
                  <c:v>396</c:v>
                </c:pt>
                <c:pt idx="754">
                  <c:v>397</c:v>
                </c:pt>
                <c:pt idx="755">
                  <c:v>398</c:v>
                </c:pt>
                <c:pt idx="756">
                  <c:v>399</c:v>
                </c:pt>
                <c:pt idx="757">
                  <c:v>400</c:v>
                </c:pt>
                <c:pt idx="758">
                  <c:v>401</c:v>
                </c:pt>
                <c:pt idx="759">
                  <c:v>402</c:v>
                </c:pt>
                <c:pt idx="760">
                  <c:v>403</c:v>
                </c:pt>
                <c:pt idx="761">
                  <c:v>404</c:v>
                </c:pt>
                <c:pt idx="762">
                  <c:v>405</c:v>
                </c:pt>
                <c:pt idx="763">
                  <c:v>406</c:v>
                </c:pt>
                <c:pt idx="764">
                  <c:v>407</c:v>
                </c:pt>
                <c:pt idx="765">
                  <c:v>408</c:v>
                </c:pt>
                <c:pt idx="766">
                  <c:v>409</c:v>
                </c:pt>
                <c:pt idx="767">
                  <c:v>410</c:v>
                </c:pt>
                <c:pt idx="768">
                  <c:v>411</c:v>
                </c:pt>
                <c:pt idx="769">
                  <c:v>412</c:v>
                </c:pt>
                <c:pt idx="770">
                  <c:v>413</c:v>
                </c:pt>
                <c:pt idx="771">
                  <c:v>414</c:v>
                </c:pt>
                <c:pt idx="772">
                  <c:v>415</c:v>
                </c:pt>
                <c:pt idx="773">
                  <c:v>416</c:v>
                </c:pt>
                <c:pt idx="774">
                  <c:v>417</c:v>
                </c:pt>
                <c:pt idx="775">
                  <c:v>418</c:v>
                </c:pt>
                <c:pt idx="776">
                  <c:v>419</c:v>
                </c:pt>
                <c:pt idx="777">
                  <c:v>420</c:v>
                </c:pt>
                <c:pt idx="778">
                  <c:v>421</c:v>
                </c:pt>
                <c:pt idx="779">
                  <c:v>422</c:v>
                </c:pt>
                <c:pt idx="780">
                  <c:v>423</c:v>
                </c:pt>
                <c:pt idx="781">
                  <c:v>424</c:v>
                </c:pt>
                <c:pt idx="782">
                  <c:v>425</c:v>
                </c:pt>
                <c:pt idx="783">
                  <c:v>426</c:v>
                </c:pt>
                <c:pt idx="784">
                  <c:v>427</c:v>
                </c:pt>
                <c:pt idx="785">
                  <c:v>428</c:v>
                </c:pt>
                <c:pt idx="786">
                  <c:v>429</c:v>
                </c:pt>
                <c:pt idx="787">
                  <c:v>430</c:v>
                </c:pt>
                <c:pt idx="788">
                  <c:v>431</c:v>
                </c:pt>
                <c:pt idx="789">
                  <c:v>432</c:v>
                </c:pt>
                <c:pt idx="790">
                  <c:v>433</c:v>
                </c:pt>
                <c:pt idx="791">
                  <c:v>434</c:v>
                </c:pt>
                <c:pt idx="792">
                  <c:v>435</c:v>
                </c:pt>
                <c:pt idx="793">
                  <c:v>436</c:v>
                </c:pt>
                <c:pt idx="794">
                  <c:v>437</c:v>
                </c:pt>
                <c:pt idx="795">
                  <c:v>438</c:v>
                </c:pt>
                <c:pt idx="796">
                  <c:v>439</c:v>
                </c:pt>
                <c:pt idx="797">
                  <c:v>440</c:v>
                </c:pt>
                <c:pt idx="798">
                  <c:v>441</c:v>
                </c:pt>
                <c:pt idx="799">
                  <c:v>442</c:v>
                </c:pt>
                <c:pt idx="800">
                  <c:v>443</c:v>
                </c:pt>
                <c:pt idx="801">
                  <c:v>444</c:v>
                </c:pt>
                <c:pt idx="802">
                  <c:v>445</c:v>
                </c:pt>
                <c:pt idx="803">
                  <c:v>446</c:v>
                </c:pt>
                <c:pt idx="804">
                  <c:v>447</c:v>
                </c:pt>
                <c:pt idx="805">
                  <c:v>448</c:v>
                </c:pt>
                <c:pt idx="806">
                  <c:v>449</c:v>
                </c:pt>
                <c:pt idx="807">
                  <c:v>450</c:v>
                </c:pt>
                <c:pt idx="808">
                  <c:v>451</c:v>
                </c:pt>
                <c:pt idx="809">
                  <c:v>452</c:v>
                </c:pt>
                <c:pt idx="810">
                  <c:v>453</c:v>
                </c:pt>
                <c:pt idx="811">
                  <c:v>454</c:v>
                </c:pt>
                <c:pt idx="812">
                  <c:v>455</c:v>
                </c:pt>
                <c:pt idx="813">
                  <c:v>456</c:v>
                </c:pt>
                <c:pt idx="814">
                  <c:v>457</c:v>
                </c:pt>
                <c:pt idx="815">
                  <c:v>458</c:v>
                </c:pt>
                <c:pt idx="816">
                  <c:v>459</c:v>
                </c:pt>
                <c:pt idx="817">
                  <c:v>460</c:v>
                </c:pt>
                <c:pt idx="818">
                  <c:v>461</c:v>
                </c:pt>
                <c:pt idx="819">
                  <c:v>462</c:v>
                </c:pt>
                <c:pt idx="820">
                  <c:v>463</c:v>
                </c:pt>
                <c:pt idx="821">
                  <c:v>464</c:v>
                </c:pt>
                <c:pt idx="822">
                  <c:v>465</c:v>
                </c:pt>
                <c:pt idx="823">
                  <c:v>466</c:v>
                </c:pt>
                <c:pt idx="824">
                  <c:v>467</c:v>
                </c:pt>
                <c:pt idx="825">
                  <c:v>468</c:v>
                </c:pt>
                <c:pt idx="826">
                  <c:v>469</c:v>
                </c:pt>
                <c:pt idx="827">
                  <c:v>470</c:v>
                </c:pt>
                <c:pt idx="828">
                  <c:v>471</c:v>
                </c:pt>
                <c:pt idx="829">
                  <c:v>472</c:v>
                </c:pt>
                <c:pt idx="830">
                  <c:v>473</c:v>
                </c:pt>
                <c:pt idx="831">
                  <c:v>474</c:v>
                </c:pt>
                <c:pt idx="832">
                  <c:v>475</c:v>
                </c:pt>
                <c:pt idx="833">
                  <c:v>476</c:v>
                </c:pt>
                <c:pt idx="834">
                  <c:v>477</c:v>
                </c:pt>
                <c:pt idx="835">
                  <c:v>478</c:v>
                </c:pt>
                <c:pt idx="836">
                  <c:v>479</c:v>
                </c:pt>
                <c:pt idx="837">
                  <c:v>480</c:v>
                </c:pt>
                <c:pt idx="838">
                  <c:v>481</c:v>
                </c:pt>
                <c:pt idx="839">
                  <c:v>482</c:v>
                </c:pt>
                <c:pt idx="840">
                  <c:v>483</c:v>
                </c:pt>
                <c:pt idx="841">
                  <c:v>484</c:v>
                </c:pt>
                <c:pt idx="842">
                  <c:v>485</c:v>
                </c:pt>
                <c:pt idx="843">
                  <c:v>486</c:v>
                </c:pt>
                <c:pt idx="844">
                  <c:v>487</c:v>
                </c:pt>
                <c:pt idx="845">
                  <c:v>488</c:v>
                </c:pt>
                <c:pt idx="846">
                  <c:v>489</c:v>
                </c:pt>
                <c:pt idx="847">
                  <c:v>490</c:v>
                </c:pt>
                <c:pt idx="848">
                  <c:v>491</c:v>
                </c:pt>
                <c:pt idx="849">
                  <c:v>492</c:v>
                </c:pt>
                <c:pt idx="850">
                  <c:v>493</c:v>
                </c:pt>
                <c:pt idx="851">
                  <c:v>494</c:v>
                </c:pt>
                <c:pt idx="852">
                  <c:v>495</c:v>
                </c:pt>
                <c:pt idx="853">
                  <c:v>496</c:v>
                </c:pt>
                <c:pt idx="854">
                  <c:v>497</c:v>
                </c:pt>
                <c:pt idx="855">
                  <c:v>498</c:v>
                </c:pt>
                <c:pt idx="856">
                  <c:v>499</c:v>
                </c:pt>
                <c:pt idx="857">
                  <c:v>500</c:v>
                </c:pt>
                <c:pt idx="858">
                  <c:v>501</c:v>
                </c:pt>
                <c:pt idx="859">
                  <c:v>502</c:v>
                </c:pt>
                <c:pt idx="860">
                  <c:v>503</c:v>
                </c:pt>
                <c:pt idx="861">
                  <c:v>504</c:v>
                </c:pt>
                <c:pt idx="862">
                  <c:v>505</c:v>
                </c:pt>
                <c:pt idx="863">
                  <c:v>506</c:v>
                </c:pt>
                <c:pt idx="864">
                  <c:v>507</c:v>
                </c:pt>
                <c:pt idx="865">
                  <c:v>508</c:v>
                </c:pt>
                <c:pt idx="866">
                  <c:v>509</c:v>
                </c:pt>
                <c:pt idx="867">
                  <c:v>510</c:v>
                </c:pt>
                <c:pt idx="868">
                  <c:v>511</c:v>
                </c:pt>
                <c:pt idx="869">
                  <c:v>512</c:v>
                </c:pt>
                <c:pt idx="870">
                  <c:v>513</c:v>
                </c:pt>
                <c:pt idx="871">
                  <c:v>514</c:v>
                </c:pt>
                <c:pt idx="872">
                  <c:v>515</c:v>
                </c:pt>
                <c:pt idx="873">
                  <c:v>516</c:v>
                </c:pt>
                <c:pt idx="874">
                  <c:v>517</c:v>
                </c:pt>
                <c:pt idx="875">
                  <c:v>518</c:v>
                </c:pt>
                <c:pt idx="876">
                  <c:v>519</c:v>
                </c:pt>
                <c:pt idx="877">
                  <c:v>520</c:v>
                </c:pt>
                <c:pt idx="878">
                  <c:v>521</c:v>
                </c:pt>
                <c:pt idx="879">
                  <c:v>522</c:v>
                </c:pt>
                <c:pt idx="880">
                  <c:v>523</c:v>
                </c:pt>
                <c:pt idx="881">
                  <c:v>524</c:v>
                </c:pt>
                <c:pt idx="882">
                  <c:v>525</c:v>
                </c:pt>
                <c:pt idx="883">
                  <c:v>526</c:v>
                </c:pt>
                <c:pt idx="884">
                  <c:v>527</c:v>
                </c:pt>
                <c:pt idx="885">
                  <c:v>528</c:v>
                </c:pt>
                <c:pt idx="886">
                  <c:v>529</c:v>
                </c:pt>
                <c:pt idx="887">
                  <c:v>530</c:v>
                </c:pt>
                <c:pt idx="888">
                  <c:v>531</c:v>
                </c:pt>
                <c:pt idx="889">
                  <c:v>532</c:v>
                </c:pt>
                <c:pt idx="890">
                  <c:v>533</c:v>
                </c:pt>
                <c:pt idx="891">
                  <c:v>534</c:v>
                </c:pt>
                <c:pt idx="892">
                  <c:v>535</c:v>
                </c:pt>
                <c:pt idx="893">
                  <c:v>536</c:v>
                </c:pt>
                <c:pt idx="894">
                  <c:v>537</c:v>
                </c:pt>
                <c:pt idx="895">
                  <c:v>538</c:v>
                </c:pt>
                <c:pt idx="896">
                  <c:v>539</c:v>
                </c:pt>
                <c:pt idx="897">
                  <c:v>540</c:v>
                </c:pt>
                <c:pt idx="898">
                  <c:v>541</c:v>
                </c:pt>
                <c:pt idx="899">
                  <c:v>542</c:v>
                </c:pt>
                <c:pt idx="900">
                  <c:v>543</c:v>
                </c:pt>
                <c:pt idx="901">
                  <c:v>544</c:v>
                </c:pt>
                <c:pt idx="902">
                  <c:v>545</c:v>
                </c:pt>
                <c:pt idx="903">
                  <c:v>546</c:v>
                </c:pt>
                <c:pt idx="904">
                  <c:v>547</c:v>
                </c:pt>
                <c:pt idx="905">
                  <c:v>548</c:v>
                </c:pt>
                <c:pt idx="906">
                  <c:v>549</c:v>
                </c:pt>
                <c:pt idx="907">
                  <c:v>550</c:v>
                </c:pt>
                <c:pt idx="908">
                  <c:v>551</c:v>
                </c:pt>
                <c:pt idx="909">
                  <c:v>552</c:v>
                </c:pt>
                <c:pt idx="910">
                  <c:v>553</c:v>
                </c:pt>
                <c:pt idx="911">
                  <c:v>554</c:v>
                </c:pt>
                <c:pt idx="912">
                  <c:v>555</c:v>
                </c:pt>
                <c:pt idx="913">
                  <c:v>556</c:v>
                </c:pt>
                <c:pt idx="914">
                  <c:v>557</c:v>
                </c:pt>
                <c:pt idx="915">
                  <c:v>558</c:v>
                </c:pt>
                <c:pt idx="916">
                  <c:v>559</c:v>
                </c:pt>
                <c:pt idx="917">
                  <c:v>560</c:v>
                </c:pt>
                <c:pt idx="918">
                  <c:v>561</c:v>
                </c:pt>
                <c:pt idx="919">
                  <c:v>562</c:v>
                </c:pt>
                <c:pt idx="920">
                  <c:v>563</c:v>
                </c:pt>
                <c:pt idx="921">
                  <c:v>564</c:v>
                </c:pt>
                <c:pt idx="922">
                  <c:v>565</c:v>
                </c:pt>
                <c:pt idx="923">
                  <c:v>566</c:v>
                </c:pt>
                <c:pt idx="924">
                  <c:v>567</c:v>
                </c:pt>
                <c:pt idx="925">
                  <c:v>568</c:v>
                </c:pt>
                <c:pt idx="926">
                  <c:v>569</c:v>
                </c:pt>
                <c:pt idx="927">
                  <c:v>570</c:v>
                </c:pt>
                <c:pt idx="928">
                  <c:v>571</c:v>
                </c:pt>
                <c:pt idx="929">
                  <c:v>572</c:v>
                </c:pt>
                <c:pt idx="930">
                  <c:v>573</c:v>
                </c:pt>
                <c:pt idx="931">
                  <c:v>574</c:v>
                </c:pt>
                <c:pt idx="932">
                  <c:v>575</c:v>
                </c:pt>
                <c:pt idx="933">
                  <c:v>576</c:v>
                </c:pt>
                <c:pt idx="934">
                  <c:v>577</c:v>
                </c:pt>
                <c:pt idx="935">
                  <c:v>578</c:v>
                </c:pt>
                <c:pt idx="936">
                  <c:v>579</c:v>
                </c:pt>
                <c:pt idx="937">
                  <c:v>580</c:v>
                </c:pt>
                <c:pt idx="938">
                  <c:v>581</c:v>
                </c:pt>
                <c:pt idx="939">
                  <c:v>582</c:v>
                </c:pt>
                <c:pt idx="940">
                  <c:v>583</c:v>
                </c:pt>
                <c:pt idx="941">
                  <c:v>584</c:v>
                </c:pt>
                <c:pt idx="942">
                  <c:v>585</c:v>
                </c:pt>
                <c:pt idx="943">
                  <c:v>586</c:v>
                </c:pt>
                <c:pt idx="944">
                  <c:v>587</c:v>
                </c:pt>
                <c:pt idx="945">
                  <c:v>588</c:v>
                </c:pt>
                <c:pt idx="946">
                  <c:v>589</c:v>
                </c:pt>
                <c:pt idx="947">
                  <c:v>590</c:v>
                </c:pt>
                <c:pt idx="948">
                  <c:v>591</c:v>
                </c:pt>
                <c:pt idx="949">
                  <c:v>592</c:v>
                </c:pt>
                <c:pt idx="950">
                  <c:v>593</c:v>
                </c:pt>
                <c:pt idx="951">
                  <c:v>594</c:v>
                </c:pt>
                <c:pt idx="952">
                  <c:v>595</c:v>
                </c:pt>
                <c:pt idx="953">
                  <c:v>596</c:v>
                </c:pt>
                <c:pt idx="954">
                  <c:v>597</c:v>
                </c:pt>
                <c:pt idx="955">
                  <c:v>598</c:v>
                </c:pt>
                <c:pt idx="956">
                  <c:v>599</c:v>
                </c:pt>
                <c:pt idx="957">
                  <c:v>600</c:v>
                </c:pt>
                <c:pt idx="958">
                  <c:v>601</c:v>
                </c:pt>
                <c:pt idx="959">
                  <c:v>602</c:v>
                </c:pt>
                <c:pt idx="960">
                  <c:v>603</c:v>
                </c:pt>
                <c:pt idx="961">
                  <c:v>604</c:v>
                </c:pt>
                <c:pt idx="962">
                  <c:v>605</c:v>
                </c:pt>
                <c:pt idx="963">
                  <c:v>606</c:v>
                </c:pt>
                <c:pt idx="964">
                  <c:v>607</c:v>
                </c:pt>
                <c:pt idx="965">
                  <c:v>608</c:v>
                </c:pt>
                <c:pt idx="966">
                  <c:v>609</c:v>
                </c:pt>
                <c:pt idx="967">
                  <c:v>610</c:v>
                </c:pt>
                <c:pt idx="968">
                  <c:v>611</c:v>
                </c:pt>
                <c:pt idx="969">
                  <c:v>612</c:v>
                </c:pt>
                <c:pt idx="970">
                  <c:v>613</c:v>
                </c:pt>
                <c:pt idx="971">
                  <c:v>614</c:v>
                </c:pt>
                <c:pt idx="972">
                  <c:v>615</c:v>
                </c:pt>
                <c:pt idx="973">
                  <c:v>616</c:v>
                </c:pt>
                <c:pt idx="974">
                  <c:v>617</c:v>
                </c:pt>
                <c:pt idx="975">
                  <c:v>618</c:v>
                </c:pt>
                <c:pt idx="976">
                  <c:v>619</c:v>
                </c:pt>
                <c:pt idx="977">
                  <c:v>620</c:v>
                </c:pt>
                <c:pt idx="978">
                  <c:v>621</c:v>
                </c:pt>
                <c:pt idx="979">
                  <c:v>622</c:v>
                </c:pt>
                <c:pt idx="980">
                  <c:v>623</c:v>
                </c:pt>
                <c:pt idx="981">
                  <c:v>624</c:v>
                </c:pt>
                <c:pt idx="982">
                  <c:v>625</c:v>
                </c:pt>
                <c:pt idx="983">
                  <c:v>626</c:v>
                </c:pt>
                <c:pt idx="984">
                  <c:v>627</c:v>
                </c:pt>
                <c:pt idx="985">
                  <c:v>628</c:v>
                </c:pt>
                <c:pt idx="986">
                  <c:v>629</c:v>
                </c:pt>
                <c:pt idx="987">
                  <c:v>630</c:v>
                </c:pt>
                <c:pt idx="988">
                  <c:v>631</c:v>
                </c:pt>
                <c:pt idx="989">
                  <c:v>632</c:v>
                </c:pt>
                <c:pt idx="990">
                  <c:v>633</c:v>
                </c:pt>
                <c:pt idx="991">
                  <c:v>634</c:v>
                </c:pt>
                <c:pt idx="992">
                  <c:v>635</c:v>
                </c:pt>
                <c:pt idx="993">
                  <c:v>636</c:v>
                </c:pt>
                <c:pt idx="994">
                  <c:v>637</c:v>
                </c:pt>
                <c:pt idx="995">
                  <c:v>638</c:v>
                </c:pt>
                <c:pt idx="996">
                  <c:v>639</c:v>
                </c:pt>
                <c:pt idx="997">
                  <c:v>640</c:v>
                </c:pt>
                <c:pt idx="998">
                  <c:v>641</c:v>
                </c:pt>
                <c:pt idx="999">
                  <c:v>642</c:v>
                </c:pt>
                <c:pt idx="1000">
                  <c:v>643</c:v>
                </c:pt>
                <c:pt idx="1001">
                  <c:v>644</c:v>
                </c:pt>
                <c:pt idx="1002">
                  <c:v>645</c:v>
                </c:pt>
                <c:pt idx="1003">
                  <c:v>646</c:v>
                </c:pt>
                <c:pt idx="1004">
                  <c:v>647</c:v>
                </c:pt>
                <c:pt idx="1005">
                  <c:v>648</c:v>
                </c:pt>
                <c:pt idx="1006">
                  <c:v>649</c:v>
                </c:pt>
                <c:pt idx="1007">
                  <c:v>650</c:v>
                </c:pt>
                <c:pt idx="1008">
                  <c:v>651</c:v>
                </c:pt>
                <c:pt idx="1009">
                  <c:v>652</c:v>
                </c:pt>
                <c:pt idx="1010">
                  <c:v>653</c:v>
                </c:pt>
                <c:pt idx="1011">
                  <c:v>654</c:v>
                </c:pt>
                <c:pt idx="1012">
                  <c:v>655</c:v>
                </c:pt>
                <c:pt idx="1013">
                  <c:v>656</c:v>
                </c:pt>
                <c:pt idx="1014">
                  <c:v>657</c:v>
                </c:pt>
                <c:pt idx="1015">
                  <c:v>658</c:v>
                </c:pt>
                <c:pt idx="1016">
                  <c:v>659</c:v>
                </c:pt>
                <c:pt idx="1017">
                  <c:v>660</c:v>
                </c:pt>
                <c:pt idx="1018">
                  <c:v>661</c:v>
                </c:pt>
                <c:pt idx="1019">
                  <c:v>662</c:v>
                </c:pt>
                <c:pt idx="1020">
                  <c:v>663</c:v>
                </c:pt>
                <c:pt idx="1021">
                  <c:v>664</c:v>
                </c:pt>
                <c:pt idx="1022">
                  <c:v>665</c:v>
                </c:pt>
                <c:pt idx="1023">
                  <c:v>666</c:v>
                </c:pt>
                <c:pt idx="1024">
                  <c:v>667</c:v>
                </c:pt>
                <c:pt idx="1025">
                  <c:v>668</c:v>
                </c:pt>
                <c:pt idx="1026">
                  <c:v>669</c:v>
                </c:pt>
                <c:pt idx="1027">
                  <c:v>670</c:v>
                </c:pt>
                <c:pt idx="1028">
                  <c:v>671</c:v>
                </c:pt>
                <c:pt idx="1029">
                  <c:v>672</c:v>
                </c:pt>
                <c:pt idx="1030">
                  <c:v>673</c:v>
                </c:pt>
                <c:pt idx="1031">
                  <c:v>674</c:v>
                </c:pt>
                <c:pt idx="1032">
                  <c:v>675</c:v>
                </c:pt>
                <c:pt idx="1033">
                  <c:v>676</c:v>
                </c:pt>
                <c:pt idx="1034">
                  <c:v>677</c:v>
                </c:pt>
                <c:pt idx="1035">
                  <c:v>678</c:v>
                </c:pt>
                <c:pt idx="1036">
                  <c:v>679</c:v>
                </c:pt>
                <c:pt idx="1037">
                  <c:v>680</c:v>
                </c:pt>
                <c:pt idx="1038">
                  <c:v>681</c:v>
                </c:pt>
                <c:pt idx="1039">
                  <c:v>682</c:v>
                </c:pt>
                <c:pt idx="1040">
                  <c:v>683</c:v>
                </c:pt>
                <c:pt idx="1041">
                  <c:v>684</c:v>
                </c:pt>
                <c:pt idx="1042">
                  <c:v>685</c:v>
                </c:pt>
                <c:pt idx="1043">
                  <c:v>686</c:v>
                </c:pt>
                <c:pt idx="1044">
                  <c:v>687</c:v>
                </c:pt>
                <c:pt idx="1045">
                  <c:v>688</c:v>
                </c:pt>
                <c:pt idx="1046">
                  <c:v>689</c:v>
                </c:pt>
                <c:pt idx="1047">
                  <c:v>690</c:v>
                </c:pt>
                <c:pt idx="1048">
                  <c:v>691</c:v>
                </c:pt>
                <c:pt idx="1049">
                  <c:v>692</c:v>
                </c:pt>
                <c:pt idx="1050">
                  <c:v>693</c:v>
                </c:pt>
                <c:pt idx="1051">
                  <c:v>694</c:v>
                </c:pt>
                <c:pt idx="1052">
                  <c:v>695</c:v>
                </c:pt>
                <c:pt idx="1053">
                  <c:v>696</c:v>
                </c:pt>
                <c:pt idx="1054">
                  <c:v>697</c:v>
                </c:pt>
                <c:pt idx="1055">
                  <c:v>698</c:v>
                </c:pt>
                <c:pt idx="1056">
                  <c:v>699</c:v>
                </c:pt>
                <c:pt idx="1057">
                  <c:v>700</c:v>
                </c:pt>
                <c:pt idx="1058">
                  <c:v>701</c:v>
                </c:pt>
                <c:pt idx="1059">
                  <c:v>702</c:v>
                </c:pt>
                <c:pt idx="1060">
                  <c:v>703</c:v>
                </c:pt>
                <c:pt idx="1061">
                  <c:v>704</c:v>
                </c:pt>
                <c:pt idx="1062">
                  <c:v>705</c:v>
                </c:pt>
                <c:pt idx="1063">
                  <c:v>706</c:v>
                </c:pt>
                <c:pt idx="1064">
                  <c:v>707</c:v>
                </c:pt>
                <c:pt idx="1065">
                  <c:v>708</c:v>
                </c:pt>
                <c:pt idx="1066">
                  <c:v>709</c:v>
                </c:pt>
                <c:pt idx="1067">
                  <c:v>710</c:v>
                </c:pt>
                <c:pt idx="1068">
                  <c:v>711</c:v>
                </c:pt>
                <c:pt idx="1069">
                  <c:v>712</c:v>
                </c:pt>
                <c:pt idx="1070">
                  <c:v>713</c:v>
                </c:pt>
                <c:pt idx="1071">
                  <c:v>714</c:v>
                </c:pt>
                <c:pt idx="1072">
                  <c:v>715</c:v>
                </c:pt>
                <c:pt idx="1073">
                  <c:v>716</c:v>
                </c:pt>
                <c:pt idx="1074">
                  <c:v>717</c:v>
                </c:pt>
                <c:pt idx="1075">
                  <c:v>718</c:v>
                </c:pt>
                <c:pt idx="1076">
                  <c:v>719</c:v>
                </c:pt>
                <c:pt idx="1077">
                  <c:v>720</c:v>
                </c:pt>
                <c:pt idx="1078">
                  <c:v>721</c:v>
                </c:pt>
                <c:pt idx="1079">
                  <c:v>722</c:v>
                </c:pt>
                <c:pt idx="1080">
                  <c:v>723</c:v>
                </c:pt>
                <c:pt idx="1081">
                  <c:v>724</c:v>
                </c:pt>
                <c:pt idx="1082">
                  <c:v>725</c:v>
                </c:pt>
                <c:pt idx="1083">
                  <c:v>726</c:v>
                </c:pt>
                <c:pt idx="1084">
                  <c:v>727</c:v>
                </c:pt>
                <c:pt idx="1085">
                  <c:v>728</c:v>
                </c:pt>
                <c:pt idx="1086">
                  <c:v>729</c:v>
                </c:pt>
                <c:pt idx="1087">
                  <c:v>730</c:v>
                </c:pt>
                <c:pt idx="1088">
                  <c:v>731</c:v>
                </c:pt>
                <c:pt idx="1089">
                  <c:v>732</c:v>
                </c:pt>
                <c:pt idx="1090">
                  <c:v>733</c:v>
                </c:pt>
                <c:pt idx="1091">
                  <c:v>734</c:v>
                </c:pt>
                <c:pt idx="1092">
                  <c:v>735</c:v>
                </c:pt>
                <c:pt idx="1093">
                  <c:v>736</c:v>
                </c:pt>
                <c:pt idx="1094">
                  <c:v>737</c:v>
                </c:pt>
                <c:pt idx="1095">
                  <c:v>738</c:v>
                </c:pt>
                <c:pt idx="1096">
                  <c:v>739</c:v>
                </c:pt>
                <c:pt idx="1097">
                  <c:v>740</c:v>
                </c:pt>
                <c:pt idx="1098">
                  <c:v>741</c:v>
                </c:pt>
                <c:pt idx="1099">
                  <c:v>742</c:v>
                </c:pt>
                <c:pt idx="1100">
                  <c:v>743</c:v>
                </c:pt>
                <c:pt idx="1101">
                  <c:v>744</c:v>
                </c:pt>
                <c:pt idx="1102">
                  <c:v>745</c:v>
                </c:pt>
                <c:pt idx="1103">
                  <c:v>746</c:v>
                </c:pt>
                <c:pt idx="1104">
                  <c:v>747</c:v>
                </c:pt>
                <c:pt idx="1105">
                  <c:v>748</c:v>
                </c:pt>
                <c:pt idx="1106">
                  <c:v>749</c:v>
                </c:pt>
                <c:pt idx="1107">
                  <c:v>750</c:v>
                </c:pt>
                <c:pt idx="1108">
                  <c:v>751</c:v>
                </c:pt>
                <c:pt idx="1109">
                  <c:v>752</c:v>
                </c:pt>
                <c:pt idx="1110">
                  <c:v>753</c:v>
                </c:pt>
                <c:pt idx="1111">
                  <c:v>754</c:v>
                </c:pt>
                <c:pt idx="1112">
                  <c:v>755</c:v>
                </c:pt>
                <c:pt idx="1113">
                  <c:v>756</c:v>
                </c:pt>
                <c:pt idx="1114">
                  <c:v>757</c:v>
                </c:pt>
                <c:pt idx="1115">
                  <c:v>758</c:v>
                </c:pt>
                <c:pt idx="1116">
                  <c:v>759</c:v>
                </c:pt>
                <c:pt idx="1117">
                  <c:v>760</c:v>
                </c:pt>
                <c:pt idx="1118">
                  <c:v>761</c:v>
                </c:pt>
                <c:pt idx="1119">
                  <c:v>762</c:v>
                </c:pt>
                <c:pt idx="1120">
                  <c:v>763</c:v>
                </c:pt>
                <c:pt idx="1121">
                  <c:v>764</c:v>
                </c:pt>
                <c:pt idx="1122">
                  <c:v>765</c:v>
                </c:pt>
                <c:pt idx="1123">
                  <c:v>766</c:v>
                </c:pt>
                <c:pt idx="1124">
                  <c:v>767</c:v>
                </c:pt>
                <c:pt idx="1125">
                  <c:v>768</c:v>
                </c:pt>
                <c:pt idx="1126">
                  <c:v>769</c:v>
                </c:pt>
                <c:pt idx="1127">
                  <c:v>770</c:v>
                </c:pt>
                <c:pt idx="1128">
                  <c:v>771</c:v>
                </c:pt>
                <c:pt idx="1129">
                  <c:v>772</c:v>
                </c:pt>
                <c:pt idx="1130">
                  <c:v>773</c:v>
                </c:pt>
                <c:pt idx="1131">
                  <c:v>774</c:v>
                </c:pt>
                <c:pt idx="1132">
                  <c:v>775</c:v>
                </c:pt>
                <c:pt idx="1133">
                  <c:v>776</c:v>
                </c:pt>
                <c:pt idx="1134">
                  <c:v>777</c:v>
                </c:pt>
                <c:pt idx="1135">
                  <c:v>778</c:v>
                </c:pt>
                <c:pt idx="1136">
                  <c:v>779</c:v>
                </c:pt>
                <c:pt idx="1137">
                  <c:v>780</c:v>
                </c:pt>
                <c:pt idx="1138">
                  <c:v>781</c:v>
                </c:pt>
                <c:pt idx="1139">
                  <c:v>782</c:v>
                </c:pt>
                <c:pt idx="1140">
                  <c:v>783</c:v>
                </c:pt>
                <c:pt idx="1141">
                  <c:v>784</c:v>
                </c:pt>
                <c:pt idx="1142">
                  <c:v>785</c:v>
                </c:pt>
                <c:pt idx="1143">
                  <c:v>786</c:v>
                </c:pt>
                <c:pt idx="1144">
                  <c:v>787</c:v>
                </c:pt>
                <c:pt idx="1145">
                  <c:v>788</c:v>
                </c:pt>
                <c:pt idx="1146">
                  <c:v>789</c:v>
                </c:pt>
                <c:pt idx="1147">
                  <c:v>790</c:v>
                </c:pt>
                <c:pt idx="1148">
                  <c:v>791</c:v>
                </c:pt>
                <c:pt idx="1149">
                  <c:v>792</c:v>
                </c:pt>
                <c:pt idx="1150">
                  <c:v>793</c:v>
                </c:pt>
                <c:pt idx="1151">
                  <c:v>794</c:v>
                </c:pt>
                <c:pt idx="1152">
                  <c:v>795</c:v>
                </c:pt>
                <c:pt idx="1153">
                  <c:v>796</c:v>
                </c:pt>
                <c:pt idx="1154">
                  <c:v>797</c:v>
                </c:pt>
                <c:pt idx="1155">
                  <c:v>798</c:v>
                </c:pt>
                <c:pt idx="1156">
                  <c:v>799</c:v>
                </c:pt>
                <c:pt idx="1157">
                  <c:v>800</c:v>
                </c:pt>
                <c:pt idx="1158">
                  <c:v>801</c:v>
                </c:pt>
                <c:pt idx="1159">
                  <c:v>802</c:v>
                </c:pt>
                <c:pt idx="1160">
                  <c:v>803</c:v>
                </c:pt>
                <c:pt idx="1161">
                  <c:v>804</c:v>
                </c:pt>
                <c:pt idx="1162">
                  <c:v>805</c:v>
                </c:pt>
                <c:pt idx="1163">
                  <c:v>806</c:v>
                </c:pt>
                <c:pt idx="1164">
                  <c:v>807</c:v>
                </c:pt>
                <c:pt idx="1165">
                  <c:v>808</c:v>
                </c:pt>
                <c:pt idx="1166">
                  <c:v>809</c:v>
                </c:pt>
                <c:pt idx="1167">
                  <c:v>810</c:v>
                </c:pt>
                <c:pt idx="1168">
                  <c:v>811</c:v>
                </c:pt>
                <c:pt idx="1169">
                  <c:v>812</c:v>
                </c:pt>
                <c:pt idx="1170">
                  <c:v>813</c:v>
                </c:pt>
                <c:pt idx="1171">
                  <c:v>814</c:v>
                </c:pt>
                <c:pt idx="1172">
                  <c:v>815</c:v>
                </c:pt>
                <c:pt idx="1173">
                  <c:v>816</c:v>
                </c:pt>
                <c:pt idx="1174">
                  <c:v>817</c:v>
                </c:pt>
                <c:pt idx="1175">
                  <c:v>818</c:v>
                </c:pt>
                <c:pt idx="1176">
                  <c:v>819</c:v>
                </c:pt>
                <c:pt idx="1177">
                  <c:v>820</c:v>
                </c:pt>
                <c:pt idx="1178">
                  <c:v>821</c:v>
                </c:pt>
                <c:pt idx="1179">
                  <c:v>822</c:v>
                </c:pt>
                <c:pt idx="1180">
                  <c:v>823</c:v>
                </c:pt>
                <c:pt idx="1181">
                  <c:v>824</c:v>
                </c:pt>
                <c:pt idx="1182">
                  <c:v>825</c:v>
                </c:pt>
                <c:pt idx="1183">
                  <c:v>826</c:v>
                </c:pt>
                <c:pt idx="1184">
                  <c:v>827</c:v>
                </c:pt>
                <c:pt idx="1185">
                  <c:v>828</c:v>
                </c:pt>
                <c:pt idx="1186">
                  <c:v>829</c:v>
                </c:pt>
                <c:pt idx="1187">
                  <c:v>830</c:v>
                </c:pt>
                <c:pt idx="1188">
                  <c:v>831</c:v>
                </c:pt>
                <c:pt idx="1189">
                  <c:v>832</c:v>
                </c:pt>
                <c:pt idx="1190">
                  <c:v>833</c:v>
                </c:pt>
                <c:pt idx="1191">
                  <c:v>834</c:v>
                </c:pt>
                <c:pt idx="1192">
                  <c:v>835</c:v>
                </c:pt>
                <c:pt idx="1193">
                  <c:v>836</c:v>
                </c:pt>
                <c:pt idx="1194">
                  <c:v>837</c:v>
                </c:pt>
                <c:pt idx="1195">
                  <c:v>838</c:v>
                </c:pt>
                <c:pt idx="1196">
                  <c:v>839</c:v>
                </c:pt>
                <c:pt idx="1197">
                  <c:v>840</c:v>
                </c:pt>
                <c:pt idx="1198">
                  <c:v>841</c:v>
                </c:pt>
                <c:pt idx="1199">
                  <c:v>842</c:v>
                </c:pt>
                <c:pt idx="1200">
                  <c:v>843</c:v>
                </c:pt>
                <c:pt idx="1201">
                  <c:v>844</c:v>
                </c:pt>
                <c:pt idx="1202">
                  <c:v>845</c:v>
                </c:pt>
                <c:pt idx="1203">
                  <c:v>846</c:v>
                </c:pt>
                <c:pt idx="1204">
                  <c:v>847</c:v>
                </c:pt>
                <c:pt idx="1205">
                  <c:v>848</c:v>
                </c:pt>
                <c:pt idx="1206">
                  <c:v>849</c:v>
                </c:pt>
                <c:pt idx="1207">
                  <c:v>850</c:v>
                </c:pt>
                <c:pt idx="1208">
                  <c:v>851</c:v>
                </c:pt>
                <c:pt idx="1209">
                  <c:v>852</c:v>
                </c:pt>
                <c:pt idx="1210">
                  <c:v>853</c:v>
                </c:pt>
                <c:pt idx="1211">
                  <c:v>854</c:v>
                </c:pt>
                <c:pt idx="1212">
                  <c:v>855</c:v>
                </c:pt>
                <c:pt idx="1213">
                  <c:v>856</c:v>
                </c:pt>
                <c:pt idx="1214">
                  <c:v>857</c:v>
                </c:pt>
                <c:pt idx="1215">
                  <c:v>858</c:v>
                </c:pt>
                <c:pt idx="1216">
                  <c:v>859</c:v>
                </c:pt>
                <c:pt idx="1217">
                  <c:v>860</c:v>
                </c:pt>
                <c:pt idx="1218">
                  <c:v>861</c:v>
                </c:pt>
                <c:pt idx="1219">
                  <c:v>862</c:v>
                </c:pt>
                <c:pt idx="1220">
                  <c:v>863</c:v>
                </c:pt>
                <c:pt idx="1221">
                  <c:v>864</c:v>
                </c:pt>
                <c:pt idx="1222">
                  <c:v>865</c:v>
                </c:pt>
                <c:pt idx="1223">
                  <c:v>866</c:v>
                </c:pt>
                <c:pt idx="1224">
                  <c:v>867</c:v>
                </c:pt>
                <c:pt idx="1225">
                  <c:v>868</c:v>
                </c:pt>
                <c:pt idx="1226">
                  <c:v>869</c:v>
                </c:pt>
                <c:pt idx="1227">
                  <c:v>870</c:v>
                </c:pt>
                <c:pt idx="1228">
                  <c:v>871</c:v>
                </c:pt>
                <c:pt idx="1229">
                  <c:v>872</c:v>
                </c:pt>
                <c:pt idx="1230">
                  <c:v>873</c:v>
                </c:pt>
                <c:pt idx="1231">
                  <c:v>874</c:v>
                </c:pt>
                <c:pt idx="1232">
                  <c:v>875</c:v>
                </c:pt>
                <c:pt idx="1233">
                  <c:v>876</c:v>
                </c:pt>
                <c:pt idx="1234">
                  <c:v>877</c:v>
                </c:pt>
                <c:pt idx="1235">
                  <c:v>878</c:v>
                </c:pt>
                <c:pt idx="1236">
                  <c:v>879</c:v>
                </c:pt>
                <c:pt idx="1237">
                  <c:v>880</c:v>
                </c:pt>
                <c:pt idx="1238">
                  <c:v>881</c:v>
                </c:pt>
                <c:pt idx="1239">
                  <c:v>882</c:v>
                </c:pt>
                <c:pt idx="1240">
                  <c:v>883</c:v>
                </c:pt>
                <c:pt idx="1241">
                  <c:v>884</c:v>
                </c:pt>
                <c:pt idx="1242">
                  <c:v>885</c:v>
                </c:pt>
                <c:pt idx="1243">
                  <c:v>886</c:v>
                </c:pt>
                <c:pt idx="1244">
                  <c:v>887</c:v>
                </c:pt>
                <c:pt idx="1245">
                  <c:v>888</c:v>
                </c:pt>
                <c:pt idx="1246">
                  <c:v>889</c:v>
                </c:pt>
                <c:pt idx="1247">
                  <c:v>890</c:v>
                </c:pt>
                <c:pt idx="1248">
                  <c:v>891</c:v>
                </c:pt>
                <c:pt idx="1249">
                  <c:v>892</c:v>
                </c:pt>
                <c:pt idx="1250">
                  <c:v>893</c:v>
                </c:pt>
                <c:pt idx="1251">
                  <c:v>894</c:v>
                </c:pt>
                <c:pt idx="1252">
                  <c:v>895</c:v>
                </c:pt>
                <c:pt idx="1253">
                  <c:v>896</c:v>
                </c:pt>
                <c:pt idx="1254">
                  <c:v>897</c:v>
                </c:pt>
                <c:pt idx="1255">
                  <c:v>898</c:v>
                </c:pt>
                <c:pt idx="1256">
                  <c:v>899</c:v>
                </c:pt>
                <c:pt idx="1257">
                  <c:v>900</c:v>
                </c:pt>
                <c:pt idx="1258">
                  <c:v>901</c:v>
                </c:pt>
                <c:pt idx="1259">
                  <c:v>902</c:v>
                </c:pt>
                <c:pt idx="1260">
                  <c:v>903</c:v>
                </c:pt>
                <c:pt idx="1261">
                  <c:v>904</c:v>
                </c:pt>
                <c:pt idx="1262">
                  <c:v>905</c:v>
                </c:pt>
                <c:pt idx="1263">
                  <c:v>906</c:v>
                </c:pt>
                <c:pt idx="1264">
                  <c:v>907</c:v>
                </c:pt>
                <c:pt idx="1265">
                  <c:v>908</c:v>
                </c:pt>
                <c:pt idx="1266">
                  <c:v>909</c:v>
                </c:pt>
                <c:pt idx="1267">
                  <c:v>910</c:v>
                </c:pt>
                <c:pt idx="1268">
                  <c:v>911</c:v>
                </c:pt>
                <c:pt idx="1269">
                  <c:v>912</c:v>
                </c:pt>
                <c:pt idx="1270">
                  <c:v>913</c:v>
                </c:pt>
                <c:pt idx="1271">
                  <c:v>914</c:v>
                </c:pt>
                <c:pt idx="1272">
                  <c:v>915</c:v>
                </c:pt>
                <c:pt idx="1273">
                  <c:v>916</c:v>
                </c:pt>
                <c:pt idx="1274">
                  <c:v>917</c:v>
                </c:pt>
                <c:pt idx="1275">
                  <c:v>918</c:v>
                </c:pt>
                <c:pt idx="1276">
                  <c:v>919</c:v>
                </c:pt>
                <c:pt idx="1277">
                  <c:v>920</c:v>
                </c:pt>
                <c:pt idx="1278">
                  <c:v>921</c:v>
                </c:pt>
                <c:pt idx="1279">
                  <c:v>922</c:v>
                </c:pt>
                <c:pt idx="1280">
                  <c:v>923</c:v>
                </c:pt>
                <c:pt idx="1281">
                  <c:v>924</c:v>
                </c:pt>
                <c:pt idx="1282">
                  <c:v>925</c:v>
                </c:pt>
                <c:pt idx="1283">
                  <c:v>926</c:v>
                </c:pt>
                <c:pt idx="1284">
                  <c:v>927</c:v>
                </c:pt>
                <c:pt idx="1285">
                  <c:v>928</c:v>
                </c:pt>
                <c:pt idx="1286">
                  <c:v>929</c:v>
                </c:pt>
                <c:pt idx="1287">
                  <c:v>930</c:v>
                </c:pt>
                <c:pt idx="1288">
                  <c:v>931</c:v>
                </c:pt>
                <c:pt idx="1289">
                  <c:v>932</c:v>
                </c:pt>
                <c:pt idx="1290">
                  <c:v>933</c:v>
                </c:pt>
                <c:pt idx="1291">
                  <c:v>934</c:v>
                </c:pt>
                <c:pt idx="1292">
                  <c:v>935</c:v>
                </c:pt>
                <c:pt idx="1293">
                  <c:v>936</c:v>
                </c:pt>
                <c:pt idx="1294">
                  <c:v>937</c:v>
                </c:pt>
                <c:pt idx="1295">
                  <c:v>938</c:v>
                </c:pt>
                <c:pt idx="1296">
                  <c:v>939</c:v>
                </c:pt>
                <c:pt idx="1297">
                  <c:v>940</c:v>
                </c:pt>
                <c:pt idx="1298">
                  <c:v>941</c:v>
                </c:pt>
                <c:pt idx="1299">
                  <c:v>942</c:v>
                </c:pt>
                <c:pt idx="1300">
                  <c:v>943</c:v>
                </c:pt>
                <c:pt idx="1301">
                  <c:v>944</c:v>
                </c:pt>
                <c:pt idx="1302">
                  <c:v>945</c:v>
                </c:pt>
                <c:pt idx="1303">
                  <c:v>946</c:v>
                </c:pt>
                <c:pt idx="1304">
                  <c:v>947</c:v>
                </c:pt>
                <c:pt idx="1305">
                  <c:v>948</c:v>
                </c:pt>
                <c:pt idx="1306">
                  <c:v>949</c:v>
                </c:pt>
                <c:pt idx="1307">
                  <c:v>950</c:v>
                </c:pt>
                <c:pt idx="1308">
                  <c:v>951</c:v>
                </c:pt>
                <c:pt idx="1309">
                  <c:v>952</c:v>
                </c:pt>
                <c:pt idx="1310">
                  <c:v>953</c:v>
                </c:pt>
                <c:pt idx="1311">
                  <c:v>954</c:v>
                </c:pt>
                <c:pt idx="1312">
                  <c:v>955</c:v>
                </c:pt>
                <c:pt idx="1313">
                  <c:v>956</c:v>
                </c:pt>
                <c:pt idx="1314">
                  <c:v>957</c:v>
                </c:pt>
                <c:pt idx="1315">
                  <c:v>958</c:v>
                </c:pt>
                <c:pt idx="1316">
                  <c:v>959</c:v>
                </c:pt>
                <c:pt idx="1317">
                  <c:v>960</c:v>
                </c:pt>
                <c:pt idx="1318">
                  <c:v>961</c:v>
                </c:pt>
                <c:pt idx="1319">
                  <c:v>962</c:v>
                </c:pt>
                <c:pt idx="1320">
                  <c:v>963</c:v>
                </c:pt>
                <c:pt idx="1321">
                  <c:v>964</c:v>
                </c:pt>
                <c:pt idx="1322">
                  <c:v>965</c:v>
                </c:pt>
                <c:pt idx="1323">
                  <c:v>966</c:v>
                </c:pt>
                <c:pt idx="1324">
                  <c:v>967</c:v>
                </c:pt>
                <c:pt idx="1325">
                  <c:v>968</c:v>
                </c:pt>
                <c:pt idx="1326">
                  <c:v>969</c:v>
                </c:pt>
                <c:pt idx="1327">
                  <c:v>970</c:v>
                </c:pt>
                <c:pt idx="1328">
                  <c:v>971</c:v>
                </c:pt>
                <c:pt idx="1329">
                  <c:v>972</c:v>
                </c:pt>
                <c:pt idx="1330">
                  <c:v>973</c:v>
                </c:pt>
                <c:pt idx="1331">
                  <c:v>974</c:v>
                </c:pt>
                <c:pt idx="1332">
                  <c:v>975</c:v>
                </c:pt>
                <c:pt idx="1333">
                  <c:v>976</c:v>
                </c:pt>
                <c:pt idx="1334">
                  <c:v>977</c:v>
                </c:pt>
                <c:pt idx="1335">
                  <c:v>978</c:v>
                </c:pt>
                <c:pt idx="1336">
                  <c:v>979</c:v>
                </c:pt>
                <c:pt idx="1337">
                  <c:v>980</c:v>
                </c:pt>
                <c:pt idx="1338">
                  <c:v>981</c:v>
                </c:pt>
                <c:pt idx="1339">
                  <c:v>982</c:v>
                </c:pt>
                <c:pt idx="1340">
                  <c:v>983</c:v>
                </c:pt>
                <c:pt idx="1341">
                  <c:v>984</c:v>
                </c:pt>
                <c:pt idx="1342">
                  <c:v>985</c:v>
                </c:pt>
                <c:pt idx="1343">
                  <c:v>986</c:v>
                </c:pt>
                <c:pt idx="1344">
                  <c:v>987</c:v>
                </c:pt>
                <c:pt idx="1345">
                  <c:v>988</c:v>
                </c:pt>
                <c:pt idx="1346">
                  <c:v>989</c:v>
                </c:pt>
                <c:pt idx="1347">
                  <c:v>990</c:v>
                </c:pt>
                <c:pt idx="1348">
                  <c:v>991</c:v>
                </c:pt>
                <c:pt idx="1349">
                  <c:v>992</c:v>
                </c:pt>
                <c:pt idx="1350">
                  <c:v>993</c:v>
                </c:pt>
                <c:pt idx="1351">
                  <c:v>994</c:v>
                </c:pt>
                <c:pt idx="1352">
                  <c:v>995</c:v>
                </c:pt>
                <c:pt idx="1353">
                  <c:v>996</c:v>
                </c:pt>
                <c:pt idx="1354">
                  <c:v>997</c:v>
                </c:pt>
                <c:pt idx="1355">
                  <c:v>998</c:v>
                </c:pt>
                <c:pt idx="1356">
                  <c:v>999</c:v>
                </c:pt>
                <c:pt idx="1357">
                  <c:v>1000</c:v>
                </c:pt>
                <c:pt idx="1358">
                  <c:v>1001</c:v>
                </c:pt>
                <c:pt idx="1359">
                  <c:v>1002</c:v>
                </c:pt>
                <c:pt idx="1360">
                  <c:v>1003</c:v>
                </c:pt>
                <c:pt idx="1361">
                  <c:v>1004</c:v>
                </c:pt>
                <c:pt idx="1362">
                  <c:v>1005</c:v>
                </c:pt>
                <c:pt idx="1363">
                  <c:v>1006</c:v>
                </c:pt>
                <c:pt idx="1364">
                  <c:v>1007</c:v>
                </c:pt>
                <c:pt idx="1365">
                  <c:v>1008</c:v>
                </c:pt>
                <c:pt idx="1366">
                  <c:v>1009</c:v>
                </c:pt>
                <c:pt idx="1367">
                  <c:v>1010</c:v>
                </c:pt>
                <c:pt idx="1368">
                  <c:v>1011</c:v>
                </c:pt>
                <c:pt idx="1369">
                  <c:v>1012</c:v>
                </c:pt>
                <c:pt idx="1370">
                  <c:v>1013</c:v>
                </c:pt>
                <c:pt idx="1371">
                  <c:v>1014</c:v>
                </c:pt>
                <c:pt idx="1372">
                  <c:v>1015</c:v>
                </c:pt>
                <c:pt idx="1373">
                  <c:v>1016</c:v>
                </c:pt>
                <c:pt idx="1374">
                  <c:v>1017</c:v>
                </c:pt>
                <c:pt idx="1375">
                  <c:v>1018</c:v>
                </c:pt>
                <c:pt idx="1376">
                  <c:v>1019</c:v>
                </c:pt>
                <c:pt idx="1377">
                  <c:v>1020</c:v>
                </c:pt>
                <c:pt idx="1378">
                  <c:v>1021</c:v>
                </c:pt>
                <c:pt idx="1379">
                  <c:v>1022</c:v>
                </c:pt>
                <c:pt idx="1380">
                  <c:v>1023</c:v>
                </c:pt>
                <c:pt idx="1381">
                  <c:v>1024</c:v>
                </c:pt>
                <c:pt idx="1382">
                  <c:v>1025</c:v>
                </c:pt>
                <c:pt idx="1383">
                  <c:v>1026</c:v>
                </c:pt>
                <c:pt idx="1384">
                  <c:v>1027</c:v>
                </c:pt>
                <c:pt idx="1385">
                  <c:v>1028</c:v>
                </c:pt>
                <c:pt idx="1386">
                  <c:v>1029</c:v>
                </c:pt>
                <c:pt idx="1387">
                  <c:v>1030</c:v>
                </c:pt>
                <c:pt idx="1388">
                  <c:v>1031</c:v>
                </c:pt>
                <c:pt idx="1389">
                  <c:v>1032</c:v>
                </c:pt>
                <c:pt idx="1390">
                  <c:v>1033</c:v>
                </c:pt>
                <c:pt idx="1391">
                  <c:v>1034</c:v>
                </c:pt>
                <c:pt idx="1392">
                  <c:v>1035</c:v>
                </c:pt>
                <c:pt idx="1393">
                  <c:v>1036</c:v>
                </c:pt>
                <c:pt idx="1394">
                  <c:v>1037</c:v>
                </c:pt>
                <c:pt idx="1395">
                  <c:v>1038</c:v>
                </c:pt>
                <c:pt idx="1396">
                  <c:v>1039</c:v>
                </c:pt>
                <c:pt idx="1397">
                  <c:v>1040</c:v>
                </c:pt>
                <c:pt idx="1398">
                  <c:v>1041</c:v>
                </c:pt>
                <c:pt idx="1399">
                  <c:v>1042</c:v>
                </c:pt>
                <c:pt idx="1400">
                  <c:v>1043</c:v>
                </c:pt>
                <c:pt idx="1401">
                  <c:v>1044</c:v>
                </c:pt>
                <c:pt idx="1402">
                  <c:v>1045</c:v>
                </c:pt>
                <c:pt idx="1403">
                  <c:v>1046</c:v>
                </c:pt>
                <c:pt idx="1404">
                  <c:v>1047</c:v>
                </c:pt>
                <c:pt idx="1405">
                  <c:v>1048</c:v>
                </c:pt>
                <c:pt idx="1406">
                  <c:v>1049</c:v>
                </c:pt>
                <c:pt idx="1407">
                  <c:v>1050</c:v>
                </c:pt>
                <c:pt idx="1408">
                  <c:v>1051</c:v>
                </c:pt>
                <c:pt idx="1409">
                  <c:v>1052</c:v>
                </c:pt>
                <c:pt idx="1410">
                  <c:v>1053</c:v>
                </c:pt>
                <c:pt idx="1411">
                  <c:v>1054</c:v>
                </c:pt>
                <c:pt idx="1412">
                  <c:v>1055</c:v>
                </c:pt>
                <c:pt idx="1413">
                  <c:v>1056</c:v>
                </c:pt>
                <c:pt idx="1414">
                  <c:v>1057</c:v>
                </c:pt>
                <c:pt idx="1415">
                  <c:v>1058</c:v>
                </c:pt>
                <c:pt idx="1416">
                  <c:v>1059</c:v>
                </c:pt>
                <c:pt idx="1417">
                  <c:v>1060</c:v>
                </c:pt>
                <c:pt idx="1418">
                  <c:v>1061</c:v>
                </c:pt>
                <c:pt idx="1419">
                  <c:v>1062</c:v>
                </c:pt>
                <c:pt idx="1420">
                  <c:v>1063</c:v>
                </c:pt>
                <c:pt idx="1421">
                  <c:v>1064</c:v>
                </c:pt>
                <c:pt idx="1422">
                  <c:v>1065</c:v>
                </c:pt>
                <c:pt idx="1423">
                  <c:v>1066</c:v>
                </c:pt>
                <c:pt idx="1424">
                  <c:v>1067</c:v>
                </c:pt>
                <c:pt idx="1425">
                  <c:v>1068</c:v>
                </c:pt>
                <c:pt idx="1426">
                  <c:v>1069</c:v>
                </c:pt>
                <c:pt idx="1427">
                  <c:v>1070</c:v>
                </c:pt>
                <c:pt idx="1428">
                  <c:v>1071</c:v>
                </c:pt>
                <c:pt idx="1429">
                  <c:v>1072</c:v>
                </c:pt>
                <c:pt idx="1430">
                  <c:v>1073</c:v>
                </c:pt>
                <c:pt idx="1431">
                  <c:v>1074</c:v>
                </c:pt>
                <c:pt idx="1432">
                  <c:v>1075</c:v>
                </c:pt>
                <c:pt idx="1433">
                  <c:v>1076</c:v>
                </c:pt>
                <c:pt idx="1434">
                  <c:v>1077</c:v>
                </c:pt>
                <c:pt idx="1435">
                  <c:v>1078</c:v>
                </c:pt>
                <c:pt idx="1436">
                  <c:v>1079</c:v>
                </c:pt>
                <c:pt idx="1437">
                  <c:v>1080</c:v>
                </c:pt>
                <c:pt idx="1438">
                  <c:v>1081</c:v>
                </c:pt>
                <c:pt idx="1439">
                  <c:v>1082</c:v>
                </c:pt>
                <c:pt idx="1440">
                  <c:v>1083</c:v>
                </c:pt>
                <c:pt idx="1441">
                  <c:v>1084</c:v>
                </c:pt>
                <c:pt idx="1442">
                  <c:v>1085</c:v>
                </c:pt>
                <c:pt idx="1443">
                  <c:v>1086</c:v>
                </c:pt>
                <c:pt idx="1444">
                  <c:v>1087</c:v>
                </c:pt>
                <c:pt idx="1445">
                  <c:v>1088</c:v>
                </c:pt>
                <c:pt idx="1446">
                  <c:v>1089</c:v>
                </c:pt>
                <c:pt idx="1447">
                  <c:v>1090</c:v>
                </c:pt>
                <c:pt idx="1448">
                  <c:v>1091</c:v>
                </c:pt>
                <c:pt idx="1449">
                  <c:v>1092</c:v>
                </c:pt>
                <c:pt idx="1450">
                  <c:v>1093</c:v>
                </c:pt>
                <c:pt idx="1451">
                  <c:v>1094</c:v>
                </c:pt>
                <c:pt idx="1452">
                  <c:v>1095</c:v>
                </c:pt>
                <c:pt idx="1453">
                  <c:v>1096</c:v>
                </c:pt>
                <c:pt idx="1454">
                  <c:v>1097</c:v>
                </c:pt>
                <c:pt idx="1455">
                  <c:v>1098</c:v>
                </c:pt>
                <c:pt idx="1456">
                  <c:v>1099</c:v>
                </c:pt>
                <c:pt idx="1457">
                  <c:v>1100</c:v>
                </c:pt>
                <c:pt idx="1458">
                  <c:v>1101</c:v>
                </c:pt>
                <c:pt idx="1459">
                  <c:v>1102</c:v>
                </c:pt>
                <c:pt idx="1460">
                  <c:v>1103</c:v>
                </c:pt>
                <c:pt idx="1461">
                  <c:v>1104</c:v>
                </c:pt>
                <c:pt idx="1462">
                  <c:v>1105</c:v>
                </c:pt>
                <c:pt idx="1463">
                  <c:v>1106</c:v>
                </c:pt>
                <c:pt idx="1464">
                  <c:v>1107</c:v>
                </c:pt>
                <c:pt idx="1465">
                  <c:v>1108</c:v>
                </c:pt>
                <c:pt idx="1466">
                  <c:v>1109</c:v>
                </c:pt>
                <c:pt idx="1467">
                  <c:v>1110</c:v>
                </c:pt>
                <c:pt idx="1468">
                  <c:v>1111</c:v>
                </c:pt>
                <c:pt idx="1469">
                  <c:v>1112</c:v>
                </c:pt>
                <c:pt idx="1470">
                  <c:v>1113</c:v>
                </c:pt>
                <c:pt idx="1471">
                  <c:v>1114</c:v>
                </c:pt>
                <c:pt idx="1472">
                  <c:v>1115</c:v>
                </c:pt>
                <c:pt idx="1473">
                  <c:v>1116</c:v>
                </c:pt>
                <c:pt idx="1474">
                  <c:v>1117</c:v>
                </c:pt>
                <c:pt idx="1475">
                  <c:v>1118</c:v>
                </c:pt>
                <c:pt idx="1476">
                  <c:v>1119</c:v>
                </c:pt>
                <c:pt idx="1477">
                  <c:v>1120</c:v>
                </c:pt>
                <c:pt idx="1478">
                  <c:v>1121</c:v>
                </c:pt>
                <c:pt idx="1479">
                  <c:v>1122</c:v>
                </c:pt>
                <c:pt idx="1480">
                  <c:v>1123</c:v>
                </c:pt>
                <c:pt idx="1481">
                  <c:v>1124</c:v>
                </c:pt>
                <c:pt idx="1482">
                  <c:v>1125</c:v>
                </c:pt>
                <c:pt idx="1483">
                  <c:v>1126</c:v>
                </c:pt>
                <c:pt idx="1484">
                  <c:v>1127</c:v>
                </c:pt>
                <c:pt idx="1485">
                  <c:v>1128</c:v>
                </c:pt>
                <c:pt idx="1486">
                  <c:v>1129</c:v>
                </c:pt>
                <c:pt idx="1487">
                  <c:v>1130</c:v>
                </c:pt>
                <c:pt idx="1488">
                  <c:v>1131</c:v>
                </c:pt>
                <c:pt idx="1489">
                  <c:v>1132</c:v>
                </c:pt>
                <c:pt idx="1490">
                  <c:v>1133</c:v>
                </c:pt>
                <c:pt idx="1491">
                  <c:v>1134</c:v>
                </c:pt>
                <c:pt idx="1492">
                  <c:v>1135</c:v>
                </c:pt>
                <c:pt idx="1493">
                  <c:v>1136</c:v>
                </c:pt>
                <c:pt idx="1494">
                  <c:v>1137</c:v>
                </c:pt>
                <c:pt idx="1495">
                  <c:v>1138</c:v>
                </c:pt>
                <c:pt idx="1496">
                  <c:v>1139</c:v>
                </c:pt>
                <c:pt idx="1497">
                  <c:v>1140</c:v>
                </c:pt>
                <c:pt idx="1498">
                  <c:v>1141</c:v>
                </c:pt>
                <c:pt idx="1499">
                  <c:v>1142</c:v>
                </c:pt>
                <c:pt idx="1500">
                  <c:v>1143</c:v>
                </c:pt>
                <c:pt idx="1501">
                  <c:v>1144</c:v>
                </c:pt>
                <c:pt idx="1502">
                  <c:v>1145</c:v>
                </c:pt>
                <c:pt idx="1503">
                  <c:v>1146</c:v>
                </c:pt>
                <c:pt idx="1504">
                  <c:v>1147</c:v>
                </c:pt>
                <c:pt idx="1505">
                  <c:v>1148</c:v>
                </c:pt>
                <c:pt idx="1506">
                  <c:v>1149</c:v>
                </c:pt>
                <c:pt idx="1507">
                  <c:v>1150</c:v>
                </c:pt>
                <c:pt idx="1508">
                  <c:v>1151</c:v>
                </c:pt>
                <c:pt idx="1509">
                  <c:v>1152</c:v>
                </c:pt>
                <c:pt idx="1510">
                  <c:v>1153</c:v>
                </c:pt>
                <c:pt idx="1511">
                  <c:v>1154</c:v>
                </c:pt>
                <c:pt idx="1512">
                  <c:v>1155</c:v>
                </c:pt>
                <c:pt idx="1513">
                  <c:v>1156</c:v>
                </c:pt>
                <c:pt idx="1514">
                  <c:v>1157</c:v>
                </c:pt>
                <c:pt idx="1515">
                  <c:v>1158</c:v>
                </c:pt>
                <c:pt idx="1516">
                  <c:v>1159</c:v>
                </c:pt>
                <c:pt idx="1517">
                  <c:v>1160</c:v>
                </c:pt>
                <c:pt idx="1518">
                  <c:v>1161</c:v>
                </c:pt>
                <c:pt idx="1519">
                  <c:v>1162</c:v>
                </c:pt>
                <c:pt idx="1520">
                  <c:v>1163</c:v>
                </c:pt>
                <c:pt idx="1521">
                  <c:v>1164</c:v>
                </c:pt>
                <c:pt idx="1522">
                  <c:v>1165</c:v>
                </c:pt>
                <c:pt idx="1523">
                  <c:v>1166</c:v>
                </c:pt>
                <c:pt idx="1524">
                  <c:v>1167</c:v>
                </c:pt>
                <c:pt idx="1525">
                  <c:v>1168</c:v>
                </c:pt>
                <c:pt idx="1526">
                  <c:v>1169</c:v>
                </c:pt>
                <c:pt idx="1527">
                  <c:v>1170</c:v>
                </c:pt>
                <c:pt idx="1528">
                  <c:v>1171</c:v>
                </c:pt>
                <c:pt idx="1529">
                  <c:v>1172</c:v>
                </c:pt>
                <c:pt idx="1530">
                  <c:v>1173</c:v>
                </c:pt>
                <c:pt idx="1531">
                  <c:v>1174</c:v>
                </c:pt>
                <c:pt idx="1532">
                  <c:v>1175</c:v>
                </c:pt>
                <c:pt idx="1533">
                  <c:v>1176</c:v>
                </c:pt>
                <c:pt idx="1534">
                  <c:v>1177</c:v>
                </c:pt>
                <c:pt idx="1535">
                  <c:v>1178</c:v>
                </c:pt>
                <c:pt idx="1536">
                  <c:v>1179</c:v>
                </c:pt>
                <c:pt idx="1537">
                  <c:v>1180</c:v>
                </c:pt>
                <c:pt idx="1538">
                  <c:v>1181</c:v>
                </c:pt>
                <c:pt idx="1539">
                  <c:v>1182</c:v>
                </c:pt>
                <c:pt idx="1540">
                  <c:v>1183</c:v>
                </c:pt>
                <c:pt idx="1541">
                  <c:v>1184</c:v>
                </c:pt>
                <c:pt idx="1542">
                  <c:v>1185</c:v>
                </c:pt>
                <c:pt idx="1543">
                  <c:v>1186</c:v>
                </c:pt>
                <c:pt idx="1544">
                  <c:v>1187</c:v>
                </c:pt>
                <c:pt idx="1545">
                  <c:v>1188</c:v>
                </c:pt>
                <c:pt idx="1546">
                  <c:v>1189</c:v>
                </c:pt>
                <c:pt idx="1547">
                  <c:v>1190</c:v>
                </c:pt>
                <c:pt idx="1548">
                  <c:v>1191</c:v>
                </c:pt>
                <c:pt idx="1549">
                  <c:v>1192</c:v>
                </c:pt>
                <c:pt idx="1550">
                  <c:v>1193</c:v>
                </c:pt>
                <c:pt idx="1551">
                  <c:v>1194</c:v>
                </c:pt>
                <c:pt idx="1552">
                  <c:v>1195</c:v>
                </c:pt>
                <c:pt idx="1553">
                  <c:v>1196</c:v>
                </c:pt>
                <c:pt idx="1554">
                  <c:v>1197</c:v>
                </c:pt>
                <c:pt idx="1555">
                  <c:v>1198</c:v>
                </c:pt>
                <c:pt idx="1556">
                  <c:v>1199</c:v>
                </c:pt>
                <c:pt idx="1557">
                  <c:v>1200</c:v>
                </c:pt>
                <c:pt idx="1558">
                  <c:v>1201</c:v>
                </c:pt>
                <c:pt idx="1559">
                  <c:v>1202</c:v>
                </c:pt>
                <c:pt idx="1560">
                  <c:v>1203</c:v>
                </c:pt>
                <c:pt idx="1561">
                  <c:v>1204</c:v>
                </c:pt>
                <c:pt idx="1562">
                  <c:v>1205</c:v>
                </c:pt>
                <c:pt idx="1563">
                  <c:v>1206</c:v>
                </c:pt>
                <c:pt idx="1564">
                  <c:v>1207</c:v>
                </c:pt>
                <c:pt idx="1565">
                  <c:v>1208</c:v>
                </c:pt>
                <c:pt idx="1566">
                  <c:v>1209</c:v>
                </c:pt>
                <c:pt idx="1567">
                  <c:v>1210</c:v>
                </c:pt>
                <c:pt idx="1568">
                  <c:v>1211</c:v>
                </c:pt>
                <c:pt idx="1569">
                  <c:v>1212</c:v>
                </c:pt>
                <c:pt idx="1570">
                  <c:v>1213</c:v>
                </c:pt>
                <c:pt idx="1571">
                  <c:v>1214</c:v>
                </c:pt>
                <c:pt idx="1572">
                  <c:v>1215</c:v>
                </c:pt>
                <c:pt idx="1573">
                  <c:v>1216</c:v>
                </c:pt>
                <c:pt idx="1574">
                  <c:v>1217</c:v>
                </c:pt>
                <c:pt idx="1575">
                  <c:v>1218</c:v>
                </c:pt>
                <c:pt idx="1576">
                  <c:v>1219</c:v>
                </c:pt>
                <c:pt idx="1577">
                  <c:v>1220</c:v>
                </c:pt>
                <c:pt idx="1578">
                  <c:v>1221</c:v>
                </c:pt>
                <c:pt idx="1579">
                  <c:v>1222</c:v>
                </c:pt>
                <c:pt idx="1580">
                  <c:v>1223</c:v>
                </c:pt>
                <c:pt idx="1581">
                  <c:v>1224</c:v>
                </c:pt>
                <c:pt idx="1582">
                  <c:v>1225</c:v>
                </c:pt>
                <c:pt idx="1583">
                  <c:v>1226</c:v>
                </c:pt>
                <c:pt idx="1584">
                  <c:v>1227</c:v>
                </c:pt>
                <c:pt idx="1585">
                  <c:v>1228</c:v>
                </c:pt>
                <c:pt idx="1586">
                  <c:v>1229</c:v>
                </c:pt>
                <c:pt idx="1587">
                  <c:v>1230</c:v>
                </c:pt>
                <c:pt idx="1588">
                  <c:v>1231</c:v>
                </c:pt>
                <c:pt idx="1589">
                  <c:v>1232</c:v>
                </c:pt>
                <c:pt idx="1590">
                  <c:v>1233</c:v>
                </c:pt>
                <c:pt idx="1591">
                  <c:v>1234</c:v>
                </c:pt>
                <c:pt idx="1592">
                  <c:v>1235</c:v>
                </c:pt>
                <c:pt idx="1593">
                  <c:v>1236</c:v>
                </c:pt>
                <c:pt idx="1594">
                  <c:v>1237</c:v>
                </c:pt>
                <c:pt idx="1595">
                  <c:v>1238</c:v>
                </c:pt>
                <c:pt idx="1596">
                  <c:v>1239</c:v>
                </c:pt>
                <c:pt idx="1597">
                  <c:v>1240</c:v>
                </c:pt>
                <c:pt idx="1598">
                  <c:v>1241</c:v>
                </c:pt>
                <c:pt idx="1599">
                  <c:v>1242</c:v>
                </c:pt>
                <c:pt idx="1600">
                  <c:v>1243</c:v>
                </c:pt>
                <c:pt idx="1601">
                  <c:v>1244</c:v>
                </c:pt>
                <c:pt idx="1602">
                  <c:v>1245</c:v>
                </c:pt>
                <c:pt idx="1603">
                  <c:v>1246</c:v>
                </c:pt>
                <c:pt idx="1604">
                  <c:v>1247</c:v>
                </c:pt>
                <c:pt idx="1605">
                  <c:v>1248</c:v>
                </c:pt>
                <c:pt idx="1606">
                  <c:v>1249</c:v>
                </c:pt>
                <c:pt idx="1607">
                  <c:v>1250</c:v>
                </c:pt>
                <c:pt idx="1608">
                  <c:v>1251</c:v>
                </c:pt>
                <c:pt idx="1609">
                  <c:v>1252</c:v>
                </c:pt>
                <c:pt idx="1610">
                  <c:v>1253</c:v>
                </c:pt>
                <c:pt idx="1611">
                  <c:v>1254</c:v>
                </c:pt>
                <c:pt idx="1612">
                  <c:v>1255</c:v>
                </c:pt>
                <c:pt idx="1613">
                  <c:v>1256</c:v>
                </c:pt>
                <c:pt idx="1614">
                  <c:v>1257</c:v>
                </c:pt>
                <c:pt idx="1615">
                  <c:v>1258</c:v>
                </c:pt>
                <c:pt idx="1616">
                  <c:v>1259</c:v>
                </c:pt>
                <c:pt idx="1617">
                  <c:v>1260</c:v>
                </c:pt>
                <c:pt idx="1618">
                  <c:v>1261</c:v>
                </c:pt>
                <c:pt idx="1619">
                  <c:v>1262</c:v>
                </c:pt>
                <c:pt idx="1620">
                  <c:v>1263</c:v>
                </c:pt>
                <c:pt idx="1621">
                  <c:v>1264</c:v>
                </c:pt>
                <c:pt idx="1622">
                  <c:v>1265</c:v>
                </c:pt>
                <c:pt idx="1623">
                  <c:v>1266</c:v>
                </c:pt>
                <c:pt idx="1624">
                  <c:v>1267</c:v>
                </c:pt>
                <c:pt idx="1625">
                  <c:v>1268</c:v>
                </c:pt>
                <c:pt idx="1626">
                  <c:v>1269</c:v>
                </c:pt>
                <c:pt idx="1627">
                  <c:v>1270</c:v>
                </c:pt>
                <c:pt idx="1628">
                  <c:v>1271</c:v>
                </c:pt>
                <c:pt idx="1629">
                  <c:v>1272</c:v>
                </c:pt>
                <c:pt idx="1630">
                  <c:v>1273</c:v>
                </c:pt>
                <c:pt idx="1631">
                  <c:v>1274</c:v>
                </c:pt>
                <c:pt idx="1632">
                  <c:v>1275</c:v>
                </c:pt>
                <c:pt idx="1633">
                  <c:v>1276</c:v>
                </c:pt>
                <c:pt idx="1634">
                  <c:v>1277</c:v>
                </c:pt>
                <c:pt idx="1635">
                  <c:v>1278</c:v>
                </c:pt>
                <c:pt idx="1636">
                  <c:v>1279</c:v>
                </c:pt>
                <c:pt idx="1637">
                  <c:v>1280</c:v>
                </c:pt>
                <c:pt idx="1638">
                  <c:v>1281</c:v>
                </c:pt>
                <c:pt idx="1639">
                  <c:v>1282</c:v>
                </c:pt>
                <c:pt idx="1640">
                  <c:v>1283</c:v>
                </c:pt>
                <c:pt idx="1641">
                  <c:v>1284</c:v>
                </c:pt>
                <c:pt idx="1642">
                  <c:v>1285</c:v>
                </c:pt>
                <c:pt idx="1643">
                  <c:v>1286</c:v>
                </c:pt>
                <c:pt idx="1644">
                  <c:v>1287</c:v>
                </c:pt>
                <c:pt idx="1645">
                  <c:v>1288</c:v>
                </c:pt>
                <c:pt idx="1646">
                  <c:v>1289</c:v>
                </c:pt>
                <c:pt idx="1647">
                  <c:v>1290</c:v>
                </c:pt>
                <c:pt idx="1648">
                  <c:v>1291</c:v>
                </c:pt>
                <c:pt idx="1649">
                  <c:v>1292</c:v>
                </c:pt>
                <c:pt idx="1650">
                  <c:v>1293</c:v>
                </c:pt>
                <c:pt idx="1651">
                  <c:v>1294</c:v>
                </c:pt>
                <c:pt idx="1652">
                  <c:v>1295</c:v>
                </c:pt>
                <c:pt idx="1653">
                  <c:v>1296</c:v>
                </c:pt>
                <c:pt idx="1654">
                  <c:v>1297</c:v>
                </c:pt>
                <c:pt idx="1655">
                  <c:v>1298</c:v>
                </c:pt>
                <c:pt idx="1656">
                  <c:v>1299</c:v>
                </c:pt>
                <c:pt idx="1657">
                  <c:v>1300</c:v>
                </c:pt>
                <c:pt idx="1658">
                  <c:v>1301</c:v>
                </c:pt>
                <c:pt idx="1659">
                  <c:v>1302</c:v>
                </c:pt>
                <c:pt idx="1660">
                  <c:v>1303</c:v>
                </c:pt>
                <c:pt idx="1661">
                  <c:v>1304</c:v>
                </c:pt>
                <c:pt idx="1662">
                  <c:v>1305</c:v>
                </c:pt>
                <c:pt idx="1663">
                  <c:v>1306</c:v>
                </c:pt>
                <c:pt idx="1664">
                  <c:v>1307</c:v>
                </c:pt>
                <c:pt idx="1665">
                  <c:v>1308</c:v>
                </c:pt>
                <c:pt idx="1666">
                  <c:v>1309</c:v>
                </c:pt>
                <c:pt idx="1667">
                  <c:v>1310</c:v>
                </c:pt>
                <c:pt idx="1668">
                  <c:v>1311</c:v>
                </c:pt>
                <c:pt idx="1669">
                  <c:v>1312</c:v>
                </c:pt>
                <c:pt idx="1670">
                  <c:v>1313</c:v>
                </c:pt>
                <c:pt idx="1671">
                  <c:v>1314</c:v>
                </c:pt>
                <c:pt idx="1672">
                  <c:v>1315</c:v>
                </c:pt>
                <c:pt idx="1673">
                  <c:v>1316</c:v>
                </c:pt>
                <c:pt idx="1674">
                  <c:v>1317</c:v>
                </c:pt>
                <c:pt idx="1675">
                  <c:v>1318</c:v>
                </c:pt>
                <c:pt idx="1676">
                  <c:v>1319</c:v>
                </c:pt>
                <c:pt idx="1677">
                  <c:v>1320</c:v>
                </c:pt>
                <c:pt idx="1678">
                  <c:v>1321</c:v>
                </c:pt>
                <c:pt idx="1679">
                  <c:v>1322</c:v>
                </c:pt>
                <c:pt idx="1680">
                  <c:v>1323</c:v>
                </c:pt>
                <c:pt idx="1681">
                  <c:v>1324</c:v>
                </c:pt>
                <c:pt idx="1682">
                  <c:v>1325</c:v>
                </c:pt>
                <c:pt idx="1683">
                  <c:v>1326</c:v>
                </c:pt>
                <c:pt idx="1684">
                  <c:v>1327</c:v>
                </c:pt>
                <c:pt idx="1685">
                  <c:v>1328</c:v>
                </c:pt>
                <c:pt idx="1686">
                  <c:v>1329</c:v>
                </c:pt>
                <c:pt idx="1687">
                  <c:v>1330</c:v>
                </c:pt>
                <c:pt idx="1688">
                  <c:v>1331</c:v>
                </c:pt>
                <c:pt idx="1689">
                  <c:v>1332</c:v>
                </c:pt>
                <c:pt idx="1690">
                  <c:v>1333</c:v>
                </c:pt>
                <c:pt idx="1691">
                  <c:v>1334</c:v>
                </c:pt>
                <c:pt idx="1692">
                  <c:v>1335</c:v>
                </c:pt>
                <c:pt idx="1693">
                  <c:v>1336</c:v>
                </c:pt>
                <c:pt idx="1694">
                  <c:v>1337</c:v>
                </c:pt>
                <c:pt idx="1695">
                  <c:v>1338</c:v>
                </c:pt>
                <c:pt idx="1696">
                  <c:v>1339</c:v>
                </c:pt>
                <c:pt idx="1697">
                  <c:v>1340</c:v>
                </c:pt>
                <c:pt idx="1698">
                  <c:v>1341</c:v>
                </c:pt>
                <c:pt idx="1699">
                  <c:v>1342</c:v>
                </c:pt>
                <c:pt idx="1700">
                  <c:v>1343</c:v>
                </c:pt>
                <c:pt idx="1701">
                  <c:v>1344</c:v>
                </c:pt>
                <c:pt idx="1702">
                  <c:v>1345</c:v>
                </c:pt>
                <c:pt idx="1703">
                  <c:v>1346</c:v>
                </c:pt>
                <c:pt idx="1704">
                  <c:v>1347</c:v>
                </c:pt>
                <c:pt idx="1705">
                  <c:v>1348</c:v>
                </c:pt>
                <c:pt idx="1706">
                  <c:v>1349</c:v>
                </c:pt>
                <c:pt idx="1707">
                  <c:v>1350</c:v>
                </c:pt>
                <c:pt idx="1708">
                  <c:v>1351</c:v>
                </c:pt>
                <c:pt idx="1709">
                  <c:v>1352</c:v>
                </c:pt>
                <c:pt idx="1710">
                  <c:v>1353</c:v>
                </c:pt>
                <c:pt idx="1711">
                  <c:v>1354</c:v>
                </c:pt>
                <c:pt idx="1712">
                  <c:v>1355</c:v>
                </c:pt>
                <c:pt idx="1713">
                  <c:v>1356</c:v>
                </c:pt>
                <c:pt idx="1714">
                  <c:v>1357</c:v>
                </c:pt>
                <c:pt idx="1715">
                  <c:v>1358</c:v>
                </c:pt>
                <c:pt idx="1716">
                  <c:v>1359</c:v>
                </c:pt>
                <c:pt idx="1717">
                  <c:v>1360</c:v>
                </c:pt>
                <c:pt idx="1718">
                  <c:v>1361</c:v>
                </c:pt>
                <c:pt idx="1719">
                  <c:v>1362</c:v>
                </c:pt>
                <c:pt idx="1720">
                  <c:v>1363</c:v>
                </c:pt>
                <c:pt idx="1721">
                  <c:v>1364</c:v>
                </c:pt>
                <c:pt idx="1722">
                  <c:v>1365</c:v>
                </c:pt>
                <c:pt idx="1723">
                  <c:v>1366</c:v>
                </c:pt>
                <c:pt idx="1724">
                  <c:v>1367</c:v>
                </c:pt>
                <c:pt idx="1725">
                  <c:v>1368</c:v>
                </c:pt>
                <c:pt idx="1726">
                  <c:v>1369</c:v>
                </c:pt>
                <c:pt idx="1727">
                  <c:v>1370</c:v>
                </c:pt>
                <c:pt idx="1728">
                  <c:v>1371</c:v>
                </c:pt>
                <c:pt idx="1729">
                  <c:v>1372</c:v>
                </c:pt>
                <c:pt idx="1730">
                  <c:v>1373</c:v>
                </c:pt>
                <c:pt idx="1731">
                  <c:v>1374</c:v>
                </c:pt>
                <c:pt idx="1732">
                  <c:v>1375</c:v>
                </c:pt>
                <c:pt idx="1733">
                  <c:v>1376</c:v>
                </c:pt>
                <c:pt idx="1734">
                  <c:v>1377</c:v>
                </c:pt>
                <c:pt idx="1735">
                  <c:v>1378</c:v>
                </c:pt>
                <c:pt idx="1736">
                  <c:v>1379</c:v>
                </c:pt>
                <c:pt idx="1737">
                  <c:v>1380</c:v>
                </c:pt>
                <c:pt idx="1738">
                  <c:v>1381</c:v>
                </c:pt>
                <c:pt idx="1739">
                  <c:v>1382</c:v>
                </c:pt>
                <c:pt idx="1740">
                  <c:v>1383</c:v>
                </c:pt>
                <c:pt idx="1741">
                  <c:v>1384</c:v>
                </c:pt>
                <c:pt idx="1742">
                  <c:v>1385</c:v>
                </c:pt>
                <c:pt idx="1743">
                  <c:v>1386</c:v>
                </c:pt>
                <c:pt idx="1744">
                  <c:v>1387</c:v>
                </c:pt>
                <c:pt idx="1745">
                  <c:v>1388</c:v>
                </c:pt>
                <c:pt idx="1746">
                  <c:v>1389</c:v>
                </c:pt>
                <c:pt idx="1747">
                  <c:v>1390</c:v>
                </c:pt>
                <c:pt idx="1748">
                  <c:v>1391</c:v>
                </c:pt>
                <c:pt idx="1749">
                  <c:v>1392</c:v>
                </c:pt>
                <c:pt idx="1750">
                  <c:v>1393</c:v>
                </c:pt>
                <c:pt idx="1751">
                  <c:v>1394</c:v>
                </c:pt>
                <c:pt idx="1752">
                  <c:v>1395</c:v>
                </c:pt>
                <c:pt idx="1753">
                  <c:v>1396</c:v>
                </c:pt>
                <c:pt idx="1754">
                  <c:v>1397</c:v>
                </c:pt>
                <c:pt idx="1755">
                  <c:v>1398</c:v>
                </c:pt>
                <c:pt idx="1756">
                  <c:v>1399</c:v>
                </c:pt>
                <c:pt idx="1757">
                  <c:v>1400</c:v>
                </c:pt>
                <c:pt idx="1758">
                  <c:v>1401</c:v>
                </c:pt>
                <c:pt idx="1759">
                  <c:v>1402</c:v>
                </c:pt>
                <c:pt idx="1760">
                  <c:v>1403</c:v>
                </c:pt>
                <c:pt idx="1761">
                  <c:v>1404</c:v>
                </c:pt>
                <c:pt idx="1762">
                  <c:v>1405</c:v>
                </c:pt>
                <c:pt idx="1763">
                  <c:v>1406</c:v>
                </c:pt>
                <c:pt idx="1764">
                  <c:v>1407</c:v>
                </c:pt>
                <c:pt idx="1765">
                  <c:v>1408</c:v>
                </c:pt>
                <c:pt idx="1766">
                  <c:v>1409</c:v>
                </c:pt>
                <c:pt idx="1767">
                  <c:v>1410</c:v>
                </c:pt>
                <c:pt idx="1768">
                  <c:v>1411</c:v>
                </c:pt>
                <c:pt idx="1769">
                  <c:v>1412</c:v>
                </c:pt>
                <c:pt idx="1770">
                  <c:v>1413</c:v>
                </c:pt>
                <c:pt idx="1771">
                  <c:v>1414</c:v>
                </c:pt>
                <c:pt idx="1772">
                  <c:v>1415</c:v>
                </c:pt>
                <c:pt idx="1773">
                  <c:v>1416</c:v>
                </c:pt>
                <c:pt idx="1774">
                  <c:v>1417</c:v>
                </c:pt>
                <c:pt idx="1775">
                  <c:v>1418</c:v>
                </c:pt>
                <c:pt idx="1776">
                  <c:v>1419</c:v>
                </c:pt>
                <c:pt idx="1777">
                  <c:v>1420</c:v>
                </c:pt>
                <c:pt idx="1778">
                  <c:v>1421</c:v>
                </c:pt>
                <c:pt idx="1779">
                  <c:v>1422</c:v>
                </c:pt>
                <c:pt idx="1780">
                  <c:v>1423</c:v>
                </c:pt>
                <c:pt idx="1781">
                  <c:v>1424</c:v>
                </c:pt>
                <c:pt idx="1782">
                  <c:v>1425</c:v>
                </c:pt>
                <c:pt idx="1783">
                  <c:v>1426</c:v>
                </c:pt>
                <c:pt idx="1784">
                  <c:v>1427</c:v>
                </c:pt>
                <c:pt idx="1785">
                  <c:v>1428</c:v>
                </c:pt>
                <c:pt idx="1786">
                  <c:v>1429</c:v>
                </c:pt>
                <c:pt idx="1787">
                  <c:v>1430</c:v>
                </c:pt>
                <c:pt idx="1788">
                  <c:v>1431</c:v>
                </c:pt>
                <c:pt idx="1789">
                  <c:v>1432</c:v>
                </c:pt>
                <c:pt idx="1790">
                  <c:v>1433</c:v>
                </c:pt>
                <c:pt idx="1791">
                  <c:v>1434</c:v>
                </c:pt>
                <c:pt idx="1792">
                  <c:v>1435</c:v>
                </c:pt>
                <c:pt idx="1793">
                  <c:v>1436</c:v>
                </c:pt>
                <c:pt idx="1794">
                  <c:v>1437</c:v>
                </c:pt>
                <c:pt idx="1795">
                  <c:v>1438</c:v>
                </c:pt>
                <c:pt idx="1796">
                  <c:v>1439</c:v>
                </c:pt>
                <c:pt idx="1797">
                  <c:v>1440</c:v>
                </c:pt>
                <c:pt idx="1798">
                  <c:v>1441</c:v>
                </c:pt>
                <c:pt idx="1799">
                  <c:v>1442</c:v>
                </c:pt>
                <c:pt idx="1800">
                  <c:v>1443</c:v>
                </c:pt>
                <c:pt idx="1801">
                  <c:v>1444</c:v>
                </c:pt>
                <c:pt idx="1802">
                  <c:v>1445</c:v>
                </c:pt>
                <c:pt idx="1803">
                  <c:v>1446</c:v>
                </c:pt>
                <c:pt idx="1804">
                  <c:v>1447</c:v>
                </c:pt>
                <c:pt idx="1805">
                  <c:v>1448</c:v>
                </c:pt>
                <c:pt idx="1806">
                  <c:v>1449</c:v>
                </c:pt>
                <c:pt idx="1807">
                  <c:v>1450</c:v>
                </c:pt>
                <c:pt idx="1808">
                  <c:v>1451</c:v>
                </c:pt>
                <c:pt idx="1809">
                  <c:v>1452</c:v>
                </c:pt>
                <c:pt idx="1810">
                  <c:v>1453</c:v>
                </c:pt>
                <c:pt idx="1811">
                  <c:v>1454</c:v>
                </c:pt>
                <c:pt idx="1812">
                  <c:v>1455</c:v>
                </c:pt>
                <c:pt idx="1813">
                  <c:v>1456</c:v>
                </c:pt>
                <c:pt idx="1814">
                  <c:v>1457</c:v>
                </c:pt>
                <c:pt idx="1815">
                  <c:v>1458</c:v>
                </c:pt>
                <c:pt idx="1816">
                  <c:v>1459</c:v>
                </c:pt>
                <c:pt idx="1817">
                  <c:v>1460</c:v>
                </c:pt>
                <c:pt idx="1818">
                  <c:v>1461</c:v>
                </c:pt>
                <c:pt idx="1819">
                  <c:v>1462</c:v>
                </c:pt>
                <c:pt idx="1820">
                  <c:v>1463</c:v>
                </c:pt>
                <c:pt idx="1821">
                  <c:v>1464</c:v>
                </c:pt>
                <c:pt idx="1822">
                  <c:v>1465</c:v>
                </c:pt>
                <c:pt idx="1823">
                  <c:v>1466</c:v>
                </c:pt>
                <c:pt idx="1824">
                  <c:v>1467</c:v>
                </c:pt>
                <c:pt idx="1825">
                  <c:v>1468</c:v>
                </c:pt>
                <c:pt idx="1826">
                  <c:v>1469</c:v>
                </c:pt>
                <c:pt idx="1827">
                  <c:v>1470</c:v>
                </c:pt>
                <c:pt idx="1828">
                  <c:v>1471</c:v>
                </c:pt>
                <c:pt idx="1829">
                  <c:v>1472</c:v>
                </c:pt>
                <c:pt idx="1830">
                  <c:v>1473</c:v>
                </c:pt>
                <c:pt idx="1831">
                  <c:v>1474</c:v>
                </c:pt>
                <c:pt idx="1832">
                  <c:v>1475</c:v>
                </c:pt>
                <c:pt idx="1833">
                  <c:v>1476</c:v>
                </c:pt>
                <c:pt idx="1834">
                  <c:v>1477</c:v>
                </c:pt>
                <c:pt idx="1835">
                  <c:v>1478</c:v>
                </c:pt>
                <c:pt idx="1836">
                  <c:v>1479</c:v>
                </c:pt>
                <c:pt idx="1837">
                  <c:v>1480</c:v>
                </c:pt>
                <c:pt idx="1838">
                  <c:v>1481</c:v>
                </c:pt>
                <c:pt idx="1839">
                  <c:v>1482</c:v>
                </c:pt>
                <c:pt idx="1840">
                  <c:v>1483</c:v>
                </c:pt>
                <c:pt idx="1841">
                  <c:v>1484</c:v>
                </c:pt>
                <c:pt idx="1842">
                  <c:v>1485</c:v>
                </c:pt>
                <c:pt idx="1843">
                  <c:v>1486</c:v>
                </c:pt>
                <c:pt idx="1844">
                  <c:v>1487</c:v>
                </c:pt>
                <c:pt idx="1845">
                  <c:v>1488</c:v>
                </c:pt>
                <c:pt idx="1846">
                  <c:v>1489</c:v>
                </c:pt>
                <c:pt idx="1847">
                  <c:v>1490</c:v>
                </c:pt>
                <c:pt idx="1848">
                  <c:v>1491</c:v>
                </c:pt>
                <c:pt idx="1849">
                  <c:v>1492</c:v>
                </c:pt>
                <c:pt idx="1850">
                  <c:v>1493</c:v>
                </c:pt>
                <c:pt idx="1851">
                  <c:v>1494</c:v>
                </c:pt>
                <c:pt idx="1852">
                  <c:v>1495</c:v>
                </c:pt>
                <c:pt idx="1853">
                  <c:v>1496</c:v>
                </c:pt>
                <c:pt idx="1854">
                  <c:v>1497</c:v>
                </c:pt>
                <c:pt idx="1855">
                  <c:v>1498</c:v>
                </c:pt>
                <c:pt idx="1856">
                  <c:v>1499</c:v>
                </c:pt>
                <c:pt idx="1857">
                  <c:v>1500</c:v>
                </c:pt>
                <c:pt idx="1858">
                  <c:v>1501</c:v>
                </c:pt>
                <c:pt idx="1859">
                  <c:v>1502</c:v>
                </c:pt>
                <c:pt idx="1860">
                  <c:v>1503</c:v>
                </c:pt>
                <c:pt idx="1861">
                  <c:v>1504</c:v>
                </c:pt>
                <c:pt idx="1862">
                  <c:v>1505</c:v>
                </c:pt>
                <c:pt idx="1863">
                  <c:v>1506</c:v>
                </c:pt>
                <c:pt idx="1864">
                  <c:v>1507</c:v>
                </c:pt>
                <c:pt idx="1865">
                  <c:v>1508</c:v>
                </c:pt>
                <c:pt idx="1866">
                  <c:v>1509</c:v>
                </c:pt>
                <c:pt idx="1867">
                  <c:v>1510</c:v>
                </c:pt>
                <c:pt idx="1868">
                  <c:v>1511</c:v>
                </c:pt>
                <c:pt idx="1869">
                  <c:v>1512</c:v>
                </c:pt>
                <c:pt idx="1870">
                  <c:v>1513</c:v>
                </c:pt>
                <c:pt idx="1871">
                  <c:v>1514</c:v>
                </c:pt>
                <c:pt idx="1872">
                  <c:v>1515</c:v>
                </c:pt>
                <c:pt idx="1873">
                  <c:v>1516</c:v>
                </c:pt>
                <c:pt idx="1874">
                  <c:v>1517</c:v>
                </c:pt>
                <c:pt idx="1875">
                  <c:v>1518</c:v>
                </c:pt>
                <c:pt idx="1876">
                  <c:v>1519</c:v>
                </c:pt>
                <c:pt idx="1877">
                  <c:v>1520</c:v>
                </c:pt>
                <c:pt idx="1878">
                  <c:v>1521</c:v>
                </c:pt>
                <c:pt idx="1879">
                  <c:v>1522</c:v>
                </c:pt>
                <c:pt idx="1880">
                  <c:v>1523</c:v>
                </c:pt>
                <c:pt idx="1881">
                  <c:v>1524</c:v>
                </c:pt>
                <c:pt idx="1882">
                  <c:v>1525</c:v>
                </c:pt>
                <c:pt idx="1883">
                  <c:v>1526</c:v>
                </c:pt>
                <c:pt idx="1884">
                  <c:v>1527</c:v>
                </c:pt>
                <c:pt idx="1885">
                  <c:v>1528</c:v>
                </c:pt>
                <c:pt idx="1886">
                  <c:v>1529</c:v>
                </c:pt>
                <c:pt idx="1887">
                  <c:v>1530</c:v>
                </c:pt>
                <c:pt idx="1888">
                  <c:v>1531</c:v>
                </c:pt>
                <c:pt idx="1889">
                  <c:v>1532</c:v>
                </c:pt>
                <c:pt idx="1890">
                  <c:v>1533</c:v>
                </c:pt>
                <c:pt idx="1891">
                  <c:v>1534</c:v>
                </c:pt>
                <c:pt idx="1892">
                  <c:v>1535</c:v>
                </c:pt>
                <c:pt idx="1893">
                  <c:v>1536</c:v>
                </c:pt>
                <c:pt idx="1894">
                  <c:v>1537</c:v>
                </c:pt>
                <c:pt idx="1895">
                  <c:v>1538</c:v>
                </c:pt>
                <c:pt idx="1896">
                  <c:v>1539</c:v>
                </c:pt>
                <c:pt idx="1897">
                  <c:v>1540</c:v>
                </c:pt>
                <c:pt idx="1898">
                  <c:v>1541</c:v>
                </c:pt>
                <c:pt idx="1899">
                  <c:v>1542</c:v>
                </c:pt>
                <c:pt idx="1900">
                  <c:v>1543</c:v>
                </c:pt>
                <c:pt idx="1901">
                  <c:v>1544</c:v>
                </c:pt>
                <c:pt idx="1902">
                  <c:v>1545</c:v>
                </c:pt>
                <c:pt idx="1903">
                  <c:v>1546</c:v>
                </c:pt>
                <c:pt idx="1904">
                  <c:v>1547</c:v>
                </c:pt>
                <c:pt idx="1905">
                  <c:v>1548</c:v>
                </c:pt>
                <c:pt idx="1906">
                  <c:v>1549</c:v>
                </c:pt>
                <c:pt idx="1907">
                  <c:v>1550</c:v>
                </c:pt>
                <c:pt idx="1908">
                  <c:v>1551</c:v>
                </c:pt>
                <c:pt idx="1909">
                  <c:v>1552</c:v>
                </c:pt>
                <c:pt idx="1910">
                  <c:v>1553</c:v>
                </c:pt>
                <c:pt idx="1911">
                  <c:v>1554</c:v>
                </c:pt>
                <c:pt idx="1912">
                  <c:v>1555</c:v>
                </c:pt>
                <c:pt idx="1913">
                  <c:v>1556</c:v>
                </c:pt>
                <c:pt idx="1914">
                  <c:v>1557</c:v>
                </c:pt>
                <c:pt idx="1915">
                  <c:v>1558</c:v>
                </c:pt>
                <c:pt idx="1916">
                  <c:v>1559</c:v>
                </c:pt>
                <c:pt idx="1917">
                  <c:v>1560</c:v>
                </c:pt>
                <c:pt idx="1918">
                  <c:v>1561</c:v>
                </c:pt>
                <c:pt idx="1919">
                  <c:v>1562</c:v>
                </c:pt>
                <c:pt idx="1920">
                  <c:v>1563</c:v>
                </c:pt>
                <c:pt idx="1921">
                  <c:v>1564</c:v>
                </c:pt>
                <c:pt idx="1922">
                  <c:v>1565</c:v>
                </c:pt>
                <c:pt idx="1923">
                  <c:v>1566</c:v>
                </c:pt>
                <c:pt idx="1924">
                  <c:v>1567</c:v>
                </c:pt>
                <c:pt idx="1925">
                  <c:v>1568</c:v>
                </c:pt>
                <c:pt idx="1926">
                  <c:v>1569</c:v>
                </c:pt>
                <c:pt idx="1927">
                  <c:v>1570</c:v>
                </c:pt>
                <c:pt idx="1928">
                  <c:v>1571</c:v>
                </c:pt>
                <c:pt idx="1929">
                  <c:v>1572</c:v>
                </c:pt>
                <c:pt idx="1930">
                  <c:v>1573</c:v>
                </c:pt>
                <c:pt idx="1931">
                  <c:v>1574</c:v>
                </c:pt>
                <c:pt idx="1932">
                  <c:v>1575</c:v>
                </c:pt>
                <c:pt idx="1933">
                  <c:v>1576</c:v>
                </c:pt>
                <c:pt idx="1934">
                  <c:v>1577</c:v>
                </c:pt>
                <c:pt idx="1935">
                  <c:v>1578</c:v>
                </c:pt>
                <c:pt idx="1936">
                  <c:v>1579</c:v>
                </c:pt>
                <c:pt idx="1937">
                  <c:v>1580</c:v>
                </c:pt>
                <c:pt idx="1938">
                  <c:v>1581</c:v>
                </c:pt>
                <c:pt idx="1939">
                  <c:v>1582</c:v>
                </c:pt>
                <c:pt idx="1940">
                  <c:v>1583</c:v>
                </c:pt>
                <c:pt idx="1941">
                  <c:v>1584</c:v>
                </c:pt>
                <c:pt idx="1942">
                  <c:v>1585</c:v>
                </c:pt>
                <c:pt idx="1943">
                  <c:v>1586</c:v>
                </c:pt>
                <c:pt idx="1944">
                  <c:v>1587</c:v>
                </c:pt>
                <c:pt idx="1945">
                  <c:v>1588</c:v>
                </c:pt>
                <c:pt idx="1946">
                  <c:v>1589</c:v>
                </c:pt>
                <c:pt idx="1947">
                  <c:v>1590</c:v>
                </c:pt>
                <c:pt idx="1948">
                  <c:v>1591</c:v>
                </c:pt>
                <c:pt idx="1949">
                  <c:v>1592</c:v>
                </c:pt>
                <c:pt idx="1950">
                  <c:v>1593</c:v>
                </c:pt>
                <c:pt idx="1951">
                  <c:v>1594</c:v>
                </c:pt>
                <c:pt idx="1952">
                  <c:v>1595</c:v>
                </c:pt>
                <c:pt idx="1953">
                  <c:v>1596</c:v>
                </c:pt>
                <c:pt idx="1954">
                  <c:v>1597</c:v>
                </c:pt>
                <c:pt idx="1955">
                  <c:v>1598</c:v>
                </c:pt>
                <c:pt idx="1956">
                  <c:v>1599</c:v>
                </c:pt>
                <c:pt idx="1957">
                  <c:v>1600</c:v>
                </c:pt>
                <c:pt idx="1958">
                  <c:v>1601</c:v>
                </c:pt>
                <c:pt idx="1959">
                  <c:v>1602</c:v>
                </c:pt>
                <c:pt idx="1960">
                  <c:v>1603</c:v>
                </c:pt>
                <c:pt idx="1961">
                  <c:v>1604</c:v>
                </c:pt>
                <c:pt idx="1962">
                  <c:v>1605</c:v>
                </c:pt>
                <c:pt idx="1963">
                  <c:v>1606</c:v>
                </c:pt>
                <c:pt idx="1964">
                  <c:v>1607</c:v>
                </c:pt>
                <c:pt idx="1965">
                  <c:v>1608</c:v>
                </c:pt>
                <c:pt idx="1966">
                  <c:v>1609</c:v>
                </c:pt>
                <c:pt idx="1967">
                  <c:v>1610</c:v>
                </c:pt>
                <c:pt idx="1968">
                  <c:v>1611</c:v>
                </c:pt>
                <c:pt idx="1969">
                  <c:v>1612</c:v>
                </c:pt>
                <c:pt idx="1970">
                  <c:v>1613</c:v>
                </c:pt>
                <c:pt idx="1971">
                  <c:v>1614</c:v>
                </c:pt>
                <c:pt idx="1972">
                  <c:v>1615</c:v>
                </c:pt>
                <c:pt idx="1973">
                  <c:v>1616</c:v>
                </c:pt>
                <c:pt idx="1974">
                  <c:v>1617</c:v>
                </c:pt>
                <c:pt idx="1975">
                  <c:v>1618</c:v>
                </c:pt>
                <c:pt idx="1976">
                  <c:v>1619</c:v>
                </c:pt>
                <c:pt idx="1977">
                  <c:v>1620</c:v>
                </c:pt>
                <c:pt idx="1978">
                  <c:v>1621</c:v>
                </c:pt>
                <c:pt idx="1979">
                  <c:v>1622</c:v>
                </c:pt>
                <c:pt idx="1980">
                  <c:v>1623</c:v>
                </c:pt>
                <c:pt idx="1981">
                  <c:v>1624</c:v>
                </c:pt>
                <c:pt idx="1982">
                  <c:v>1625</c:v>
                </c:pt>
                <c:pt idx="1983">
                  <c:v>1626</c:v>
                </c:pt>
                <c:pt idx="1984">
                  <c:v>1627</c:v>
                </c:pt>
                <c:pt idx="1985">
                  <c:v>1628</c:v>
                </c:pt>
                <c:pt idx="1986">
                  <c:v>1629</c:v>
                </c:pt>
                <c:pt idx="1987">
                  <c:v>1630</c:v>
                </c:pt>
                <c:pt idx="1988">
                  <c:v>1631</c:v>
                </c:pt>
                <c:pt idx="1989">
                  <c:v>1632</c:v>
                </c:pt>
                <c:pt idx="1990">
                  <c:v>1633</c:v>
                </c:pt>
                <c:pt idx="1991">
                  <c:v>1634</c:v>
                </c:pt>
                <c:pt idx="1992">
                  <c:v>1635</c:v>
                </c:pt>
                <c:pt idx="1993">
                  <c:v>1636</c:v>
                </c:pt>
                <c:pt idx="1994">
                  <c:v>1637</c:v>
                </c:pt>
                <c:pt idx="1995">
                  <c:v>1638</c:v>
                </c:pt>
                <c:pt idx="1996">
                  <c:v>1639</c:v>
                </c:pt>
                <c:pt idx="1997">
                  <c:v>1640</c:v>
                </c:pt>
                <c:pt idx="1998">
                  <c:v>1641</c:v>
                </c:pt>
                <c:pt idx="1999">
                  <c:v>1642</c:v>
                </c:pt>
                <c:pt idx="2000">
                  <c:v>1643</c:v>
                </c:pt>
                <c:pt idx="2001">
                  <c:v>1644</c:v>
                </c:pt>
                <c:pt idx="2002">
                  <c:v>1645</c:v>
                </c:pt>
                <c:pt idx="2003">
                  <c:v>1646</c:v>
                </c:pt>
                <c:pt idx="2004">
                  <c:v>1647</c:v>
                </c:pt>
                <c:pt idx="2005">
                  <c:v>1648</c:v>
                </c:pt>
                <c:pt idx="2006">
                  <c:v>1649</c:v>
                </c:pt>
                <c:pt idx="2007">
                  <c:v>1650</c:v>
                </c:pt>
                <c:pt idx="2008">
                  <c:v>1651</c:v>
                </c:pt>
                <c:pt idx="2009">
                  <c:v>1652</c:v>
                </c:pt>
                <c:pt idx="2010">
                  <c:v>1653</c:v>
                </c:pt>
                <c:pt idx="2011">
                  <c:v>1654</c:v>
                </c:pt>
                <c:pt idx="2012">
                  <c:v>1655</c:v>
                </c:pt>
                <c:pt idx="2013">
                  <c:v>1656</c:v>
                </c:pt>
                <c:pt idx="2014">
                  <c:v>1657</c:v>
                </c:pt>
                <c:pt idx="2015">
                  <c:v>1658</c:v>
                </c:pt>
                <c:pt idx="2016">
                  <c:v>1659</c:v>
                </c:pt>
                <c:pt idx="2017">
                  <c:v>1660</c:v>
                </c:pt>
                <c:pt idx="2018">
                  <c:v>1661</c:v>
                </c:pt>
                <c:pt idx="2019">
                  <c:v>1662</c:v>
                </c:pt>
                <c:pt idx="2020">
                  <c:v>1663</c:v>
                </c:pt>
                <c:pt idx="2021">
                  <c:v>1664</c:v>
                </c:pt>
                <c:pt idx="2022">
                  <c:v>1665</c:v>
                </c:pt>
                <c:pt idx="2023">
                  <c:v>1666</c:v>
                </c:pt>
                <c:pt idx="2024">
                  <c:v>1667</c:v>
                </c:pt>
                <c:pt idx="2025">
                  <c:v>1668</c:v>
                </c:pt>
                <c:pt idx="2026">
                  <c:v>1669</c:v>
                </c:pt>
                <c:pt idx="2027">
                  <c:v>1670</c:v>
                </c:pt>
                <c:pt idx="2028">
                  <c:v>1671</c:v>
                </c:pt>
                <c:pt idx="2029">
                  <c:v>1672</c:v>
                </c:pt>
                <c:pt idx="2030">
                  <c:v>1673</c:v>
                </c:pt>
                <c:pt idx="2031">
                  <c:v>1674</c:v>
                </c:pt>
                <c:pt idx="2032">
                  <c:v>1675</c:v>
                </c:pt>
                <c:pt idx="2033">
                  <c:v>1676</c:v>
                </c:pt>
                <c:pt idx="2034">
                  <c:v>1677</c:v>
                </c:pt>
                <c:pt idx="2035">
                  <c:v>1678</c:v>
                </c:pt>
                <c:pt idx="2036">
                  <c:v>1679</c:v>
                </c:pt>
                <c:pt idx="2037">
                  <c:v>1680</c:v>
                </c:pt>
                <c:pt idx="2038">
                  <c:v>1681</c:v>
                </c:pt>
                <c:pt idx="2039">
                  <c:v>1682</c:v>
                </c:pt>
                <c:pt idx="2040">
                  <c:v>1683</c:v>
                </c:pt>
                <c:pt idx="2041">
                  <c:v>1684</c:v>
                </c:pt>
                <c:pt idx="2042">
                  <c:v>1685</c:v>
                </c:pt>
                <c:pt idx="2043">
                  <c:v>1686</c:v>
                </c:pt>
                <c:pt idx="2044">
                  <c:v>1687</c:v>
                </c:pt>
                <c:pt idx="2045">
                  <c:v>1688</c:v>
                </c:pt>
                <c:pt idx="2046">
                  <c:v>1689</c:v>
                </c:pt>
                <c:pt idx="2047">
                  <c:v>1690</c:v>
                </c:pt>
                <c:pt idx="2048">
                  <c:v>1691</c:v>
                </c:pt>
                <c:pt idx="2049">
                  <c:v>1692</c:v>
                </c:pt>
                <c:pt idx="2050">
                  <c:v>1693</c:v>
                </c:pt>
                <c:pt idx="2051">
                  <c:v>1694</c:v>
                </c:pt>
                <c:pt idx="2052">
                  <c:v>1695</c:v>
                </c:pt>
                <c:pt idx="2053">
                  <c:v>1696</c:v>
                </c:pt>
                <c:pt idx="2054">
                  <c:v>1697</c:v>
                </c:pt>
                <c:pt idx="2055">
                  <c:v>1698</c:v>
                </c:pt>
                <c:pt idx="2056">
                  <c:v>1699</c:v>
                </c:pt>
                <c:pt idx="2057">
                  <c:v>1700</c:v>
                </c:pt>
                <c:pt idx="2058">
                  <c:v>1701</c:v>
                </c:pt>
                <c:pt idx="2059">
                  <c:v>1702</c:v>
                </c:pt>
                <c:pt idx="2060">
                  <c:v>1703</c:v>
                </c:pt>
                <c:pt idx="2061">
                  <c:v>1704</c:v>
                </c:pt>
                <c:pt idx="2062">
                  <c:v>1705</c:v>
                </c:pt>
                <c:pt idx="2063">
                  <c:v>1706</c:v>
                </c:pt>
                <c:pt idx="2064">
                  <c:v>1707</c:v>
                </c:pt>
                <c:pt idx="2065">
                  <c:v>1708</c:v>
                </c:pt>
                <c:pt idx="2066">
                  <c:v>1709</c:v>
                </c:pt>
                <c:pt idx="2067">
                  <c:v>1710</c:v>
                </c:pt>
                <c:pt idx="2068">
                  <c:v>1711</c:v>
                </c:pt>
                <c:pt idx="2069">
                  <c:v>1712</c:v>
                </c:pt>
                <c:pt idx="2070">
                  <c:v>1713</c:v>
                </c:pt>
                <c:pt idx="2071">
                  <c:v>1714</c:v>
                </c:pt>
                <c:pt idx="2072">
                  <c:v>1715</c:v>
                </c:pt>
                <c:pt idx="2073">
                  <c:v>1716</c:v>
                </c:pt>
                <c:pt idx="2074">
                  <c:v>1717</c:v>
                </c:pt>
                <c:pt idx="2075">
                  <c:v>1718</c:v>
                </c:pt>
                <c:pt idx="2076">
                  <c:v>1719</c:v>
                </c:pt>
                <c:pt idx="2077">
                  <c:v>1720</c:v>
                </c:pt>
                <c:pt idx="2078">
                  <c:v>1721</c:v>
                </c:pt>
                <c:pt idx="2079">
                  <c:v>1722</c:v>
                </c:pt>
                <c:pt idx="2080">
                  <c:v>1723</c:v>
                </c:pt>
                <c:pt idx="2081">
                  <c:v>1724</c:v>
                </c:pt>
                <c:pt idx="2082">
                  <c:v>1725</c:v>
                </c:pt>
                <c:pt idx="2083">
                  <c:v>1726</c:v>
                </c:pt>
                <c:pt idx="2084">
                  <c:v>1727</c:v>
                </c:pt>
                <c:pt idx="2085">
                  <c:v>1728</c:v>
                </c:pt>
                <c:pt idx="2086">
                  <c:v>1729</c:v>
                </c:pt>
                <c:pt idx="2087">
                  <c:v>1730</c:v>
                </c:pt>
                <c:pt idx="2088">
                  <c:v>1731</c:v>
                </c:pt>
                <c:pt idx="2089">
                  <c:v>1732</c:v>
                </c:pt>
                <c:pt idx="2090">
                  <c:v>1733</c:v>
                </c:pt>
                <c:pt idx="2091">
                  <c:v>1734</c:v>
                </c:pt>
                <c:pt idx="2092">
                  <c:v>1735</c:v>
                </c:pt>
                <c:pt idx="2093">
                  <c:v>1736</c:v>
                </c:pt>
                <c:pt idx="2094">
                  <c:v>1737</c:v>
                </c:pt>
                <c:pt idx="2095">
                  <c:v>1738</c:v>
                </c:pt>
                <c:pt idx="2096">
                  <c:v>1739</c:v>
                </c:pt>
                <c:pt idx="2097">
                  <c:v>1740</c:v>
                </c:pt>
                <c:pt idx="2098">
                  <c:v>1741</c:v>
                </c:pt>
                <c:pt idx="2099">
                  <c:v>1742</c:v>
                </c:pt>
                <c:pt idx="2100">
                  <c:v>1743</c:v>
                </c:pt>
                <c:pt idx="2101">
                  <c:v>1744</c:v>
                </c:pt>
                <c:pt idx="2102">
                  <c:v>1745</c:v>
                </c:pt>
                <c:pt idx="2103">
                  <c:v>1746</c:v>
                </c:pt>
                <c:pt idx="2104">
                  <c:v>1747</c:v>
                </c:pt>
                <c:pt idx="2105">
                  <c:v>1748</c:v>
                </c:pt>
                <c:pt idx="2106">
                  <c:v>1749</c:v>
                </c:pt>
                <c:pt idx="2107">
                  <c:v>1750</c:v>
                </c:pt>
                <c:pt idx="2108">
                  <c:v>1751</c:v>
                </c:pt>
                <c:pt idx="2109">
                  <c:v>1752</c:v>
                </c:pt>
                <c:pt idx="2110">
                  <c:v>1753</c:v>
                </c:pt>
                <c:pt idx="2111">
                  <c:v>1754</c:v>
                </c:pt>
                <c:pt idx="2112">
                  <c:v>1755</c:v>
                </c:pt>
                <c:pt idx="2113">
                  <c:v>1756</c:v>
                </c:pt>
                <c:pt idx="2114">
                  <c:v>1757</c:v>
                </c:pt>
                <c:pt idx="2115">
                  <c:v>1758</c:v>
                </c:pt>
                <c:pt idx="2116">
                  <c:v>1759</c:v>
                </c:pt>
                <c:pt idx="2117">
                  <c:v>1760</c:v>
                </c:pt>
                <c:pt idx="2118">
                  <c:v>1761</c:v>
                </c:pt>
                <c:pt idx="2119">
                  <c:v>1762</c:v>
                </c:pt>
                <c:pt idx="2120">
                  <c:v>1763</c:v>
                </c:pt>
                <c:pt idx="2121">
                  <c:v>1764</c:v>
                </c:pt>
                <c:pt idx="2122">
                  <c:v>1765</c:v>
                </c:pt>
                <c:pt idx="2123">
                  <c:v>1766</c:v>
                </c:pt>
                <c:pt idx="2124">
                  <c:v>1767</c:v>
                </c:pt>
                <c:pt idx="2125">
                  <c:v>1768</c:v>
                </c:pt>
                <c:pt idx="2126">
                  <c:v>1769</c:v>
                </c:pt>
                <c:pt idx="2127">
                  <c:v>1770</c:v>
                </c:pt>
                <c:pt idx="2128">
                  <c:v>1771</c:v>
                </c:pt>
                <c:pt idx="2129">
                  <c:v>1772</c:v>
                </c:pt>
                <c:pt idx="2130">
                  <c:v>1773</c:v>
                </c:pt>
                <c:pt idx="2131">
                  <c:v>1774</c:v>
                </c:pt>
                <c:pt idx="2132">
                  <c:v>1775</c:v>
                </c:pt>
                <c:pt idx="2133">
                  <c:v>1776</c:v>
                </c:pt>
                <c:pt idx="2134">
                  <c:v>1777</c:v>
                </c:pt>
                <c:pt idx="2135">
                  <c:v>1778</c:v>
                </c:pt>
                <c:pt idx="2136">
                  <c:v>1779</c:v>
                </c:pt>
                <c:pt idx="2137">
                  <c:v>1780</c:v>
                </c:pt>
                <c:pt idx="2138">
                  <c:v>1781</c:v>
                </c:pt>
                <c:pt idx="2139">
                  <c:v>1782</c:v>
                </c:pt>
                <c:pt idx="2140">
                  <c:v>1783</c:v>
                </c:pt>
                <c:pt idx="2141">
                  <c:v>1784</c:v>
                </c:pt>
                <c:pt idx="2142">
                  <c:v>1785</c:v>
                </c:pt>
                <c:pt idx="2143">
                  <c:v>1786</c:v>
                </c:pt>
                <c:pt idx="2144">
                  <c:v>1787</c:v>
                </c:pt>
                <c:pt idx="2145">
                  <c:v>1788</c:v>
                </c:pt>
                <c:pt idx="2146">
                  <c:v>1789</c:v>
                </c:pt>
                <c:pt idx="2147">
                  <c:v>1790</c:v>
                </c:pt>
                <c:pt idx="2148">
                  <c:v>1791</c:v>
                </c:pt>
                <c:pt idx="2149">
                  <c:v>1792</c:v>
                </c:pt>
                <c:pt idx="2150">
                  <c:v>1793</c:v>
                </c:pt>
                <c:pt idx="2151">
                  <c:v>1794</c:v>
                </c:pt>
                <c:pt idx="2152">
                  <c:v>1795</c:v>
                </c:pt>
                <c:pt idx="2153">
                  <c:v>1796</c:v>
                </c:pt>
                <c:pt idx="2154">
                  <c:v>1797</c:v>
                </c:pt>
                <c:pt idx="2155">
                  <c:v>1798</c:v>
                </c:pt>
                <c:pt idx="2156">
                  <c:v>1799</c:v>
                </c:pt>
                <c:pt idx="2157">
                  <c:v>1800</c:v>
                </c:pt>
                <c:pt idx="2158">
                  <c:v>1801</c:v>
                </c:pt>
                <c:pt idx="2159">
                  <c:v>1802</c:v>
                </c:pt>
                <c:pt idx="2160">
                  <c:v>1803</c:v>
                </c:pt>
                <c:pt idx="2161">
                  <c:v>1804</c:v>
                </c:pt>
                <c:pt idx="2162">
                  <c:v>1805</c:v>
                </c:pt>
                <c:pt idx="2163">
                  <c:v>1806</c:v>
                </c:pt>
                <c:pt idx="2164">
                  <c:v>1807</c:v>
                </c:pt>
                <c:pt idx="2165">
                  <c:v>1808</c:v>
                </c:pt>
                <c:pt idx="2166">
                  <c:v>1809</c:v>
                </c:pt>
                <c:pt idx="2167">
                  <c:v>1810</c:v>
                </c:pt>
                <c:pt idx="2168">
                  <c:v>1811</c:v>
                </c:pt>
                <c:pt idx="2169">
                  <c:v>1812</c:v>
                </c:pt>
                <c:pt idx="2170">
                  <c:v>1813</c:v>
                </c:pt>
                <c:pt idx="2171">
                  <c:v>1814</c:v>
                </c:pt>
                <c:pt idx="2172">
                  <c:v>1815</c:v>
                </c:pt>
                <c:pt idx="2173">
                  <c:v>1816</c:v>
                </c:pt>
                <c:pt idx="2174">
                  <c:v>1817</c:v>
                </c:pt>
                <c:pt idx="2175">
                  <c:v>1818</c:v>
                </c:pt>
                <c:pt idx="2176">
                  <c:v>1819</c:v>
                </c:pt>
                <c:pt idx="2177">
                  <c:v>1820</c:v>
                </c:pt>
                <c:pt idx="2178">
                  <c:v>1821</c:v>
                </c:pt>
                <c:pt idx="2179">
                  <c:v>1822</c:v>
                </c:pt>
                <c:pt idx="2180">
                  <c:v>1823</c:v>
                </c:pt>
                <c:pt idx="2181">
                  <c:v>1824</c:v>
                </c:pt>
                <c:pt idx="2182">
                  <c:v>1825</c:v>
                </c:pt>
                <c:pt idx="2183">
                  <c:v>1826</c:v>
                </c:pt>
                <c:pt idx="2184">
                  <c:v>1827</c:v>
                </c:pt>
                <c:pt idx="2185">
                  <c:v>1828</c:v>
                </c:pt>
                <c:pt idx="2186">
                  <c:v>1829</c:v>
                </c:pt>
                <c:pt idx="2187">
                  <c:v>1830</c:v>
                </c:pt>
                <c:pt idx="2188">
                  <c:v>1831</c:v>
                </c:pt>
                <c:pt idx="2189">
                  <c:v>1832</c:v>
                </c:pt>
                <c:pt idx="2190">
                  <c:v>1833</c:v>
                </c:pt>
                <c:pt idx="2191">
                  <c:v>1834</c:v>
                </c:pt>
                <c:pt idx="2192">
                  <c:v>1835</c:v>
                </c:pt>
                <c:pt idx="2193">
                  <c:v>1836</c:v>
                </c:pt>
                <c:pt idx="2194">
                  <c:v>1837</c:v>
                </c:pt>
                <c:pt idx="2195">
                  <c:v>1838</c:v>
                </c:pt>
                <c:pt idx="2196">
                  <c:v>1839</c:v>
                </c:pt>
                <c:pt idx="2197">
                  <c:v>1840</c:v>
                </c:pt>
                <c:pt idx="2198">
                  <c:v>1841</c:v>
                </c:pt>
                <c:pt idx="2199">
                  <c:v>1842</c:v>
                </c:pt>
                <c:pt idx="2200">
                  <c:v>1843</c:v>
                </c:pt>
                <c:pt idx="2201">
                  <c:v>1844</c:v>
                </c:pt>
                <c:pt idx="2202">
                  <c:v>1845</c:v>
                </c:pt>
                <c:pt idx="2203">
                  <c:v>1846</c:v>
                </c:pt>
                <c:pt idx="2204">
                  <c:v>1847</c:v>
                </c:pt>
                <c:pt idx="2205">
                  <c:v>1848</c:v>
                </c:pt>
                <c:pt idx="2206">
                  <c:v>1849</c:v>
                </c:pt>
                <c:pt idx="2207">
                  <c:v>1850</c:v>
                </c:pt>
                <c:pt idx="2208">
                  <c:v>1851</c:v>
                </c:pt>
                <c:pt idx="2209">
                  <c:v>1852</c:v>
                </c:pt>
                <c:pt idx="2210">
                  <c:v>1853</c:v>
                </c:pt>
                <c:pt idx="2211">
                  <c:v>1854</c:v>
                </c:pt>
                <c:pt idx="2212">
                  <c:v>1855</c:v>
                </c:pt>
                <c:pt idx="2213">
                  <c:v>1856</c:v>
                </c:pt>
                <c:pt idx="2214">
                  <c:v>1857</c:v>
                </c:pt>
                <c:pt idx="2215">
                  <c:v>1858</c:v>
                </c:pt>
                <c:pt idx="2216">
                  <c:v>1859</c:v>
                </c:pt>
                <c:pt idx="2217">
                  <c:v>1860</c:v>
                </c:pt>
                <c:pt idx="2218">
                  <c:v>1861</c:v>
                </c:pt>
                <c:pt idx="2219">
                  <c:v>1862</c:v>
                </c:pt>
                <c:pt idx="2220">
                  <c:v>1863</c:v>
                </c:pt>
                <c:pt idx="2221">
                  <c:v>1864</c:v>
                </c:pt>
                <c:pt idx="2222">
                  <c:v>1865</c:v>
                </c:pt>
                <c:pt idx="2223">
                  <c:v>1866</c:v>
                </c:pt>
                <c:pt idx="2224">
                  <c:v>1867</c:v>
                </c:pt>
                <c:pt idx="2225">
                  <c:v>1868</c:v>
                </c:pt>
                <c:pt idx="2226">
                  <c:v>1869</c:v>
                </c:pt>
                <c:pt idx="2227">
                  <c:v>1870</c:v>
                </c:pt>
                <c:pt idx="2228">
                  <c:v>1871</c:v>
                </c:pt>
                <c:pt idx="2229">
                  <c:v>1872</c:v>
                </c:pt>
                <c:pt idx="2230">
                  <c:v>1873</c:v>
                </c:pt>
                <c:pt idx="2231">
                  <c:v>1874</c:v>
                </c:pt>
                <c:pt idx="2232">
                  <c:v>1875</c:v>
                </c:pt>
                <c:pt idx="2233">
                  <c:v>1876</c:v>
                </c:pt>
                <c:pt idx="2234">
                  <c:v>1877</c:v>
                </c:pt>
                <c:pt idx="2235">
                  <c:v>1878</c:v>
                </c:pt>
                <c:pt idx="2236">
                  <c:v>1879</c:v>
                </c:pt>
                <c:pt idx="2237">
                  <c:v>1880</c:v>
                </c:pt>
                <c:pt idx="2238">
                  <c:v>1881</c:v>
                </c:pt>
                <c:pt idx="2239">
                  <c:v>1882</c:v>
                </c:pt>
                <c:pt idx="2240">
                  <c:v>1883</c:v>
                </c:pt>
                <c:pt idx="2241">
                  <c:v>1884</c:v>
                </c:pt>
                <c:pt idx="2242">
                  <c:v>1885</c:v>
                </c:pt>
                <c:pt idx="2243">
                  <c:v>1886</c:v>
                </c:pt>
                <c:pt idx="2244">
                  <c:v>1887</c:v>
                </c:pt>
                <c:pt idx="2245">
                  <c:v>1888</c:v>
                </c:pt>
                <c:pt idx="2246">
                  <c:v>1889</c:v>
                </c:pt>
                <c:pt idx="2247">
                  <c:v>1890</c:v>
                </c:pt>
                <c:pt idx="2248">
                  <c:v>1891</c:v>
                </c:pt>
                <c:pt idx="2249">
                  <c:v>1892</c:v>
                </c:pt>
                <c:pt idx="2250">
                  <c:v>1893</c:v>
                </c:pt>
                <c:pt idx="2251">
                  <c:v>1894</c:v>
                </c:pt>
                <c:pt idx="2252">
                  <c:v>1895</c:v>
                </c:pt>
                <c:pt idx="2253">
                  <c:v>1896</c:v>
                </c:pt>
                <c:pt idx="2254">
                  <c:v>1897</c:v>
                </c:pt>
                <c:pt idx="2255">
                  <c:v>1898</c:v>
                </c:pt>
                <c:pt idx="2256">
                  <c:v>1899</c:v>
                </c:pt>
                <c:pt idx="2257">
                  <c:v>1900</c:v>
                </c:pt>
                <c:pt idx="2258">
                  <c:v>1901</c:v>
                </c:pt>
                <c:pt idx="2259">
                  <c:v>1902</c:v>
                </c:pt>
                <c:pt idx="2260">
                  <c:v>1903</c:v>
                </c:pt>
                <c:pt idx="2261">
                  <c:v>1904</c:v>
                </c:pt>
                <c:pt idx="2262">
                  <c:v>1905</c:v>
                </c:pt>
                <c:pt idx="2263">
                  <c:v>1906</c:v>
                </c:pt>
                <c:pt idx="2264">
                  <c:v>1907</c:v>
                </c:pt>
                <c:pt idx="2265">
                  <c:v>1908</c:v>
                </c:pt>
                <c:pt idx="2266">
                  <c:v>1909</c:v>
                </c:pt>
                <c:pt idx="2267">
                  <c:v>1910</c:v>
                </c:pt>
                <c:pt idx="2268">
                  <c:v>1911</c:v>
                </c:pt>
                <c:pt idx="2269">
                  <c:v>1912</c:v>
                </c:pt>
                <c:pt idx="2270">
                  <c:v>1913</c:v>
                </c:pt>
                <c:pt idx="2271">
                  <c:v>1914</c:v>
                </c:pt>
                <c:pt idx="2272">
                  <c:v>1915</c:v>
                </c:pt>
                <c:pt idx="2273">
                  <c:v>1916</c:v>
                </c:pt>
                <c:pt idx="2274">
                  <c:v>1917</c:v>
                </c:pt>
                <c:pt idx="2275">
                  <c:v>1918</c:v>
                </c:pt>
                <c:pt idx="2276">
                  <c:v>1919</c:v>
                </c:pt>
                <c:pt idx="2277">
                  <c:v>1920</c:v>
                </c:pt>
                <c:pt idx="2278">
                  <c:v>1921</c:v>
                </c:pt>
                <c:pt idx="2279">
                  <c:v>1922</c:v>
                </c:pt>
                <c:pt idx="2280">
                  <c:v>1923</c:v>
                </c:pt>
                <c:pt idx="2281">
                  <c:v>1924</c:v>
                </c:pt>
                <c:pt idx="2282">
                  <c:v>1925</c:v>
                </c:pt>
                <c:pt idx="2283">
                  <c:v>1926</c:v>
                </c:pt>
                <c:pt idx="2284">
                  <c:v>1927</c:v>
                </c:pt>
                <c:pt idx="2285">
                  <c:v>1928</c:v>
                </c:pt>
                <c:pt idx="2286">
                  <c:v>1929</c:v>
                </c:pt>
                <c:pt idx="2287">
                  <c:v>1930</c:v>
                </c:pt>
                <c:pt idx="2288">
                  <c:v>1931</c:v>
                </c:pt>
                <c:pt idx="2289">
                  <c:v>1932</c:v>
                </c:pt>
                <c:pt idx="2290">
                  <c:v>1933</c:v>
                </c:pt>
                <c:pt idx="2291">
                  <c:v>1934</c:v>
                </c:pt>
                <c:pt idx="2292">
                  <c:v>1935</c:v>
                </c:pt>
                <c:pt idx="2293">
                  <c:v>1936</c:v>
                </c:pt>
                <c:pt idx="2294">
                  <c:v>1937</c:v>
                </c:pt>
                <c:pt idx="2295">
                  <c:v>1938</c:v>
                </c:pt>
                <c:pt idx="2296">
                  <c:v>1939</c:v>
                </c:pt>
                <c:pt idx="2297">
                  <c:v>1940</c:v>
                </c:pt>
                <c:pt idx="2298">
                  <c:v>1941</c:v>
                </c:pt>
                <c:pt idx="2299">
                  <c:v>1942</c:v>
                </c:pt>
                <c:pt idx="2300">
                  <c:v>1943</c:v>
                </c:pt>
                <c:pt idx="2301">
                  <c:v>1944</c:v>
                </c:pt>
                <c:pt idx="2302">
                  <c:v>1945</c:v>
                </c:pt>
                <c:pt idx="2303">
                  <c:v>1946</c:v>
                </c:pt>
                <c:pt idx="2304">
                  <c:v>1947</c:v>
                </c:pt>
                <c:pt idx="2305">
                  <c:v>1948</c:v>
                </c:pt>
                <c:pt idx="2306">
                  <c:v>1949</c:v>
                </c:pt>
                <c:pt idx="2307">
                  <c:v>1950</c:v>
                </c:pt>
                <c:pt idx="2308">
                  <c:v>1951</c:v>
                </c:pt>
                <c:pt idx="2309">
                  <c:v>1952</c:v>
                </c:pt>
                <c:pt idx="2310">
                  <c:v>1953</c:v>
                </c:pt>
                <c:pt idx="2311">
                  <c:v>1954</c:v>
                </c:pt>
                <c:pt idx="2312">
                  <c:v>1955</c:v>
                </c:pt>
                <c:pt idx="2313">
                  <c:v>1956</c:v>
                </c:pt>
                <c:pt idx="2314">
                  <c:v>1957</c:v>
                </c:pt>
                <c:pt idx="2315">
                  <c:v>1958</c:v>
                </c:pt>
                <c:pt idx="2316">
                  <c:v>1959</c:v>
                </c:pt>
                <c:pt idx="2317">
                  <c:v>1960</c:v>
                </c:pt>
                <c:pt idx="2318">
                  <c:v>1961</c:v>
                </c:pt>
                <c:pt idx="2319">
                  <c:v>1962</c:v>
                </c:pt>
                <c:pt idx="2320">
                  <c:v>1963</c:v>
                </c:pt>
                <c:pt idx="2321">
                  <c:v>1964</c:v>
                </c:pt>
                <c:pt idx="2322">
                  <c:v>1965</c:v>
                </c:pt>
                <c:pt idx="2323">
                  <c:v>1966</c:v>
                </c:pt>
                <c:pt idx="2324">
                  <c:v>1967</c:v>
                </c:pt>
                <c:pt idx="2325">
                  <c:v>1968</c:v>
                </c:pt>
                <c:pt idx="2326">
                  <c:v>1969</c:v>
                </c:pt>
                <c:pt idx="2327">
                  <c:v>1970</c:v>
                </c:pt>
                <c:pt idx="2328">
                  <c:v>1971</c:v>
                </c:pt>
                <c:pt idx="2329">
                  <c:v>1972</c:v>
                </c:pt>
                <c:pt idx="2330">
                  <c:v>1973</c:v>
                </c:pt>
                <c:pt idx="2331">
                  <c:v>1974</c:v>
                </c:pt>
                <c:pt idx="2332">
                  <c:v>1975</c:v>
                </c:pt>
                <c:pt idx="2333">
                  <c:v>1976</c:v>
                </c:pt>
                <c:pt idx="2334">
                  <c:v>1977</c:v>
                </c:pt>
                <c:pt idx="2335">
                  <c:v>1978</c:v>
                </c:pt>
                <c:pt idx="2336">
                  <c:v>1979</c:v>
                </c:pt>
                <c:pt idx="2337">
                  <c:v>1980</c:v>
                </c:pt>
                <c:pt idx="2338">
                  <c:v>1981</c:v>
                </c:pt>
                <c:pt idx="2339">
                  <c:v>1982</c:v>
                </c:pt>
                <c:pt idx="2340">
                  <c:v>1983</c:v>
                </c:pt>
                <c:pt idx="2341">
                  <c:v>1984</c:v>
                </c:pt>
                <c:pt idx="2342">
                  <c:v>1985</c:v>
                </c:pt>
                <c:pt idx="2343">
                  <c:v>1986</c:v>
                </c:pt>
                <c:pt idx="2344">
                  <c:v>1987</c:v>
                </c:pt>
                <c:pt idx="2345">
                  <c:v>1988</c:v>
                </c:pt>
                <c:pt idx="2346">
                  <c:v>1989</c:v>
                </c:pt>
                <c:pt idx="2347">
                  <c:v>1990</c:v>
                </c:pt>
                <c:pt idx="2348">
                  <c:v>1991</c:v>
                </c:pt>
                <c:pt idx="2349">
                  <c:v>1992</c:v>
                </c:pt>
                <c:pt idx="2350">
                  <c:v>1993</c:v>
                </c:pt>
                <c:pt idx="2351">
                  <c:v>1994</c:v>
                </c:pt>
                <c:pt idx="2352">
                  <c:v>1995</c:v>
                </c:pt>
                <c:pt idx="2353">
                  <c:v>1996</c:v>
                </c:pt>
                <c:pt idx="2354">
                  <c:v>1997</c:v>
                </c:pt>
                <c:pt idx="2355">
                  <c:v>1998</c:v>
                </c:pt>
                <c:pt idx="2356">
                  <c:v>1999</c:v>
                </c:pt>
                <c:pt idx="2357">
                  <c:v>2000</c:v>
                </c:pt>
                <c:pt idx="2358">
                  <c:v>2001</c:v>
                </c:pt>
                <c:pt idx="2359">
                  <c:v>2002</c:v>
                </c:pt>
                <c:pt idx="2360">
                  <c:v>2003</c:v>
                </c:pt>
                <c:pt idx="2361">
                  <c:v>2004</c:v>
                </c:pt>
                <c:pt idx="2362">
                  <c:v>2005</c:v>
                </c:pt>
                <c:pt idx="2363">
                  <c:v>2006</c:v>
                </c:pt>
                <c:pt idx="2364">
                  <c:v>2007</c:v>
                </c:pt>
                <c:pt idx="2365">
                  <c:v>2008</c:v>
                </c:pt>
                <c:pt idx="2366">
                  <c:v>2009</c:v>
                </c:pt>
                <c:pt idx="2367">
                  <c:v>2010</c:v>
                </c:pt>
                <c:pt idx="2368">
                  <c:v>2011</c:v>
                </c:pt>
                <c:pt idx="2369">
                  <c:v>2012</c:v>
                </c:pt>
                <c:pt idx="2370">
                  <c:v>2013</c:v>
                </c:pt>
                <c:pt idx="2371">
                  <c:v>2014</c:v>
                </c:pt>
                <c:pt idx="2372">
                  <c:v>2015</c:v>
                </c:pt>
                <c:pt idx="2373">
                  <c:v>2016</c:v>
                </c:pt>
                <c:pt idx="2374">
                  <c:v>2017</c:v>
                </c:pt>
                <c:pt idx="2375">
                  <c:v>2018</c:v>
                </c:pt>
                <c:pt idx="2376">
                  <c:v>2019</c:v>
                </c:pt>
                <c:pt idx="2377">
                  <c:v>2020</c:v>
                </c:pt>
                <c:pt idx="2378">
                  <c:v>2021</c:v>
                </c:pt>
                <c:pt idx="2379">
                  <c:v>2022</c:v>
                </c:pt>
                <c:pt idx="2380">
                  <c:v>2023</c:v>
                </c:pt>
                <c:pt idx="2381">
                  <c:v>2024</c:v>
                </c:pt>
                <c:pt idx="2382">
                  <c:v>2025</c:v>
                </c:pt>
                <c:pt idx="2383">
                  <c:v>2026</c:v>
                </c:pt>
                <c:pt idx="2384">
                  <c:v>2027</c:v>
                </c:pt>
                <c:pt idx="2385">
                  <c:v>2028</c:v>
                </c:pt>
                <c:pt idx="2386">
                  <c:v>2029</c:v>
                </c:pt>
                <c:pt idx="2387">
                  <c:v>2030</c:v>
                </c:pt>
                <c:pt idx="2388">
                  <c:v>2031</c:v>
                </c:pt>
                <c:pt idx="2389">
                  <c:v>2032</c:v>
                </c:pt>
                <c:pt idx="2390">
                  <c:v>2033</c:v>
                </c:pt>
                <c:pt idx="2391">
                  <c:v>2034</c:v>
                </c:pt>
                <c:pt idx="2392">
                  <c:v>2035</c:v>
                </c:pt>
                <c:pt idx="2393">
                  <c:v>2036</c:v>
                </c:pt>
                <c:pt idx="2394">
                  <c:v>2037</c:v>
                </c:pt>
                <c:pt idx="2395">
                  <c:v>2038</c:v>
                </c:pt>
                <c:pt idx="2396">
                  <c:v>2039</c:v>
                </c:pt>
                <c:pt idx="2397">
                  <c:v>2040</c:v>
                </c:pt>
                <c:pt idx="2398">
                  <c:v>2041</c:v>
                </c:pt>
                <c:pt idx="2399">
                  <c:v>2042</c:v>
                </c:pt>
                <c:pt idx="2400">
                  <c:v>2043</c:v>
                </c:pt>
                <c:pt idx="2401">
                  <c:v>2044</c:v>
                </c:pt>
                <c:pt idx="2402">
                  <c:v>2045</c:v>
                </c:pt>
                <c:pt idx="2403">
                  <c:v>2046</c:v>
                </c:pt>
                <c:pt idx="2404">
                  <c:v>2047</c:v>
                </c:pt>
                <c:pt idx="2405">
                  <c:v>2048</c:v>
                </c:pt>
                <c:pt idx="2406">
                  <c:v>2049</c:v>
                </c:pt>
                <c:pt idx="2407">
                  <c:v>2050</c:v>
                </c:pt>
                <c:pt idx="2408">
                  <c:v>2051</c:v>
                </c:pt>
                <c:pt idx="2409">
                  <c:v>2052</c:v>
                </c:pt>
                <c:pt idx="2410">
                  <c:v>2053</c:v>
                </c:pt>
                <c:pt idx="2411">
                  <c:v>2054</c:v>
                </c:pt>
                <c:pt idx="2412">
                  <c:v>2055</c:v>
                </c:pt>
                <c:pt idx="2413">
                  <c:v>2056</c:v>
                </c:pt>
                <c:pt idx="2414">
                  <c:v>2057</c:v>
                </c:pt>
                <c:pt idx="2415">
                  <c:v>2058</c:v>
                </c:pt>
                <c:pt idx="2416">
                  <c:v>2059</c:v>
                </c:pt>
                <c:pt idx="2417">
                  <c:v>2060</c:v>
                </c:pt>
                <c:pt idx="2418">
                  <c:v>2061</c:v>
                </c:pt>
                <c:pt idx="2419">
                  <c:v>2062</c:v>
                </c:pt>
                <c:pt idx="2420">
                  <c:v>2063</c:v>
                </c:pt>
                <c:pt idx="2421">
                  <c:v>2064</c:v>
                </c:pt>
                <c:pt idx="2422">
                  <c:v>2065</c:v>
                </c:pt>
                <c:pt idx="2423">
                  <c:v>2066</c:v>
                </c:pt>
                <c:pt idx="2424">
                  <c:v>2067</c:v>
                </c:pt>
                <c:pt idx="2425">
                  <c:v>2068</c:v>
                </c:pt>
                <c:pt idx="2426">
                  <c:v>2069</c:v>
                </c:pt>
                <c:pt idx="2427">
                  <c:v>2070</c:v>
                </c:pt>
                <c:pt idx="2428">
                  <c:v>2071</c:v>
                </c:pt>
                <c:pt idx="2429">
                  <c:v>2072</c:v>
                </c:pt>
                <c:pt idx="2430">
                  <c:v>2073</c:v>
                </c:pt>
                <c:pt idx="2431">
                  <c:v>2074</c:v>
                </c:pt>
                <c:pt idx="2432">
                  <c:v>2075</c:v>
                </c:pt>
                <c:pt idx="2433">
                  <c:v>2076</c:v>
                </c:pt>
                <c:pt idx="2434">
                  <c:v>2077</c:v>
                </c:pt>
                <c:pt idx="2435">
                  <c:v>2078</c:v>
                </c:pt>
                <c:pt idx="2436">
                  <c:v>2079</c:v>
                </c:pt>
                <c:pt idx="2437">
                  <c:v>2080</c:v>
                </c:pt>
                <c:pt idx="2438">
                  <c:v>2081</c:v>
                </c:pt>
                <c:pt idx="2439">
                  <c:v>2082</c:v>
                </c:pt>
                <c:pt idx="2440">
                  <c:v>2083</c:v>
                </c:pt>
                <c:pt idx="2441">
                  <c:v>2084</c:v>
                </c:pt>
                <c:pt idx="2442">
                  <c:v>2085</c:v>
                </c:pt>
                <c:pt idx="2443">
                  <c:v>2086</c:v>
                </c:pt>
                <c:pt idx="2444">
                  <c:v>2087</c:v>
                </c:pt>
                <c:pt idx="2445">
                  <c:v>2088</c:v>
                </c:pt>
                <c:pt idx="2446">
                  <c:v>2089</c:v>
                </c:pt>
                <c:pt idx="2447">
                  <c:v>2090</c:v>
                </c:pt>
                <c:pt idx="2448">
                  <c:v>2091</c:v>
                </c:pt>
                <c:pt idx="2449">
                  <c:v>2092</c:v>
                </c:pt>
                <c:pt idx="2450">
                  <c:v>2093</c:v>
                </c:pt>
                <c:pt idx="2451">
                  <c:v>2094</c:v>
                </c:pt>
                <c:pt idx="2452">
                  <c:v>2095</c:v>
                </c:pt>
                <c:pt idx="2453">
                  <c:v>2096</c:v>
                </c:pt>
                <c:pt idx="2454">
                  <c:v>2097</c:v>
                </c:pt>
                <c:pt idx="2455">
                  <c:v>2098</c:v>
                </c:pt>
                <c:pt idx="2456">
                  <c:v>2099</c:v>
                </c:pt>
                <c:pt idx="2457">
                  <c:v>2100</c:v>
                </c:pt>
                <c:pt idx="2458">
                  <c:v>2101</c:v>
                </c:pt>
                <c:pt idx="2459">
                  <c:v>2102</c:v>
                </c:pt>
                <c:pt idx="2460">
                  <c:v>2103</c:v>
                </c:pt>
                <c:pt idx="2461">
                  <c:v>2104</c:v>
                </c:pt>
                <c:pt idx="2462">
                  <c:v>2105</c:v>
                </c:pt>
                <c:pt idx="2463">
                  <c:v>2106</c:v>
                </c:pt>
                <c:pt idx="2464">
                  <c:v>2107</c:v>
                </c:pt>
                <c:pt idx="2465">
                  <c:v>2108</c:v>
                </c:pt>
                <c:pt idx="2466">
                  <c:v>2109</c:v>
                </c:pt>
                <c:pt idx="2467">
                  <c:v>2110</c:v>
                </c:pt>
                <c:pt idx="2468">
                  <c:v>2111</c:v>
                </c:pt>
                <c:pt idx="2469">
                  <c:v>2112</c:v>
                </c:pt>
                <c:pt idx="2470">
                  <c:v>2113</c:v>
                </c:pt>
                <c:pt idx="2471">
                  <c:v>2114</c:v>
                </c:pt>
                <c:pt idx="2472">
                  <c:v>2115</c:v>
                </c:pt>
                <c:pt idx="2473">
                  <c:v>2116</c:v>
                </c:pt>
                <c:pt idx="2474">
                  <c:v>2117</c:v>
                </c:pt>
                <c:pt idx="2475">
                  <c:v>2118</c:v>
                </c:pt>
                <c:pt idx="2476">
                  <c:v>2119</c:v>
                </c:pt>
                <c:pt idx="2477">
                  <c:v>2120</c:v>
                </c:pt>
                <c:pt idx="2478">
                  <c:v>2121</c:v>
                </c:pt>
                <c:pt idx="2479">
                  <c:v>2122</c:v>
                </c:pt>
                <c:pt idx="2480">
                  <c:v>2123</c:v>
                </c:pt>
                <c:pt idx="2481">
                  <c:v>2124</c:v>
                </c:pt>
                <c:pt idx="2482">
                  <c:v>2125</c:v>
                </c:pt>
                <c:pt idx="2483">
                  <c:v>2126</c:v>
                </c:pt>
                <c:pt idx="2484">
                  <c:v>2127</c:v>
                </c:pt>
                <c:pt idx="2485">
                  <c:v>2128</c:v>
                </c:pt>
                <c:pt idx="2486">
                  <c:v>2129</c:v>
                </c:pt>
                <c:pt idx="2487">
                  <c:v>2130</c:v>
                </c:pt>
                <c:pt idx="2488">
                  <c:v>2131</c:v>
                </c:pt>
                <c:pt idx="2489">
                  <c:v>2132</c:v>
                </c:pt>
                <c:pt idx="2490">
                  <c:v>2133</c:v>
                </c:pt>
                <c:pt idx="2491">
                  <c:v>2134</c:v>
                </c:pt>
                <c:pt idx="2492">
                  <c:v>2135</c:v>
                </c:pt>
                <c:pt idx="2493">
                  <c:v>2136</c:v>
                </c:pt>
                <c:pt idx="2494">
                  <c:v>2137</c:v>
                </c:pt>
                <c:pt idx="2495">
                  <c:v>2138</c:v>
                </c:pt>
                <c:pt idx="2496">
                  <c:v>2139</c:v>
                </c:pt>
                <c:pt idx="2497">
                  <c:v>2140</c:v>
                </c:pt>
                <c:pt idx="2498">
                  <c:v>2141</c:v>
                </c:pt>
                <c:pt idx="2499">
                  <c:v>2142</c:v>
                </c:pt>
                <c:pt idx="2500">
                  <c:v>2143</c:v>
                </c:pt>
                <c:pt idx="2501">
                  <c:v>2144</c:v>
                </c:pt>
                <c:pt idx="2502">
                  <c:v>2145</c:v>
                </c:pt>
                <c:pt idx="2503">
                  <c:v>2146</c:v>
                </c:pt>
                <c:pt idx="2504">
                  <c:v>2147</c:v>
                </c:pt>
                <c:pt idx="2505">
                  <c:v>2148</c:v>
                </c:pt>
                <c:pt idx="2506">
                  <c:v>2149</c:v>
                </c:pt>
                <c:pt idx="2507">
                  <c:v>2150</c:v>
                </c:pt>
                <c:pt idx="2508">
                  <c:v>2151</c:v>
                </c:pt>
                <c:pt idx="2509">
                  <c:v>2152</c:v>
                </c:pt>
                <c:pt idx="2510">
                  <c:v>2153</c:v>
                </c:pt>
                <c:pt idx="2511">
                  <c:v>2154</c:v>
                </c:pt>
                <c:pt idx="2512">
                  <c:v>2155</c:v>
                </c:pt>
                <c:pt idx="2513">
                  <c:v>2156</c:v>
                </c:pt>
                <c:pt idx="2514">
                  <c:v>2157</c:v>
                </c:pt>
                <c:pt idx="2515">
                  <c:v>2158</c:v>
                </c:pt>
                <c:pt idx="2516">
                  <c:v>2159</c:v>
                </c:pt>
                <c:pt idx="2517">
                  <c:v>2160</c:v>
                </c:pt>
                <c:pt idx="2518">
                  <c:v>2161</c:v>
                </c:pt>
                <c:pt idx="2519">
                  <c:v>2162</c:v>
                </c:pt>
                <c:pt idx="2520">
                  <c:v>2163</c:v>
                </c:pt>
                <c:pt idx="2521">
                  <c:v>2164</c:v>
                </c:pt>
                <c:pt idx="2522">
                  <c:v>2165</c:v>
                </c:pt>
                <c:pt idx="2523">
                  <c:v>2166</c:v>
                </c:pt>
                <c:pt idx="2524">
                  <c:v>2167</c:v>
                </c:pt>
                <c:pt idx="2525">
                  <c:v>2168</c:v>
                </c:pt>
                <c:pt idx="2526">
                  <c:v>2169</c:v>
                </c:pt>
                <c:pt idx="2527">
                  <c:v>2170</c:v>
                </c:pt>
                <c:pt idx="2528">
                  <c:v>2171</c:v>
                </c:pt>
                <c:pt idx="2529">
                  <c:v>2172</c:v>
                </c:pt>
                <c:pt idx="2530">
                  <c:v>2173</c:v>
                </c:pt>
                <c:pt idx="2531">
                  <c:v>2174</c:v>
                </c:pt>
                <c:pt idx="2532">
                  <c:v>2175</c:v>
                </c:pt>
                <c:pt idx="2533">
                  <c:v>2176</c:v>
                </c:pt>
                <c:pt idx="2534">
                  <c:v>2177</c:v>
                </c:pt>
                <c:pt idx="2535">
                  <c:v>2178</c:v>
                </c:pt>
                <c:pt idx="2536">
                  <c:v>2179</c:v>
                </c:pt>
                <c:pt idx="2537">
                  <c:v>2180</c:v>
                </c:pt>
                <c:pt idx="2538">
                  <c:v>2181</c:v>
                </c:pt>
                <c:pt idx="2539">
                  <c:v>2182</c:v>
                </c:pt>
                <c:pt idx="2540">
                  <c:v>2183</c:v>
                </c:pt>
                <c:pt idx="2541">
                  <c:v>2184</c:v>
                </c:pt>
                <c:pt idx="2542">
                  <c:v>2185</c:v>
                </c:pt>
                <c:pt idx="2543">
                  <c:v>2186</c:v>
                </c:pt>
                <c:pt idx="2544">
                  <c:v>2187</c:v>
                </c:pt>
                <c:pt idx="2545">
                  <c:v>2188</c:v>
                </c:pt>
                <c:pt idx="2546">
                  <c:v>2189</c:v>
                </c:pt>
                <c:pt idx="2547">
                  <c:v>2190</c:v>
                </c:pt>
                <c:pt idx="2548">
                  <c:v>2191</c:v>
                </c:pt>
                <c:pt idx="2549">
                  <c:v>2192</c:v>
                </c:pt>
                <c:pt idx="2550">
                  <c:v>2193</c:v>
                </c:pt>
                <c:pt idx="2551">
                  <c:v>2194</c:v>
                </c:pt>
                <c:pt idx="2552">
                  <c:v>2195</c:v>
                </c:pt>
                <c:pt idx="2553">
                  <c:v>2196</c:v>
                </c:pt>
                <c:pt idx="2554">
                  <c:v>2197</c:v>
                </c:pt>
                <c:pt idx="2555">
                  <c:v>2198</c:v>
                </c:pt>
                <c:pt idx="2556">
                  <c:v>2199</c:v>
                </c:pt>
                <c:pt idx="2557">
                  <c:v>2200</c:v>
                </c:pt>
                <c:pt idx="2558">
                  <c:v>2201</c:v>
                </c:pt>
                <c:pt idx="2559">
                  <c:v>2202</c:v>
                </c:pt>
                <c:pt idx="2560">
                  <c:v>2203</c:v>
                </c:pt>
                <c:pt idx="2561">
                  <c:v>2204</c:v>
                </c:pt>
                <c:pt idx="2562">
                  <c:v>2205</c:v>
                </c:pt>
                <c:pt idx="2563">
                  <c:v>2206</c:v>
                </c:pt>
                <c:pt idx="2564">
                  <c:v>2207</c:v>
                </c:pt>
                <c:pt idx="2565">
                  <c:v>2208</c:v>
                </c:pt>
                <c:pt idx="2566">
                  <c:v>2209</c:v>
                </c:pt>
                <c:pt idx="2567">
                  <c:v>2210</c:v>
                </c:pt>
                <c:pt idx="2568">
                  <c:v>2211</c:v>
                </c:pt>
                <c:pt idx="2569">
                  <c:v>2212</c:v>
                </c:pt>
                <c:pt idx="2570">
                  <c:v>2213</c:v>
                </c:pt>
                <c:pt idx="2571">
                  <c:v>2214</c:v>
                </c:pt>
                <c:pt idx="2572">
                  <c:v>2215</c:v>
                </c:pt>
                <c:pt idx="2573">
                  <c:v>2216</c:v>
                </c:pt>
                <c:pt idx="2574">
                  <c:v>2217</c:v>
                </c:pt>
                <c:pt idx="2575">
                  <c:v>2218</c:v>
                </c:pt>
                <c:pt idx="2576">
                  <c:v>2219</c:v>
                </c:pt>
                <c:pt idx="2577">
                  <c:v>2220</c:v>
                </c:pt>
                <c:pt idx="2578">
                  <c:v>2221</c:v>
                </c:pt>
                <c:pt idx="2579">
                  <c:v>2222</c:v>
                </c:pt>
                <c:pt idx="2580">
                  <c:v>2223</c:v>
                </c:pt>
                <c:pt idx="2581">
                  <c:v>2224</c:v>
                </c:pt>
                <c:pt idx="2582">
                  <c:v>2225</c:v>
                </c:pt>
                <c:pt idx="2583">
                  <c:v>2226</c:v>
                </c:pt>
                <c:pt idx="2584">
                  <c:v>2227</c:v>
                </c:pt>
                <c:pt idx="2585">
                  <c:v>2228</c:v>
                </c:pt>
                <c:pt idx="2586">
                  <c:v>2229</c:v>
                </c:pt>
                <c:pt idx="2587">
                  <c:v>2230</c:v>
                </c:pt>
                <c:pt idx="2588">
                  <c:v>2231</c:v>
                </c:pt>
                <c:pt idx="2589">
                  <c:v>2232</c:v>
                </c:pt>
                <c:pt idx="2590">
                  <c:v>2233</c:v>
                </c:pt>
                <c:pt idx="2591">
                  <c:v>2234</c:v>
                </c:pt>
                <c:pt idx="2592">
                  <c:v>2235</c:v>
                </c:pt>
                <c:pt idx="2593">
                  <c:v>2236</c:v>
                </c:pt>
                <c:pt idx="2594">
                  <c:v>2237</c:v>
                </c:pt>
                <c:pt idx="2595">
                  <c:v>2238</c:v>
                </c:pt>
                <c:pt idx="2596">
                  <c:v>2239</c:v>
                </c:pt>
                <c:pt idx="2597">
                  <c:v>2240</c:v>
                </c:pt>
                <c:pt idx="2598">
                  <c:v>2241</c:v>
                </c:pt>
                <c:pt idx="2599">
                  <c:v>2242</c:v>
                </c:pt>
                <c:pt idx="2600">
                  <c:v>2243</c:v>
                </c:pt>
                <c:pt idx="2601">
                  <c:v>2244</c:v>
                </c:pt>
                <c:pt idx="2602">
                  <c:v>2245</c:v>
                </c:pt>
                <c:pt idx="2603">
                  <c:v>2246</c:v>
                </c:pt>
                <c:pt idx="2604">
                  <c:v>2247</c:v>
                </c:pt>
                <c:pt idx="2605">
                  <c:v>2248</c:v>
                </c:pt>
                <c:pt idx="2606">
                  <c:v>2249</c:v>
                </c:pt>
                <c:pt idx="2607">
                  <c:v>2250</c:v>
                </c:pt>
                <c:pt idx="2608">
                  <c:v>2251</c:v>
                </c:pt>
                <c:pt idx="2609">
                  <c:v>2252</c:v>
                </c:pt>
                <c:pt idx="2610">
                  <c:v>2253</c:v>
                </c:pt>
                <c:pt idx="2611">
                  <c:v>2254</c:v>
                </c:pt>
                <c:pt idx="2612">
                  <c:v>2255</c:v>
                </c:pt>
                <c:pt idx="2613">
                  <c:v>2256</c:v>
                </c:pt>
                <c:pt idx="2614">
                  <c:v>2257</c:v>
                </c:pt>
                <c:pt idx="2615">
                  <c:v>2258</c:v>
                </c:pt>
                <c:pt idx="2616">
                  <c:v>2259</c:v>
                </c:pt>
                <c:pt idx="2617">
                  <c:v>2260</c:v>
                </c:pt>
                <c:pt idx="2618">
                  <c:v>2261</c:v>
                </c:pt>
                <c:pt idx="2619">
                  <c:v>2262</c:v>
                </c:pt>
                <c:pt idx="2620">
                  <c:v>2263</c:v>
                </c:pt>
                <c:pt idx="2621">
                  <c:v>2264</c:v>
                </c:pt>
                <c:pt idx="2622">
                  <c:v>2265</c:v>
                </c:pt>
                <c:pt idx="2623">
                  <c:v>2266</c:v>
                </c:pt>
                <c:pt idx="2624">
                  <c:v>2267</c:v>
                </c:pt>
                <c:pt idx="2625">
                  <c:v>2268</c:v>
                </c:pt>
                <c:pt idx="2626">
                  <c:v>2269</c:v>
                </c:pt>
                <c:pt idx="2627">
                  <c:v>2270</c:v>
                </c:pt>
                <c:pt idx="2628">
                  <c:v>2271</c:v>
                </c:pt>
                <c:pt idx="2629">
                  <c:v>2272</c:v>
                </c:pt>
                <c:pt idx="2630">
                  <c:v>2273</c:v>
                </c:pt>
                <c:pt idx="2631">
                  <c:v>2274</c:v>
                </c:pt>
                <c:pt idx="2632">
                  <c:v>2275</c:v>
                </c:pt>
                <c:pt idx="2633">
                  <c:v>2276</c:v>
                </c:pt>
                <c:pt idx="2634">
                  <c:v>2277</c:v>
                </c:pt>
                <c:pt idx="2635">
                  <c:v>2278</c:v>
                </c:pt>
                <c:pt idx="2636">
                  <c:v>2279</c:v>
                </c:pt>
                <c:pt idx="2637">
                  <c:v>2280</c:v>
                </c:pt>
                <c:pt idx="2638">
                  <c:v>2281</c:v>
                </c:pt>
                <c:pt idx="2639">
                  <c:v>2282</c:v>
                </c:pt>
                <c:pt idx="2640">
                  <c:v>2283</c:v>
                </c:pt>
                <c:pt idx="2641">
                  <c:v>2284</c:v>
                </c:pt>
                <c:pt idx="2642">
                  <c:v>2285</c:v>
                </c:pt>
                <c:pt idx="2643">
                  <c:v>2286</c:v>
                </c:pt>
                <c:pt idx="2644">
                  <c:v>2287</c:v>
                </c:pt>
                <c:pt idx="2645">
                  <c:v>2288</c:v>
                </c:pt>
                <c:pt idx="2646">
                  <c:v>2289</c:v>
                </c:pt>
                <c:pt idx="2647">
                  <c:v>2290</c:v>
                </c:pt>
                <c:pt idx="2648">
                  <c:v>2291</c:v>
                </c:pt>
                <c:pt idx="2649">
                  <c:v>2292</c:v>
                </c:pt>
                <c:pt idx="2650">
                  <c:v>2293</c:v>
                </c:pt>
                <c:pt idx="2651">
                  <c:v>2294</c:v>
                </c:pt>
                <c:pt idx="2652">
                  <c:v>2295</c:v>
                </c:pt>
                <c:pt idx="2653">
                  <c:v>2296</c:v>
                </c:pt>
                <c:pt idx="2654">
                  <c:v>2297</c:v>
                </c:pt>
                <c:pt idx="2655">
                  <c:v>2298</c:v>
                </c:pt>
                <c:pt idx="2656">
                  <c:v>2299</c:v>
                </c:pt>
                <c:pt idx="2657">
                  <c:v>2300</c:v>
                </c:pt>
                <c:pt idx="2658">
                  <c:v>2301</c:v>
                </c:pt>
                <c:pt idx="2659">
                  <c:v>2302</c:v>
                </c:pt>
                <c:pt idx="2660">
                  <c:v>2303</c:v>
                </c:pt>
                <c:pt idx="2661">
                  <c:v>2304</c:v>
                </c:pt>
                <c:pt idx="2662">
                  <c:v>2305</c:v>
                </c:pt>
                <c:pt idx="2663">
                  <c:v>2306</c:v>
                </c:pt>
                <c:pt idx="2664">
                  <c:v>2307</c:v>
                </c:pt>
                <c:pt idx="2665">
                  <c:v>2308</c:v>
                </c:pt>
                <c:pt idx="2666">
                  <c:v>2309</c:v>
                </c:pt>
                <c:pt idx="2667">
                  <c:v>2310</c:v>
                </c:pt>
                <c:pt idx="2668">
                  <c:v>2311</c:v>
                </c:pt>
                <c:pt idx="2669">
                  <c:v>2312</c:v>
                </c:pt>
                <c:pt idx="2670">
                  <c:v>2313</c:v>
                </c:pt>
                <c:pt idx="2671">
                  <c:v>2314</c:v>
                </c:pt>
                <c:pt idx="2672">
                  <c:v>2315</c:v>
                </c:pt>
                <c:pt idx="2673">
                  <c:v>2316</c:v>
                </c:pt>
                <c:pt idx="2674">
                  <c:v>2317</c:v>
                </c:pt>
                <c:pt idx="2675">
                  <c:v>2318</c:v>
                </c:pt>
                <c:pt idx="2676">
                  <c:v>2319</c:v>
                </c:pt>
                <c:pt idx="2677">
                  <c:v>2320</c:v>
                </c:pt>
                <c:pt idx="2678">
                  <c:v>2321</c:v>
                </c:pt>
                <c:pt idx="2679">
                  <c:v>2322</c:v>
                </c:pt>
                <c:pt idx="2680">
                  <c:v>2323</c:v>
                </c:pt>
                <c:pt idx="2681">
                  <c:v>2324</c:v>
                </c:pt>
                <c:pt idx="2682">
                  <c:v>2325</c:v>
                </c:pt>
                <c:pt idx="2683">
                  <c:v>2326</c:v>
                </c:pt>
                <c:pt idx="2684">
                  <c:v>2327</c:v>
                </c:pt>
                <c:pt idx="2685">
                  <c:v>2328</c:v>
                </c:pt>
                <c:pt idx="2686">
                  <c:v>2329</c:v>
                </c:pt>
                <c:pt idx="2687">
                  <c:v>2330</c:v>
                </c:pt>
                <c:pt idx="2688">
                  <c:v>2331</c:v>
                </c:pt>
                <c:pt idx="2689">
                  <c:v>2332</c:v>
                </c:pt>
                <c:pt idx="2690">
                  <c:v>2333</c:v>
                </c:pt>
                <c:pt idx="2691">
                  <c:v>2334</c:v>
                </c:pt>
                <c:pt idx="2692">
                  <c:v>2335</c:v>
                </c:pt>
                <c:pt idx="2693">
                  <c:v>2336</c:v>
                </c:pt>
                <c:pt idx="2694">
                  <c:v>2337</c:v>
                </c:pt>
                <c:pt idx="2695">
                  <c:v>2338</c:v>
                </c:pt>
                <c:pt idx="2696">
                  <c:v>2339</c:v>
                </c:pt>
                <c:pt idx="2697">
                  <c:v>2340</c:v>
                </c:pt>
                <c:pt idx="2698">
                  <c:v>2341</c:v>
                </c:pt>
                <c:pt idx="2699">
                  <c:v>2342</c:v>
                </c:pt>
                <c:pt idx="2700">
                  <c:v>2343</c:v>
                </c:pt>
                <c:pt idx="2701">
                  <c:v>2344</c:v>
                </c:pt>
                <c:pt idx="2702">
                  <c:v>2345</c:v>
                </c:pt>
                <c:pt idx="2703">
                  <c:v>2346</c:v>
                </c:pt>
                <c:pt idx="2704">
                  <c:v>2347</c:v>
                </c:pt>
                <c:pt idx="2705">
                  <c:v>2348</c:v>
                </c:pt>
                <c:pt idx="2706">
                  <c:v>2349</c:v>
                </c:pt>
                <c:pt idx="2707">
                  <c:v>2350</c:v>
                </c:pt>
                <c:pt idx="2708">
                  <c:v>2351</c:v>
                </c:pt>
                <c:pt idx="2709">
                  <c:v>2352</c:v>
                </c:pt>
                <c:pt idx="2710">
                  <c:v>2353</c:v>
                </c:pt>
                <c:pt idx="2711">
                  <c:v>2354</c:v>
                </c:pt>
                <c:pt idx="2712">
                  <c:v>2355</c:v>
                </c:pt>
                <c:pt idx="2713">
                  <c:v>2356</c:v>
                </c:pt>
                <c:pt idx="2714">
                  <c:v>2357</c:v>
                </c:pt>
                <c:pt idx="2715">
                  <c:v>2358</c:v>
                </c:pt>
                <c:pt idx="2716">
                  <c:v>2359</c:v>
                </c:pt>
                <c:pt idx="2717">
                  <c:v>2360</c:v>
                </c:pt>
                <c:pt idx="2718">
                  <c:v>2361</c:v>
                </c:pt>
                <c:pt idx="2719">
                  <c:v>2362</c:v>
                </c:pt>
                <c:pt idx="2720">
                  <c:v>2363</c:v>
                </c:pt>
                <c:pt idx="2721">
                  <c:v>2364</c:v>
                </c:pt>
                <c:pt idx="2722">
                  <c:v>2365</c:v>
                </c:pt>
                <c:pt idx="2723">
                  <c:v>2366</c:v>
                </c:pt>
                <c:pt idx="2724">
                  <c:v>2367</c:v>
                </c:pt>
                <c:pt idx="2725">
                  <c:v>2368</c:v>
                </c:pt>
                <c:pt idx="2726">
                  <c:v>2369</c:v>
                </c:pt>
                <c:pt idx="2727">
                  <c:v>2370</c:v>
                </c:pt>
                <c:pt idx="2728">
                  <c:v>2371</c:v>
                </c:pt>
                <c:pt idx="2729">
                  <c:v>2372</c:v>
                </c:pt>
                <c:pt idx="2730">
                  <c:v>2373</c:v>
                </c:pt>
                <c:pt idx="2731">
                  <c:v>2374</c:v>
                </c:pt>
                <c:pt idx="2732">
                  <c:v>2375</c:v>
                </c:pt>
                <c:pt idx="2733">
                  <c:v>2376</c:v>
                </c:pt>
                <c:pt idx="2734">
                  <c:v>2377</c:v>
                </c:pt>
                <c:pt idx="2735">
                  <c:v>2378</c:v>
                </c:pt>
                <c:pt idx="2736">
                  <c:v>2379</c:v>
                </c:pt>
                <c:pt idx="2737">
                  <c:v>2380</c:v>
                </c:pt>
                <c:pt idx="2738">
                  <c:v>2381</c:v>
                </c:pt>
                <c:pt idx="2739">
                  <c:v>2382</c:v>
                </c:pt>
                <c:pt idx="2740">
                  <c:v>2383</c:v>
                </c:pt>
                <c:pt idx="2741">
                  <c:v>2384</c:v>
                </c:pt>
                <c:pt idx="2742">
                  <c:v>2385</c:v>
                </c:pt>
                <c:pt idx="2743">
                  <c:v>2386</c:v>
                </c:pt>
                <c:pt idx="2744">
                  <c:v>2387</c:v>
                </c:pt>
                <c:pt idx="2745">
                  <c:v>2388</c:v>
                </c:pt>
                <c:pt idx="2746">
                  <c:v>2389</c:v>
                </c:pt>
                <c:pt idx="2747">
                  <c:v>2390</c:v>
                </c:pt>
                <c:pt idx="2748">
                  <c:v>2391</c:v>
                </c:pt>
                <c:pt idx="2749">
                  <c:v>2392</c:v>
                </c:pt>
                <c:pt idx="2750">
                  <c:v>2393</c:v>
                </c:pt>
                <c:pt idx="2751">
                  <c:v>2394</c:v>
                </c:pt>
                <c:pt idx="2752">
                  <c:v>2395</c:v>
                </c:pt>
                <c:pt idx="2753">
                  <c:v>2396</c:v>
                </c:pt>
                <c:pt idx="2754">
                  <c:v>2397</c:v>
                </c:pt>
                <c:pt idx="2755">
                  <c:v>2398</c:v>
                </c:pt>
                <c:pt idx="2756">
                  <c:v>2399</c:v>
                </c:pt>
                <c:pt idx="2757">
                  <c:v>2400</c:v>
                </c:pt>
                <c:pt idx="2758">
                  <c:v>2401</c:v>
                </c:pt>
                <c:pt idx="2759">
                  <c:v>2402</c:v>
                </c:pt>
                <c:pt idx="2760">
                  <c:v>2403</c:v>
                </c:pt>
                <c:pt idx="2761">
                  <c:v>2404</c:v>
                </c:pt>
                <c:pt idx="2762">
                  <c:v>2405</c:v>
                </c:pt>
                <c:pt idx="2763">
                  <c:v>2406</c:v>
                </c:pt>
                <c:pt idx="2764">
                  <c:v>2407</c:v>
                </c:pt>
                <c:pt idx="2765">
                  <c:v>2408</c:v>
                </c:pt>
                <c:pt idx="2766">
                  <c:v>2409</c:v>
                </c:pt>
                <c:pt idx="2767">
                  <c:v>2410</c:v>
                </c:pt>
                <c:pt idx="2768">
                  <c:v>2411</c:v>
                </c:pt>
                <c:pt idx="2769">
                  <c:v>2412</c:v>
                </c:pt>
                <c:pt idx="2770">
                  <c:v>2413</c:v>
                </c:pt>
                <c:pt idx="2771">
                  <c:v>2414</c:v>
                </c:pt>
                <c:pt idx="2772">
                  <c:v>2415</c:v>
                </c:pt>
                <c:pt idx="2773">
                  <c:v>2416</c:v>
                </c:pt>
                <c:pt idx="2774">
                  <c:v>2417</c:v>
                </c:pt>
                <c:pt idx="2775">
                  <c:v>2418</c:v>
                </c:pt>
                <c:pt idx="2776">
                  <c:v>2419</c:v>
                </c:pt>
                <c:pt idx="2777">
                  <c:v>2420</c:v>
                </c:pt>
                <c:pt idx="2778">
                  <c:v>2421</c:v>
                </c:pt>
                <c:pt idx="2779">
                  <c:v>2422</c:v>
                </c:pt>
                <c:pt idx="2780">
                  <c:v>2423</c:v>
                </c:pt>
                <c:pt idx="2781">
                  <c:v>2424</c:v>
                </c:pt>
                <c:pt idx="2782">
                  <c:v>2425</c:v>
                </c:pt>
                <c:pt idx="2783">
                  <c:v>2426</c:v>
                </c:pt>
                <c:pt idx="2784">
                  <c:v>2427</c:v>
                </c:pt>
                <c:pt idx="2785">
                  <c:v>2428</c:v>
                </c:pt>
                <c:pt idx="2786">
                  <c:v>2429</c:v>
                </c:pt>
                <c:pt idx="2787">
                  <c:v>2430</c:v>
                </c:pt>
                <c:pt idx="2788">
                  <c:v>2431</c:v>
                </c:pt>
                <c:pt idx="2789">
                  <c:v>2432</c:v>
                </c:pt>
                <c:pt idx="2790">
                  <c:v>2433</c:v>
                </c:pt>
                <c:pt idx="2791">
                  <c:v>2434</c:v>
                </c:pt>
                <c:pt idx="2792">
                  <c:v>2435</c:v>
                </c:pt>
                <c:pt idx="2793">
                  <c:v>2436</c:v>
                </c:pt>
                <c:pt idx="2794">
                  <c:v>2437</c:v>
                </c:pt>
                <c:pt idx="2795">
                  <c:v>2438</c:v>
                </c:pt>
                <c:pt idx="2796">
                  <c:v>2439</c:v>
                </c:pt>
                <c:pt idx="2797">
                  <c:v>2440</c:v>
                </c:pt>
                <c:pt idx="2798">
                  <c:v>2441</c:v>
                </c:pt>
                <c:pt idx="2799">
                  <c:v>2442</c:v>
                </c:pt>
                <c:pt idx="2800">
                  <c:v>2443</c:v>
                </c:pt>
                <c:pt idx="2801">
                  <c:v>2444</c:v>
                </c:pt>
                <c:pt idx="2802">
                  <c:v>2445</c:v>
                </c:pt>
                <c:pt idx="2803">
                  <c:v>2446</c:v>
                </c:pt>
                <c:pt idx="2804">
                  <c:v>2447</c:v>
                </c:pt>
                <c:pt idx="2805">
                  <c:v>2448</c:v>
                </c:pt>
                <c:pt idx="2806">
                  <c:v>2449</c:v>
                </c:pt>
                <c:pt idx="2807">
                  <c:v>2450</c:v>
                </c:pt>
                <c:pt idx="2808">
                  <c:v>2451</c:v>
                </c:pt>
                <c:pt idx="2809">
                  <c:v>2452</c:v>
                </c:pt>
                <c:pt idx="2810">
                  <c:v>2453</c:v>
                </c:pt>
                <c:pt idx="2811">
                  <c:v>2454</c:v>
                </c:pt>
                <c:pt idx="2812">
                  <c:v>2455</c:v>
                </c:pt>
                <c:pt idx="2813">
                  <c:v>2456</c:v>
                </c:pt>
                <c:pt idx="2814">
                  <c:v>2457</c:v>
                </c:pt>
                <c:pt idx="2815">
                  <c:v>2458</c:v>
                </c:pt>
                <c:pt idx="2816">
                  <c:v>2459</c:v>
                </c:pt>
                <c:pt idx="2817">
                  <c:v>2460</c:v>
                </c:pt>
                <c:pt idx="2818">
                  <c:v>2461</c:v>
                </c:pt>
                <c:pt idx="2819">
                  <c:v>2462</c:v>
                </c:pt>
                <c:pt idx="2820">
                  <c:v>2463</c:v>
                </c:pt>
                <c:pt idx="2821">
                  <c:v>2464</c:v>
                </c:pt>
                <c:pt idx="2822">
                  <c:v>2465</c:v>
                </c:pt>
                <c:pt idx="2823">
                  <c:v>2466</c:v>
                </c:pt>
                <c:pt idx="2824">
                  <c:v>2467</c:v>
                </c:pt>
                <c:pt idx="2825">
                  <c:v>2468</c:v>
                </c:pt>
                <c:pt idx="2826">
                  <c:v>2469</c:v>
                </c:pt>
                <c:pt idx="2827">
                  <c:v>2470</c:v>
                </c:pt>
                <c:pt idx="2828">
                  <c:v>2471</c:v>
                </c:pt>
                <c:pt idx="2829">
                  <c:v>2472</c:v>
                </c:pt>
                <c:pt idx="2830">
                  <c:v>2473</c:v>
                </c:pt>
                <c:pt idx="2831">
                  <c:v>2474</c:v>
                </c:pt>
                <c:pt idx="2832">
                  <c:v>2475</c:v>
                </c:pt>
                <c:pt idx="2833">
                  <c:v>2476</c:v>
                </c:pt>
                <c:pt idx="2834">
                  <c:v>2477</c:v>
                </c:pt>
                <c:pt idx="2835">
                  <c:v>2478</c:v>
                </c:pt>
                <c:pt idx="2836">
                  <c:v>2479</c:v>
                </c:pt>
                <c:pt idx="2837">
                  <c:v>2480</c:v>
                </c:pt>
                <c:pt idx="2838">
                  <c:v>2481</c:v>
                </c:pt>
                <c:pt idx="2839">
                  <c:v>2482</c:v>
                </c:pt>
                <c:pt idx="2840">
                  <c:v>2483</c:v>
                </c:pt>
                <c:pt idx="2841">
                  <c:v>2484</c:v>
                </c:pt>
                <c:pt idx="2842">
                  <c:v>2485</c:v>
                </c:pt>
                <c:pt idx="2843">
                  <c:v>2486</c:v>
                </c:pt>
                <c:pt idx="2844">
                  <c:v>2487</c:v>
                </c:pt>
                <c:pt idx="2845">
                  <c:v>2488</c:v>
                </c:pt>
                <c:pt idx="2846">
                  <c:v>2489</c:v>
                </c:pt>
                <c:pt idx="2847">
                  <c:v>2490</c:v>
                </c:pt>
                <c:pt idx="2848">
                  <c:v>2491</c:v>
                </c:pt>
                <c:pt idx="2849">
                  <c:v>2492</c:v>
                </c:pt>
                <c:pt idx="2850">
                  <c:v>2493</c:v>
                </c:pt>
                <c:pt idx="2851">
                  <c:v>2494</c:v>
                </c:pt>
                <c:pt idx="2852">
                  <c:v>2495</c:v>
                </c:pt>
                <c:pt idx="2853">
                  <c:v>2496</c:v>
                </c:pt>
                <c:pt idx="2854">
                  <c:v>2497</c:v>
                </c:pt>
                <c:pt idx="2855">
                  <c:v>2498</c:v>
                </c:pt>
                <c:pt idx="2856">
                  <c:v>2499</c:v>
                </c:pt>
                <c:pt idx="2857">
                  <c:v>2500</c:v>
                </c:pt>
                <c:pt idx="2858">
                  <c:v>2501</c:v>
                </c:pt>
                <c:pt idx="2859">
                  <c:v>2502</c:v>
                </c:pt>
                <c:pt idx="2860">
                  <c:v>2503</c:v>
                </c:pt>
                <c:pt idx="2861">
                  <c:v>2504</c:v>
                </c:pt>
                <c:pt idx="2862">
                  <c:v>2505</c:v>
                </c:pt>
                <c:pt idx="2863">
                  <c:v>2506</c:v>
                </c:pt>
                <c:pt idx="2864">
                  <c:v>2507</c:v>
                </c:pt>
                <c:pt idx="2865">
                  <c:v>2508</c:v>
                </c:pt>
                <c:pt idx="2866">
                  <c:v>2509</c:v>
                </c:pt>
                <c:pt idx="2867">
                  <c:v>2510</c:v>
                </c:pt>
                <c:pt idx="2868">
                  <c:v>2511</c:v>
                </c:pt>
                <c:pt idx="2869">
                  <c:v>2512</c:v>
                </c:pt>
                <c:pt idx="2870">
                  <c:v>2513</c:v>
                </c:pt>
                <c:pt idx="2871">
                  <c:v>2514</c:v>
                </c:pt>
                <c:pt idx="2872">
                  <c:v>2515</c:v>
                </c:pt>
                <c:pt idx="2873">
                  <c:v>2516</c:v>
                </c:pt>
                <c:pt idx="2874">
                  <c:v>2517</c:v>
                </c:pt>
                <c:pt idx="2875">
                  <c:v>2518</c:v>
                </c:pt>
                <c:pt idx="2876">
                  <c:v>2519</c:v>
                </c:pt>
                <c:pt idx="2877">
                  <c:v>2520</c:v>
                </c:pt>
                <c:pt idx="2878">
                  <c:v>2521</c:v>
                </c:pt>
                <c:pt idx="2879">
                  <c:v>2522</c:v>
                </c:pt>
                <c:pt idx="2880">
                  <c:v>2523</c:v>
                </c:pt>
                <c:pt idx="2881">
                  <c:v>2524</c:v>
                </c:pt>
                <c:pt idx="2882">
                  <c:v>2525</c:v>
                </c:pt>
                <c:pt idx="2883">
                  <c:v>2526</c:v>
                </c:pt>
                <c:pt idx="2884">
                  <c:v>2527</c:v>
                </c:pt>
                <c:pt idx="2885">
                  <c:v>2528</c:v>
                </c:pt>
                <c:pt idx="2886">
                  <c:v>2529</c:v>
                </c:pt>
                <c:pt idx="2887">
                  <c:v>2530</c:v>
                </c:pt>
                <c:pt idx="2888">
                  <c:v>2531</c:v>
                </c:pt>
                <c:pt idx="2889">
                  <c:v>2532</c:v>
                </c:pt>
                <c:pt idx="2890">
                  <c:v>2533</c:v>
                </c:pt>
                <c:pt idx="2891">
                  <c:v>2534</c:v>
                </c:pt>
                <c:pt idx="2892">
                  <c:v>2535</c:v>
                </c:pt>
                <c:pt idx="2893">
                  <c:v>2536</c:v>
                </c:pt>
                <c:pt idx="2894">
                  <c:v>2537</c:v>
                </c:pt>
                <c:pt idx="2895">
                  <c:v>2538</c:v>
                </c:pt>
                <c:pt idx="2896">
                  <c:v>2539</c:v>
                </c:pt>
                <c:pt idx="2897">
                  <c:v>2540</c:v>
                </c:pt>
                <c:pt idx="2898">
                  <c:v>2541</c:v>
                </c:pt>
                <c:pt idx="2899">
                  <c:v>2542</c:v>
                </c:pt>
                <c:pt idx="2900">
                  <c:v>2543</c:v>
                </c:pt>
                <c:pt idx="2901">
                  <c:v>2544</c:v>
                </c:pt>
                <c:pt idx="2902">
                  <c:v>2545</c:v>
                </c:pt>
                <c:pt idx="2903">
                  <c:v>2546</c:v>
                </c:pt>
                <c:pt idx="2904">
                  <c:v>2547</c:v>
                </c:pt>
                <c:pt idx="2905">
                  <c:v>2548</c:v>
                </c:pt>
                <c:pt idx="2906">
                  <c:v>2549</c:v>
                </c:pt>
                <c:pt idx="2907">
                  <c:v>2550</c:v>
                </c:pt>
                <c:pt idx="2908">
                  <c:v>2551</c:v>
                </c:pt>
                <c:pt idx="2909">
                  <c:v>2552</c:v>
                </c:pt>
                <c:pt idx="2910">
                  <c:v>2553</c:v>
                </c:pt>
                <c:pt idx="2911">
                  <c:v>2554</c:v>
                </c:pt>
                <c:pt idx="2912">
                  <c:v>2555</c:v>
                </c:pt>
                <c:pt idx="2913">
                  <c:v>2556</c:v>
                </c:pt>
                <c:pt idx="2914">
                  <c:v>2557</c:v>
                </c:pt>
                <c:pt idx="2915">
                  <c:v>2558</c:v>
                </c:pt>
                <c:pt idx="2916">
                  <c:v>2559</c:v>
                </c:pt>
                <c:pt idx="2917">
                  <c:v>2560</c:v>
                </c:pt>
                <c:pt idx="2918">
                  <c:v>2561</c:v>
                </c:pt>
                <c:pt idx="2919">
                  <c:v>2562</c:v>
                </c:pt>
                <c:pt idx="2920">
                  <c:v>2563</c:v>
                </c:pt>
                <c:pt idx="2921">
                  <c:v>2564</c:v>
                </c:pt>
                <c:pt idx="2922">
                  <c:v>2565</c:v>
                </c:pt>
                <c:pt idx="2923">
                  <c:v>2566</c:v>
                </c:pt>
                <c:pt idx="2924">
                  <c:v>2567</c:v>
                </c:pt>
                <c:pt idx="2925">
                  <c:v>2568</c:v>
                </c:pt>
                <c:pt idx="2926">
                  <c:v>2569</c:v>
                </c:pt>
                <c:pt idx="2927">
                  <c:v>2570</c:v>
                </c:pt>
                <c:pt idx="2928">
                  <c:v>2571</c:v>
                </c:pt>
                <c:pt idx="2929">
                  <c:v>2572</c:v>
                </c:pt>
                <c:pt idx="2930">
                  <c:v>2573</c:v>
                </c:pt>
                <c:pt idx="2931">
                  <c:v>2574</c:v>
                </c:pt>
                <c:pt idx="2932">
                  <c:v>2575</c:v>
                </c:pt>
                <c:pt idx="2933">
                  <c:v>2576</c:v>
                </c:pt>
                <c:pt idx="2934">
                  <c:v>2577</c:v>
                </c:pt>
                <c:pt idx="2935">
                  <c:v>2578</c:v>
                </c:pt>
                <c:pt idx="2936">
                  <c:v>2579</c:v>
                </c:pt>
                <c:pt idx="2937">
                  <c:v>2580</c:v>
                </c:pt>
                <c:pt idx="2938">
                  <c:v>2581</c:v>
                </c:pt>
                <c:pt idx="2939">
                  <c:v>2582</c:v>
                </c:pt>
                <c:pt idx="2940">
                  <c:v>2583</c:v>
                </c:pt>
                <c:pt idx="2941">
                  <c:v>2584</c:v>
                </c:pt>
                <c:pt idx="2942">
                  <c:v>2585</c:v>
                </c:pt>
                <c:pt idx="2943">
                  <c:v>2586</c:v>
                </c:pt>
                <c:pt idx="2944">
                  <c:v>2587</c:v>
                </c:pt>
                <c:pt idx="2945">
                  <c:v>2588</c:v>
                </c:pt>
                <c:pt idx="2946">
                  <c:v>2589</c:v>
                </c:pt>
                <c:pt idx="2947">
                  <c:v>2590</c:v>
                </c:pt>
                <c:pt idx="2948">
                  <c:v>2591</c:v>
                </c:pt>
                <c:pt idx="2949">
                  <c:v>2592</c:v>
                </c:pt>
                <c:pt idx="2950">
                  <c:v>2593</c:v>
                </c:pt>
                <c:pt idx="2951">
                  <c:v>2594</c:v>
                </c:pt>
                <c:pt idx="2952">
                  <c:v>2595</c:v>
                </c:pt>
                <c:pt idx="2953">
                  <c:v>2596</c:v>
                </c:pt>
                <c:pt idx="2954">
                  <c:v>2597</c:v>
                </c:pt>
                <c:pt idx="2955">
                  <c:v>2598</c:v>
                </c:pt>
                <c:pt idx="2956">
                  <c:v>2599</c:v>
                </c:pt>
                <c:pt idx="2957">
                  <c:v>2600</c:v>
                </c:pt>
                <c:pt idx="2958">
                  <c:v>2601</c:v>
                </c:pt>
                <c:pt idx="2959">
                  <c:v>2602</c:v>
                </c:pt>
                <c:pt idx="2960">
                  <c:v>2603</c:v>
                </c:pt>
                <c:pt idx="2961">
                  <c:v>2604</c:v>
                </c:pt>
                <c:pt idx="2962">
                  <c:v>2605</c:v>
                </c:pt>
                <c:pt idx="2963">
                  <c:v>2606</c:v>
                </c:pt>
                <c:pt idx="2964">
                  <c:v>2607</c:v>
                </c:pt>
                <c:pt idx="2965">
                  <c:v>2608</c:v>
                </c:pt>
                <c:pt idx="2966">
                  <c:v>2609</c:v>
                </c:pt>
                <c:pt idx="2967">
                  <c:v>2610</c:v>
                </c:pt>
                <c:pt idx="2968">
                  <c:v>2611</c:v>
                </c:pt>
                <c:pt idx="2969">
                  <c:v>2612</c:v>
                </c:pt>
                <c:pt idx="2970">
                  <c:v>2613</c:v>
                </c:pt>
                <c:pt idx="2971">
                  <c:v>2614</c:v>
                </c:pt>
                <c:pt idx="2972">
                  <c:v>2615</c:v>
                </c:pt>
                <c:pt idx="2973">
                  <c:v>2616</c:v>
                </c:pt>
                <c:pt idx="2974">
                  <c:v>2617</c:v>
                </c:pt>
                <c:pt idx="2975">
                  <c:v>2618</c:v>
                </c:pt>
                <c:pt idx="2976">
                  <c:v>2619</c:v>
                </c:pt>
                <c:pt idx="2977">
                  <c:v>2620</c:v>
                </c:pt>
                <c:pt idx="2978">
                  <c:v>2621</c:v>
                </c:pt>
                <c:pt idx="2979">
                  <c:v>2622</c:v>
                </c:pt>
                <c:pt idx="2980">
                  <c:v>2623</c:v>
                </c:pt>
                <c:pt idx="2981">
                  <c:v>2624</c:v>
                </c:pt>
                <c:pt idx="2982">
                  <c:v>2625</c:v>
                </c:pt>
                <c:pt idx="2983">
                  <c:v>2626</c:v>
                </c:pt>
                <c:pt idx="2984">
                  <c:v>2627</c:v>
                </c:pt>
                <c:pt idx="2985">
                  <c:v>2628</c:v>
                </c:pt>
                <c:pt idx="2986">
                  <c:v>2629</c:v>
                </c:pt>
                <c:pt idx="2987">
                  <c:v>2630</c:v>
                </c:pt>
                <c:pt idx="2988">
                  <c:v>2631</c:v>
                </c:pt>
                <c:pt idx="2989">
                  <c:v>2632</c:v>
                </c:pt>
                <c:pt idx="2990">
                  <c:v>2633</c:v>
                </c:pt>
                <c:pt idx="2991">
                  <c:v>2634</c:v>
                </c:pt>
                <c:pt idx="2992">
                  <c:v>2635</c:v>
                </c:pt>
                <c:pt idx="2993">
                  <c:v>2636</c:v>
                </c:pt>
                <c:pt idx="2994">
                  <c:v>2637</c:v>
                </c:pt>
                <c:pt idx="2995">
                  <c:v>2638</c:v>
                </c:pt>
                <c:pt idx="2996">
                  <c:v>2639</c:v>
                </c:pt>
                <c:pt idx="2997">
                  <c:v>2640</c:v>
                </c:pt>
                <c:pt idx="2998">
                  <c:v>2641</c:v>
                </c:pt>
                <c:pt idx="2999">
                  <c:v>2642</c:v>
                </c:pt>
                <c:pt idx="3000">
                  <c:v>2643</c:v>
                </c:pt>
                <c:pt idx="3001">
                  <c:v>2644</c:v>
                </c:pt>
                <c:pt idx="3002">
                  <c:v>2645</c:v>
                </c:pt>
                <c:pt idx="3003">
                  <c:v>2646</c:v>
                </c:pt>
                <c:pt idx="3004">
                  <c:v>2647</c:v>
                </c:pt>
                <c:pt idx="3005">
                  <c:v>2648</c:v>
                </c:pt>
                <c:pt idx="3006">
                  <c:v>2649</c:v>
                </c:pt>
                <c:pt idx="3007">
                  <c:v>2650</c:v>
                </c:pt>
                <c:pt idx="3008">
                  <c:v>2651</c:v>
                </c:pt>
                <c:pt idx="3009">
                  <c:v>2652</c:v>
                </c:pt>
                <c:pt idx="3010">
                  <c:v>2653</c:v>
                </c:pt>
                <c:pt idx="3011">
                  <c:v>2654</c:v>
                </c:pt>
                <c:pt idx="3012">
                  <c:v>2655</c:v>
                </c:pt>
                <c:pt idx="3013">
                  <c:v>2656</c:v>
                </c:pt>
                <c:pt idx="3014">
                  <c:v>2657</c:v>
                </c:pt>
                <c:pt idx="3015">
                  <c:v>2658</c:v>
                </c:pt>
                <c:pt idx="3016">
                  <c:v>2659</c:v>
                </c:pt>
                <c:pt idx="3017">
                  <c:v>2660</c:v>
                </c:pt>
                <c:pt idx="3018">
                  <c:v>2661</c:v>
                </c:pt>
                <c:pt idx="3019">
                  <c:v>2662</c:v>
                </c:pt>
                <c:pt idx="3020">
                  <c:v>2663</c:v>
                </c:pt>
                <c:pt idx="3021">
                  <c:v>2664</c:v>
                </c:pt>
                <c:pt idx="3022">
                  <c:v>2665</c:v>
                </c:pt>
                <c:pt idx="3023">
                  <c:v>2666</c:v>
                </c:pt>
                <c:pt idx="3024">
                  <c:v>2667</c:v>
                </c:pt>
                <c:pt idx="3025">
                  <c:v>2668</c:v>
                </c:pt>
                <c:pt idx="3026">
                  <c:v>2669</c:v>
                </c:pt>
                <c:pt idx="3027">
                  <c:v>2670</c:v>
                </c:pt>
                <c:pt idx="3028">
                  <c:v>2671</c:v>
                </c:pt>
                <c:pt idx="3029">
                  <c:v>2672</c:v>
                </c:pt>
                <c:pt idx="3030">
                  <c:v>2673</c:v>
                </c:pt>
                <c:pt idx="3031">
                  <c:v>2674</c:v>
                </c:pt>
                <c:pt idx="3032">
                  <c:v>2675</c:v>
                </c:pt>
                <c:pt idx="3033">
                  <c:v>2676</c:v>
                </c:pt>
                <c:pt idx="3034">
                  <c:v>2677</c:v>
                </c:pt>
                <c:pt idx="3035">
                  <c:v>2678</c:v>
                </c:pt>
                <c:pt idx="3036">
                  <c:v>2679</c:v>
                </c:pt>
                <c:pt idx="3037">
                  <c:v>2680</c:v>
                </c:pt>
                <c:pt idx="3038">
                  <c:v>2681</c:v>
                </c:pt>
                <c:pt idx="3039">
                  <c:v>2682</c:v>
                </c:pt>
                <c:pt idx="3040">
                  <c:v>2683</c:v>
                </c:pt>
                <c:pt idx="3041">
                  <c:v>2684</c:v>
                </c:pt>
                <c:pt idx="3042">
                  <c:v>2685</c:v>
                </c:pt>
                <c:pt idx="3043">
                  <c:v>2686</c:v>
                </c:pt>
                <c:pt idx="3044">
                  <c:v>2687</c:v>
                </c:pt>
                <c:pt idx="3045">
                  <c:v>2688</c:v>
                </c:pt>
                <c:pt idx="3046">
                  <c:v>2689</c:v>
                </c:pt>
                <c:pt idx="3047">
                  <c:v>2690</c:v>
                </c:pt>
                <c:pt idx="3048">
                  <c:v>2691</c:v>
                </c:pt>
                <c:pt idx="3049">
                  <c:v>2692</c:v>
                </c:pt>
                <c:pt idx="3050">
                  <c:v>2693</c:v>
                </c:pt>
                <c:pt idx="3051">
                  <c:v>2694</c:v>
                </c:pt>
                <c:pt idx="3052">
                  <c:v>2695</c:v>
                </c:pt>
                <c:pt idx="3053">
                  <c:v>2696</c:v>
                </c:pt>
                <c:pt idx="3054">
                  <c:v>2697</c:v>
                </c:pt>
                <c:pt idx="3055">
                  <c:v>2698</c:v>
                </c:pt>
                <c:pt idx="3056">
                  <c:v>2699</c:v>
                </c:pt>
                <c:pt idx="3057">
                  <c:v>2700</c:v>
                </c:pt>
                <c:pt idx="3058">
                  <c:v>2701</c:v>
                </c:pt>
                <c:pt idx="3059">
                  <c:v>2702</c:v>
                </c:pt>
                <c:pt idx="3060">
                  <c:v>2703</c:v>
                </c:pt>
                <c:pt idx="3061">
                  <c:v>2704</c:v>
                </c:pt>
                <c:pt idx="3062">
                  <c:v>2705</c:v>
                </c:pt>
                <c:pt idx="3063">
                  <c:v>2706</c:v>
                </c:pt>
                <c:pt idx="3064">
                  <c:v>2707</c:v>
                </c:pt>
                <c:pt idx="3065">
                  <c:v>2708</c:v>
                </c:pt>
                <c:pt idx="3066">
                  <c:v>2709</c:v>
                </c:pt>
                <c:pt idx="3067">
                  <c:v>2710</c:v>
                </c:pt>
                <c:pt idx="3068">
                  <c:v>2711</c:v>
                </c:pt>
                <c:pt idx="3069">
                  <c:v>2712</c:v>
                </c:pt>
                <c:pt idx="3070">
                  <c:v>2713</c:v>
                </c:pt>
                <c:pt idx="3071">
                  <c:v>2714</c:v>
                </c:pt>
                <c:pt idx="3072">
                  <c:v>2715</c:v>
                </c:pt>
                <c:pt idx="3073">
                  <c:v>2716</c:v>
                </c:pt>
                <c:pt idx="3074">
                  <c:v>2717</c:v>
                </c:pt>
                <c:pt idx="3075">
                  <c:v>2718</c:v>
                </c:pt>
                <c:pt idx="3076">
                  <c:v>2719</c:v>
                </c:pt>
                <c:pt idx="3077">
                  <c:v>2720</c:v>
                </c:pt>
                <c:pt idx="3078">
                  <c:v>2721</c:v>
                </c:pt>
                <c:pt idx="3079">
                  <c:v>2722</c:v>
                </c:pt>
                <c:pt idx="3080">
                  <c:v>2723</c:v>
                </c:pt>
                <c:pt idx="3081">
                  <c:v>2724</c:v>
                </c:pt>
                <c:pt idx="3082">
                  <c:v>2725</c:v>
                </c:pt>
                <c:pt idx="3083">
                  <c:v>2726</c:v>
                </c:pt>
                <c:pt idx="3084">
                  <c:v>2727</c:v>
                </c:pt>
                <c:pt idx="3085">
                  <c:v>2728</c:v>
                </c:pt>
                <c:pt idx="3086">
                  <c:v>2729</c:v>
                </c:pt>
                <c:pt idx="3087">
                  <c:v>2730</c:v>
                </c:pt>
                <c:pt idx="3088">
                  <c:v>2731</c:v>
                </c:pt>
                <c:pt idx="3089">
                  <c:v>2732</c:v>
                </c:pt>
                <c:pt idx="3090">
                  <c:v>2733</c:v>
                </c:pt>
                <c:pt idx="3091">
                  <c:v>2734</c:v>
                </c:pt>
                <c:pt idx="3092">
                  <c:v>2735</c:v>
                </c:pt>
                <c:pt idx="3093">
                  <c:v>2736</c:v>
                </c:pt>
                <c:pt idx="3094">
                  <c:v>2737</c:v>
                </c:pt>
                <c:pt idx="3095">
                  <c:v>2738</c:v>
                </c:pt>
                <c:pt idx="3096">
                  <c:v>2739</c:v>
                </c:pt>
                <c:pt idx="3097">
                  <c:v>2740</c:v>
                </c:pt>
                <c:pt idx="3098">
                  <c:v>2741</c:v>
                </c:pt>
                <c:pt idx="3099">
                  <c:v>2742</c:v>
                </c:pt>
                <c:pt idx="3100">
                  <c:v>2743</c:v>
                </c:pt>
                <c:pt idx="3101">
                  <c:v>2744</c:v>
                </c:pt>
                <c:pt idx="3102">
                  <c:v>2745</c:v>
                </c:pt>
                <c:pt idx="3103">
                  <c:v>2746</c:v>
                </c:pt>
                <c:pt idx="3104">
                  <c:v>2747</c:v>
                </c:pt>
                <c:pt idx="3105">
                  <c:v>2748</c:v>
                </c:pt>
                <c:pt idx="3106">
                  <c:v>2749</c:v>
                </c:pt>
                <c:pt idx="3107">
                  <c:v>2750</c:v>
                </c:pt>
                <c:pt idx="3108">
                  <c:v>2751</c:v>
                </c:pt>
                <c:pt idx="3109">
                  <c:v>2752</c:v>
                </c:pt>
                <c:pt idx="3110">
                  <c:v>2753</c:v>
                </c:pt>
                <c:pt idx="3111">
                  <c:v>2754</c:v>
                </c:pt>
                <c:pt idx="3112">
                  <c:v>2755</c:v>
                </c:pt>
                <c:pt idx="3113">
                  <c:v>2756</c:v>
                </c:pt>
                <c:pt idx="3114">
                  <c:v>2757</c:v>
                </c:pt>
                <c:pt idx="3115">
                  <c:v>2758</c:v>
                </c:pt>
                <c:pt idx="3116">
                  <c:v>2759</c:v>
                </c:pt>
                <c:pt idx="3117">
                  <c:v>2760</c:v>
                </c:pt>
                <c:pt idx="3118">
                  <c:v>2761</c:v>
                </c:pt>
                <c:pt idx="3119">
                  <c:v>2762</c:v>
                </c:pt>
                <c:pt idx="3120">
                  <c:v>2763</c:v>
                </c:pt>
                <c:pt idx="3121">
                  <c:v>2764</c:v>
                </c:pt>
                <c:pt idx="3122">
                  <c:v>2765</c:v>
                </c:pt>
                <c:pt idx="3123">
                  <c:v>2766</c:v>
                </c:pt>
                <c:pt idx="3124">
                  <c:v>2767</c:v>
                </c:pt>
                <c:pt idx="3125">
                  <c:v>2768</c:v>
                </c:pt>
                <c:pt idx="3126">
                  <c:v>2769</c:v>
                </c:pt>
                <c:pt idx="3127">
                  <c:v>2770</c:v>
                </c:pt>
                <c:pt idx="3128">
                  <c:v>2771</c:v>
                </c:pt>
                <c:pt idx="3129">
                  <c:v>2772</c:v>
                </c:pt>
                <c:pt idx="3130">
                  <c:v>2773</c:v>
                </c:pt>
                <c:pt idx="3131">
                  <c:v>2774</c:v>
                </c:pt>
                <c:pt idx="3132">
                  <c:v>2775</c:v>
                </c:pt>
                <c:pt idx="3133">
                  <c:v>2776</c:v>
                </c:pt>
                <c:pt idx="3134">
                  <c:v>2777</c:v>
                </c:pt>
                <c:pt idx="3135">
                  <c:v>2778</c:v>
                </c:pt>
                <c:pt idx="3136">
                  <c:v>2779</c:v>
                </c:pt>
                <c:pt idx="3137">
                  <c:v>2780</c:v>
                </c:pt>
                <c:pt idx="3138">
                  <c:v>2781</c:v>
                </c:pt>
                <c:pt idx="3139">
                  <c:v>2782</c:v>
                </c:pt>
                <c:pt idx="3140">
                  <c:v>2783</c:v>
                </c:pt>
                <c:pt idx="3141">
                  <c:v>2784</c:v>
                </c:pt>
                <c:pt idx="3142">
                  <c:v>2785</c:v>
                </c:pt>
                <c:pt idx="3143">
                  <c:v>2786</c:v>
                </c:pt>
                <c:pt idx="3144">
                  <c:v>2787</c:v>
                </c:pt>
                <c:pt idx="3145">
                  <c:v>2788</c:v>
                </c:pt>
                <c:pt idx="3146">
                  <c:v>2789</c:v>
                </c:pt>
                <c:pt idx="3147">
                  <c:v>2790</c:v>
                </c:pt>
                <c:pt idx="3148">
                  <c:v>2791</c:v>
                </c:pt>
                <c:pt idx="3149">
                  <c:v>2792</c:v>
                </c:pt>
                <c:pt idx="3150">
                  <c:v>2793</c:v>
                </c:pt>
                <c:pt idx="3151">
                  <c:v>2794</c:v>
                </c:pt>
                <c:pt idx="3152">
                  <c:v>2795</c:v>
                </c:pt>
                <c:pt idx="3153">
                  <c:v>2796</c:v>
                </c:pt>
                <c:pt idx="3154">
                  <c:v>2797</c:v>
                </c:pt>
                <c:pt idx="3155">
                  <c:v>2798</c:v>
                </c:pt>
                <c:pt idx="3156">
                  <c:v>2799</c:v>
                </c:pt>
                <c:pt idx="3157">
                  <c:v>2800</c:v>
                </c:pt>
                <c:pt idx="3158">
                  <c:v>2801</c:v>
                </c:pt>
                <c:pt idx="3159">
                  <c:v>2802</c:v>
                </c:pt>
                <c:pt idx="3160">
                  <c:v>2803</c:v>
                </c:pt>
                <c:pt idx="3161">
                  <c:v>2804</c:v>
                </c:pt>
                <c:pt idx="3162">
                  <c:v>2805</c:v>
                </c:pt>
                <c:pt idx="3163">
                  <c:v>2806</c:v>
                </c:pt>
                <c:pt idx="3164">
                  <c:v>2807</c:v>
                </c:pt>
                <c:pt idx="3165">
                  <c:v>2808</c:v>
                </c:pt>
                <c:pt idx="3166">
                  <c:v>2809</c:v>
                </c:pt>
                <c:pt idx="3167">
                  <c:v>2810</c:v>
                </c:pt>
                <c:pt idx="3168">
                  <c:v>2811</c:v>
                </c:pt>
                <c:pt idx="3169">
                  <c:v>2812</c:v>
                </c:pt>
                <c:pt idx="3170">
                  <c:v>2813</c:v>
                </c:pt>
                <c:pt idx="3171">
                  <c:v>2814</c:v>
                </c:pt>
                <c:pt idx="3172">
                  <c:v>2815</c:v>
                </c:pt>
                <c:pt idx="3173">
                  <c:v>2816</c:v>
                </c:pt>
                <c:pt idx="3174">
                  <c:v>2817</c:v>
                </c:pt>
                <c:pt idx="3175">
                  <c:v>2818</c:v>
                </c:pt>
                <c:pt idx="3176">
                  <c:v>2819</c:v>
                </c:pt>
                <c:pt idx="3177">
                  <c:v>2820</c:v>
                </c:pt>
                <c:pt idx="3178">
                  <c:v>2821</c:v>
                </c:pt>
                <c:pt idx="3179">
                  <c:v>2822</c:v>
                </c:pt>
                <c:pt idx="3180">
                  <c:v>2823</c:v>
                </c:pt>
                <c:pt idx="3181">
                  <c:v>2824</c:v>
                </c:pt>
                <c:pt idx="3182">
                  <c:v>2825</c:v>
                </c:pt>
                <c:pt idx="3183">
                  <c:v>2826</c:v>
                </c:pt>
                <c:pt idx="3184">
                  <c:v>2827</c:v>
                </c:pt>
                <c:pt idx="3185">
                  <c:v>2828</c:v>
                </c:pt>
                <c:pt idx="3186">
                  <c:v>2829</c:v>
                </c:pt>
                <c:pt idx="3187">
                  <c:v>2830</c:v>
                </c:pt>
                <c:pt idx="3188">
                  <c:v>2831</c:v>
                </c:pt>
                <c:pt idx="3189">
                  <c:v>2832</c:v>
                </c:pt>
                <c:pt idx="3190">
                  <c:v>2833</c:v>
                </c:pt>
                <c:pt idx="3191">
                  <c:v>2834</c:v>
                </c:pt>
                <c:pt idx="3192">
                  <c:v>2835</c:v>
                </c:pt>
                <c:pt idx="3193">
                  <c:v>2836</c:v>
                </c:pt>
                <c:pt idx="3194">
                  <c:v>2837</c:v>
                </c:pt>
                <c:pt idx="3195">
                  <c:v>2838</c:v>
                </c:pt>
                <c:pt idx="3196">
                  <c:v>2839</c:v>
                </c:pt>
                <c:pt idx="3197">
                  <c:v>2840</c:v>
                </c:pt>
                <c:pt idx="3198">
                  <c:v>2841</c:v>
                </c:pt>
                <c:pt idx="3199">
                  <c:v>2842</c:v>
                </c:pt>
                <c:pt idx="3200">
                  <c:v>2843</c:v>
                </c:pt>
                <c:pt idx="3201">
                  <c:v>2844</c:v>
                </c:pt>
                <c:pt idx="3202">
                  <c:v>2845</c:v>
                </c:pt>
                <c:pt idx="3203">
                  <c:v>2846</c:v>
                </c:pt>
                <c:pt idx="3204">
                  <c:v>2847</c:v>
                </c:pt>
                <c:pt idx="3205">
                  <c:v>2848</c:v>
                </c:pt>
                <c:pt idx="3206">
                  <c:v>2849</c:v>
                </c:pt>
                <c:pt idx="3207">
                  <c:v>2850</c:v>
                </c:pt>
                <c:pt idx="3208">
                  <c:v>2851</c:v>
                </c:pt>
                <c:pt idx="3209">
                  <c:v>2852</c:v>
                </c:pt>
                <c:pt idx="3210">
                  <c:v>2853</c:v>
                </c:pt>
                <c:pt idx="3211">
                  <c:v>2854</c:v>
                </c:pt>
                <c:pt idx="3212">
                  <c:v>2855</c:v>
                </c:pt>
                <c:pt idx="3213">
                  <c:v>2856</c:v>
                </c:pt>
                <c:pt idx="3214">
                  <c:v>2857</c:v>
                </c:pt>
                <c:pt idx="3215">
                  <c:v>2858</c:v>
                </c:pt>
                <c:pt idx="3216">
                  <c:v>2859</c:v>
                </c:pt>
                <c:pt idx="3217">
                  <c:v>2860</c:v>
                </c:pt>
                <c:pt idx="3218">
                  <c:v>2861</c:v>
                </c:pt>
                <c:pt idx="3219">
                  <c:v>2862</c:v>
                </c:pt>
                <c:pt idx="3220">
                  <c:v>2863</c:v>
                </c:pt>
                <c:pt idx="3221">
                  <c:v>2864</c:v>
                </c:pt>
                <c:pt idx="3222">
                  <c:v>2865</c:v>
                </c:pt>
                <c:pt idx="3223">
                  <c:v>2866</c:v>
                </c:pt>
                <c:pt idx="3224">
                  <c:v>2867</c:v>
                </c:pt>
                <c:pt idx="3225">
                  <c:v>2868</c:v>
                </c:pt>
                <c:pt idx="3226">
                  <c:v>2869</c:v>
                </c:pt>
                <c:pt idx="3227">
                  <c:v>2870</c:v>
                </c:pt>
                <c:pt idx="3228">
                  <c:v>2871</c:v>
                </c:pt>
                <c:pt idx="3229">
                  <c:v>2872</c:v>
                </c:pt>
                <c:pt idx="3230">
                  <c:v>2873</c:v>
                </c:pt>
                <c:pt idx="3231">
                  <c:v>2874</c:v>
                </c:pt>
                <c:pt idx="3232">
                  <c:v>2875</c:v>
                </c:pt>
                <c:pt idx="3233">
                  <c:v>2876</c:v>
                </c:pt>
                <c:pt idx="3234">
                  <c:v>2877</c:v>
                </c:pt>
                <c:pt idx="3235">
                  <c:v>2878</c:v>
                </c:pt>
                <c:pt idx="3236">
                  <c:v>2879</c:v>
                </c:pt>
                <c:pt idx="3237">
                  <c:v>2880</c:v>
                </c:pt>
                <c:pt idx="3238">
                  <c:v>2881</c:v>
                </c:pt>
                <c:pt idx="3239">
                  <c:v>2882</c:v>
                </c:pt>
                <c:pt idx="3240">
                  <c:v>2883</c:v>
                </c:pt>
                <c:pt idx="3241">
                  <c:v>2884</c:v>
                </c:pt>
                <c:pt idx="3242">
                  <c:v>2885</c:v>
                </c:pt>
                <c:pt idx="3243">
                  <c:v>2886</c:v>
                </c:pt>
                <c:pt idx="3244">
                  <c:v>2887</c:v>
                </c:pt>
                <c:pt idx="3245">
                  <c:v>2888</c:v>
                </c:pt>
                <c:pt idx="3246">
                  <c:v>2889</c:v>
                </c:pt>
                <c:pt idx="3247">
                  <c:v>2890</c:v>
                </c:pt>
                <c:pt idx="3248">
                  <c:v>2891</c:v>
                </c:pt>
                <c:pt idx="3249">
                  <c:v>2892</c:v>
                </c:pt>
                <c:pt idx="3250">
                  <c:v>2893</c:v>
                </c:pt>
                <c:pt idx="3251">
                  <c:v>2894</c:v>
                </c:pt>
                <c:pt idx="3252">
                  <c:v>2895</c:v>
                </c:pt>
                <c:pt idx="3253">
                  <c:v>2896</c:v>
                </c:pt>
                <c:pt idx="3254">
                  <c:v>2897</c:v>
                </c:pt>
                <c:pt idx="3255">
                  <c:v>2898</c:v>
                </c:pt>
                <c:pt idx="3256">
                  <c:v>2899</c:v>
                </c:pt>
                <c:pt idx="3257">
                  <c:v>2900</c:v>
                </c:pt>
                <c:pt idx="3258">
                  <c:v>2901</c:v>
                </c:pt>
                <c:pt idx="3259">
                  <c:v>2902</c:v>
                </c:pt>
                <c:pt idx="3260">
                  <c:v>2903</c:v>
                </c:pt>
                <c:pt idx="3261">
                  <c:v>2904</c:v>
                </c:pt>
                <c:pt idx="3262">
                  <c:v>2905</c:v>
                </c:pt>
                <c:pt idx="3263">
                  <c:v>2906</c:v>
                </c:pt>
                <c:pt idx="3264">
                  <c:v>2907</c:v>
                </c:pt>
                <c:pt idx="3265">
                  <c:v>2908</c:v>
                </c:pt>
                <c:pt idx="3266">
                  <c:v>2909</c:v>
                </c:pt>
                <c:pt idx="3267">
                  <c:v>2910</c:v>
                </c:pt>
                <c:pt idx="3268">
                  <c:v>2911</c:v>
                </c:pt>
                <c:pt idx="3269">
                  <c:v>2912</c:v>
                </c:pt>
                <c:pt idx="3270">
                  <c:v>2913</c:v>
                </c:pt>
                <c:pt idx="3271">
                  <c:v>2914</c:v>
                </c:pt>
                <c:pt idx="3272">
                  <c:v>2915</c:v>
                </c:pt>
                <c:pt idx="3273">
                  <c:v>2916</c:v>
                </c:pt>
                <c:pt idx="3274">
                  <c:v>2917</c:v>
                </c:pt>
                <c:pt idx="3275">
                  <c:v>2918</c:v>
                </c:pt>
                <c:pt idx="3276">
                  <c:v>2919</c:v>
                </c:pt>
                <c:pt idx="3277">
                  <c:v>2920</c:v>
                </c:pt>
                <c:pt idx="3278">
                  <c:v>2921</c:v>
                </c:pt>
                <c:pt idx="3279">
                  <c:v>2922</c:v>
                </c:pt>
                <c:pt idx="3280">
                  <c:v>2923</c:v>
                </c:pt>
                <c:pt idx="3281">
                  <c:v>2924</c:v>
                </c:pt>
                <c:pt idx="3282">
                  <c:v>2925</c:v>
                </c:pt>
                <c:pt idx="3283">
                  <c:v>2926</c:v>
                </c:pt>
                <c:pt idx="3284">
                  <c:v>2927</c:v>
                </c:pt>
                <c:pt idx="3285">
                  <c:v>2928</c:v>
                </c:pt>
                <c:pt idx="3286">
                  <c:v>2929</c:v>
                </c:pt>
                <c:pt idx="3287">
                  <c:v>2930</c:v>
                </c:pt>
                <c:pt idx="3288">
                  <c:v>2931</c:v>
                </c:pt>
                <c:pt idx="3289">
                  <c:v>2932</c:v>
                </c:pt>
                <c:pt idx="3290">
                  <c:v>2933</c:v>
                </c:pt>
                <c:pt idx="3291">
                  <c:v>2934</c:v>
                </c:pt>
                <c:pt idx="3292">
                  <c:v>2935</c:v>
                </c:pt>
                <c:pt idx="3293">
                  <c:v>2936</c:v>
                </c:pt>
                <c:pt idx="3294">
                  <c:v>2937</c:v>
                </c:pt>
                <c:pt idx="3295">
                  <c:v>2938</c:v>
                </c:pt>
                <c:pt idx="3296">
                  <c:v>2939</c:v>
                </c:pt>
                <c:pt idx="3297">
                  <c:v>2940</c:v>
                </c:pt>
                <c:pt idx="3298">
                  <c:v>2941</c:v>
                </c:pt>
                <c:pt idx="3299">
                  <c:v>2942</c:v>
                </c:pt>
                <c:pt idx="3300">
                  <c:v>2943</c:v>
                </c:pt>
                <c:pt idx="3301">
                  <c:v>2944</c:v>
                </c:pt>
                <c:pt idx="3302">
                  <c:v>2945</c:v>
                </c:pt>
                <c:pt idx="3303">
                  <c:v>2946</c:v>
                </c:pt>
                <c:pt idx="3304">
                  <c:v>2947</c:v>
                </c:pt>
                <c:pt idx="3305">
                  <c:v>2948</c:v>
                </c:pt>
                <c:pt idx="3306">
                  <c:v>2949</c:v>
                </c:pt>
                <c:pt idx="3307">
                  <c:v>2950</c:v>
                </c:pt>
                <c:pt idx="3308">
                  <c:v>2951</c:v>
                </c:pt>
                <c:pt idx="3309">
                  <c:v>2952</c:v>
                </c:pt>
                <c:pt idx="3310">
                  <c:v>2953</c:v>
                </c:pt>
                <c:pt idx="3311">
                  <c:v>2954</c:v>
                </c:pt>
                <c:pt idx="3312">
                  <c:v>2955</c:v>
                </c:pt>
                <c:pt idx="3313">
                  <c:v>2956</c:v>
                </c:pt>
                <c:pt idx="3314">
                  <c:v>2957</c:v>
                </c:pt>
                <c:pt idx="3315">
                  <c:v>2958</c:v>
                </c:pt>
                <c:pt idx="3316">
                  <c:v>2959</c:v>
                </c:pt>
                <c:pt idx="3317">
                  <c:v>2960</c:v>
                </c:pt>
                <c:pt idx="3318">
                  <c:v>2961</c:v>
                </c:pt>
                <c:pt idx="3319">
                  <c:v>2962</c:v>
                </c:pt>
                <c:pt idx="3320">
                  <c:v>2963</c:v>
                </c:pt>
                <c:pt idx="3321">
                  <c:v>2964</c:v>
                </c:pt>
                <c:pt idx="3322">
                  <c:v>2965</c:v>
                </c:pt>
                <c:pt idx="3323">
                  <c:v>2966</c:v>
                </c:pt>
                <c:pt idx="3324">
                  <c:v>2967</c:v>
                </c:pt>
                <c:pt idx="3325">
                  <c:v>2968</c:v>
                </c:pt>
                <c:pt idx="3326">
                  <c:v>2969</c:v>
                </c:pt>
                <c:pt idx="3327">
                  <c:v>2970</c:v>
                </c:pt>
                <c:pt idx="3328">
                  <c:v>2971</c:v>
                </c:pt>
                <c:pt idx="3329">
                  <c:v>2972</c:v>
                </c:pt>
                <c:pt idx="3330">
                  <c:v>2973</c:v>
                </c:pt>
                <c:pt idx="3331">
                  <c:v>2974</c:v>
                </c:pt>
                <c:pt idx="3332">
                  <c:v>2975</c:v>
                </c:pt>
                <c:pt idx="3333">
                  <c:v>2976</c:v>
                </c:pt>
                <c:pt idx="3334">
                  <c:v>2977</c:v>
                </c:pt>
                <c:pt idx="3335">
                  <c:v>2978</c:v>
                </c:pt>
                <c:pt idx="3336">
                  <c:v>2979</c:v>
                </c:pt>
                <c:pt idx="3337">
                  <c:v>2980</c:v>
                </c:pt>
                <c:pt idx="3338">
                  <c:v>2981</c:v>
                </c:pt>
                <c:pt idx="3339">
                  <c:v>2982</c:v>
                </c:pt>
                <c:pt idx="3340">
                  <c:v>2983</c:v>
                </c:pt>
                <c:pt idx="3341">
                  <c:v>2984</c:v>
                </c:pt>
                <c:pt idx="3342">
                  <c:v>2985</c:v>
                </c:pt>
                <c:pt idx="3343">
                  <c:v>2986</c:v>
                </c:pt>
                <c:pt idx="3344">
                  <c:v>2987</c:v>
                </c:pt>
                <c:pt idx="3345">
                  <c:v>2988</c:v>
                </c:pt>
                <c:pt idx="3346">
                  <c:v>2989</c:v>
                </c:pt>
                <c:pt idx="3347">
                  <c:v>2990</c:v>
                </c:pt>
                <c:pt idx="3348">
                  <c:v>2991</c:v>
                </c:pt>
                <c:pt idx="3349">
                  <c:v>2992</c:v>
                </c:pt>
                <c:pt idx="3350">
                  <c:v>2993</c:v>
                </c:pt>
                <c:pt idx="3351">
                  <c:v>2994</c:v>
                </c:pt>
                <c:pt idx="3352">
                  <c:v>2995</c:v>
                </c:pt>
                <c:pt idx="3353">
                  <c:v>2996</c:v>
                </c:pt>
                <c:pt idx="3354">
                  <c:v>2997</c:v>
                </c:pt>
                <c:pt idx="3355">
                  <c:v>2998</c:v>
                </c:pt>
                <c:pt idx="3356">
                  <c:v>2999</c:v>
                </c:pt>
                <c:pt idx="3357">
                  <c:v>3000</c:v>
                </c:pt>
                <c:pt idx="3358">
                  <c:v>3001</c:v>
                </c:pt>
                <c:pt idx="3359">
                  <c:v>3002</c:v>
                </c:pt>
                <c:pt idx="3360">
                  <c:v>3003</c:v>
                </c:pt>
                <c:pt idx="3361">
                  <c:v>3004</c:v>
                </c:pt>
                <c:pt idx="3362">
                  <c:v>3005</c:v>
                </c:pt>
                <c:pt idx="3363">
                  <c:v>3006</c:v>
                </c:pt>
                <c:pt idx="3364">
                  <c:v>3007</c:v>
                </c:pt>
                <c:pt idx="3365">
                  <c:v>3008</c:v>
                </c:pt>
                <c:pt idx="3366">
                  <c:v>3009</c:v>
                </c:pt>
                <c:pt idx="3367">
                  <c:v>3010</c:v>
                </c:pt>
                <c:pt idx="3368">
                  <c:v>3011</c:v>
                </c:pt>
                <c:pt idx="3369">
                  <c:v>3012</c:v>
                </c:pt>
                <c:pt idx="3370">
                  <c:v>3013</c:v>
                </c:pt>
                <c:pt idx="3371">
                  <c:v>3014</c:v>
                </c:pt>
                <c:pt idx="3372">
                  <c:v>3015</c:v>
                </c:pt>
                <c:pt idx="3373">
                  <c:v>3016</c:v>
                </c:pt>
                <c:pt idx="3374">
                  <c:v>3017</c:v>
                </c:pt>
                <c:pt idx="3375">
                  <c:v>3018</c:v>
                </c:pt>
                <c:pt idx="3376">
                  <c:v>3019</c:v>
                </c:pt>
                <c:pt idx="3377">
                  <c:v>3020</c:v>
                </c:pt>
                <c:pt idx="3378">
                  <c:v>3021</c:v>
                </c:pt>
                <c:pt idx="3379">
                  <c:v>3022</c:v>
                </c:pt>
                <c:pt idx="3380">
                  <c:v>3023</c:v>
                </c:pt>
                <c:pt idx="3381">
                  <c:v>3024</c:v>
                </c:pt>
                <c:pt idx="3382">
                  <c:v>3025</c:v>
                </c:pt>
                <c:pt idx="3383">
                  <c:v>3026</c:v>
                </c:pt>
                <c:pt idx="3384">
                  <c:v>3027</c:v>
                </c:pt>
                <c:pt idx="3385">
                  <c:v>3028</c:v>
                </c:pt>
                <c:pt idx="3386">
                  <c:v>3029</c:v>
                </c:pt>
                <c:pt idx="3387">
                  <c:v>3030</c:v>
                </c:pt>
                <c:pt idx="3388">
                  <c:v>3031</c:v>
                </c:pt>
                <c:pt idx="3389">
                  <c:v>3032</c:v>
                </c:pt>
                <c:pt idx="3390">
                  <c:v>3033</c:v>
                </c:pt>
                <c:pt idx="3391">
                  <c:v>3034</c:v>
                </c:pt>
                <c:pt idx="3392">
                  <c:v>3035</c:v>
                </c:pt>
                <c:pt idx="3393">
                  <c:v>3036</c:v>
                </c:pt>
                <c:pt idx="3394">
                  <c:v>3037</c:v>
                </c:pt>
                <c:pt idx="3395">
                  <c:v>3038</c:v>
                </c:pt>
                <c:pt idx="3396">
                  <c:v>3039</c:v>
                </c:pt>
                <c:pt idx="3397">
                  <c:v>3040</c:v>
                </c:pt>
                <c:pt idx="3398">
                  <c:v>3041</c:v>
                </c:pt>
                <c:pt idx="3399">
                  <c:v>3042</c:v>
                </c:pt>
                <c:pt idx="3400">
                  <c:v>3043</c:v>
                </c:pt>
                <c:pt idx="3401">
                  <c:v>3044</c:v>
                </c:pt>
                <c:pt idx="3402">
                  <c:v>3045</c:v>
                </c:pt>
                <c:pt idx="3403">
                  <c:v>3046</c:v>
                </c:pt>
                <c:pt idx="3404">
                  <c:v>3047</c:v>
                </c:pt>
                <c:pt idx="3405">
                  <c:v>3048</c:v>
                </c:pt>
                <c:pt idx="3406">
                  <c:v>3049</c:v>
                </c:pt>
                <c:pt idx="3407">
                  <c:v>3050</c:v>
                </c:pt>
                <c:pt idx="3408">
                  <c:v>3051</c:v>
                </c:pt>
                <c:pt idx="3409">
                  <c:v>3052</c:v>
                </c:pt>
                <c:pt idx="3410">
                  <c:v>3053</c:v>
                </c:pt>
                <c:pt idx="3411">
                  <c:v>3054</c:v>
                </c:pt>
                <c:pt idx="3412">
                  <c:v>3055</c:v>
                </c:pt>
                <c:pt idx="3413">
                  <c:v>3056</c:v>
                </c:pt>
                <c:pt idx="3414">
                  <c:v>3057</c:v>
                </c:pt>
                <c:pt idx="3415">
                  <c:v>3058</c:v>
                </c:pt>
                <c:pt idx="3416">
                  <c:v>3059</c:v>
                </c:pt>
                <c:pt idx="3417">
                  <c:v>3060</c:v>
                </c:pt>
                <c:pt idx="3418">
                  <c:v>3061</c:v>
                </c:pt>
                <c:pt idx="3419">
                  <c:v>3062</c:v>
                </c:pt>
                <c:pt idx="3420">
                  <c:v>3063</c:v>
                </c:pt>
                <c:pt idx="3421">
                  <c:v>3064</c:v>
                </c:pt>
                <c:pt idx="3422">
                  <c:v>3065</c:v>
                </c:pt>
                <c:pt idx="3423">
                  <c:v>3066</c:v>
                </c:pt>
                <c:pt idx="3424">
                  <c:v>3067</c:v>
                </c:pt>
                <c:pt idx="3425">
                  <c:v>3068</c:v>
                </c:pt>
                <c:pt idx="3426">
                  <c:v>3069</c:v>
                </c:pt>
                <c:pt idx="3427">
                  <c:v>3070</c:v>
                </c:pt>
                <c:pt idx="3428">
                  <c:v>3071</c:v>
                </c:pt>
                <c:pt idx="3429">
                  <c:v>3072</c:v>
                </c:pt>
                <c:pt idx="3430">
                  <c:v>3073</c:v>
                </c:pt>
                <c:pt idx="3431">
                  <c:v>3074</c:v>
                </c:pt>
                <c:pt idx="3432">
                  <c:v>3075</c:v>
                </c:pt>
                <c:pt idx="3433">
                  <c:v>3076</c:v>
                </c:pt>
                <c:pt idx="3434">
                  <c:v>3077</c:v>
                </c:pt>
                <c:pt idx="3435">
                  <c:v>3078</c:v>
                </c:pt>
                <c:pt idx="3436">
                  <c:v>3079</c:v>
                </c:pt>
                <c:pt idx="3437">
                  <c:v>3080</c:v>
                </c:pt>
                <c:pt idx="3438">
                  <c:v>3081</c:v>
                </c:pt>
                <c:pt idx="3439">
                  <c:v>3082</c:v>
                </c:pt>
                <c:pt idx="3440">
                  <c:v>3083</c:v>
                </c:pt>
                <c:pt idx="3441">
                  <c:v>3084</c:v>
                </c:pt>
                <c:pt idx="3442">
                  <c:v>3085</c:v>
                </c:pt>
                <c:pt idx="3443">
                  <c:v>3086</c:v>
                </c:pt>
                <c:pt idx="3444">
                  <c:v>3087</c:v>
                </c:pt>
                <c:pt idx="3445">
                  <c:v>3088</c:v>
                </c:pt>
                <c:pt idx="3446">
                  <c:v>3089</c:v>
                </c:pt>
                <c:pt idx="3447">
                  <c:v>3090</c:v>
                </c:pt>
                <c:pt idx="3448">
                  <c:v>3091</c:v>
                </c:pt>
                <c:pt idx="3449">
                  <c:v>3092</c:v>
                </c:pt>
                <c:pt idx="3450">
                  <c:v>3093</c:v>
                </c:pt>
                <c:pt idx="3451">
                  <c:v>3094</c:v>
                </c:pt>
                <c:pt idx="3452">
                  <c:v>3095</c:v>
                </c:pt>
                <c:pt idx="3453">
                  <c:v>3096</c:v>
                </c:pt>
                <c:pt idx="3454">
                  <c:v>3097</c:v>
                </c:pt>
                <c:pt idx="3455">
                  <c:v>3098</c:v>
                </c:pt>
                <c:pt idx="3456">
                  <c:v>3099</c:v>
                </c:pt>
                <c:pt idx="3457">
                  <c:v>3100</c:v>
                </c:pt>
                <c:pt idx="3458">
                  <c:v>3101</c:v>
                </c:pt>
                <c:pt idx="3459">
                  <c:v>3102</c:v>
                </c:pt>
                <c:pt idx="3460">
                  <c:v>3103</c:v>
                </c:pt>
                <c:pt idx="3461">
                  <c:v>3104</c:v>
                </c:pt>
                <c:pt idx="3462">
                  <c:v>3105</c:v>
                </c:pt>
                <c:pt idx="3463">
                  <c:v>3106</c:v>
                </c:pt>
                <c:pt idx="3464">
                  <c:v>3107</c:v>
                </c:pt>
                <c:pt idx="3465">
                  <c:v>3108</c:v>
                </c:pt>
                <c:pt idx="3466">
                  <c:v>3109</c:v>
                </c:pt>
                <c:pt idx="3467">
                  <c:v>3110</c:v>
                </c:pt>
                <c:pt idx="3468">
                  <c:v>3111</c:v>
                </c:pt>
                <c:pt idx="3469">
                  <c:v>3112</c:v>
                </c:pt>
                <c:pt idx="3470">
                  <c:v>3113</c:v>
                </c:pt>
                <c:pt idx="3471">
                  <c:v>3114</c:v>
                </c:pt>
                <c:pt idx="3472">
                  <c:v>3115</c:v>
                </c:pt>
                <c:pt idx="3473">
                  <c:v>3116</c:v>
                </c:pt>
                <c:pt idx="3474">
                  <c:v>3117</c:v>
                </c:pt>
                <c:pt idx="3475">
                  <c:v>3118</c:v>
                </c:pt>
                <c:pt idx="3476">
                  <c:v>3119</c:v>
                </c:pt>
                <c:pt idx="3477">
                  <c:v>3120</c:v>
                </c:pt>
                <c:pt idx="3478">
                  <c:v>3121</c:v>
                </c:pt>
                <c:pt idx="3479">
                  <c:v>3122</c:v>
                </c:pt>
                <c:pt idx="3480">
                  <c:v>3123</c:v>
                </c:pt>
                <c:pt idx="3481">
                  <c:v>3124</c:v>
                </c:pt>
                <c:pt idx="3482">
                  <c:v>3125</c:v>
                </c:pt>
                <c:pt idx="3483">
                  <c:v>3126</c:v>
                </c:pt>
                <c:pt idx="3484">
                  <c:v>3127</c:v>
                </c:pt>
                <c:pt idx="3485">
                  <c:v>3128</c:v>
                </c:pt>
                <c:pt idx="3486">
                  <c:v>3129</c:v>
                </c:pt>
                <c:pt idx="3487">
                  <c:v>3130</c:v>
                </c:pt>
                <c:pt idx="3488">
                  <c:v>3131</c:v>
                </c:pt>
                <c:pt idx="3489">
                  <c:v>3132</c:v>
                </c:pt>
                <c:pt idx="3490">
                  <c:v>3133</c:v>
                </c:pt>
                <c:pt idx="3491">
                  <c:v>3134</c:v>
                </c:pt>
                <c:pt idx="3492">
                  <c:v>3135</c:v>
                </c:pt>
                <c:pt idx="3493">
                  <c:v>3136</c:v>
                </c:pt>
                <c:pt idx="3494">
                  <c:v>3137</c:v>
                </c:pt>
                <c:pt idx="3495">
                  <c:v>3138</c:v>
                </c:pt>
                <c:pt idx="3496">
                  <c:v>3139</c:v>
                </c:pt>
                <c:pt idx="3497">
                  <c:v>3140</c:v>
                </c:pt>
                <c:pt idx="3498">
                  <c:v>3141</c:v>
                </c:pt>
                <c:pt idx="3499">
                  <c:v>3142</c:v>
                </c:pt>
                <c:pt idx="3500">
                  <c:v>3143</c:v>
                </c:pt>
                <c:pt idx="3501">
                  <c:v>3144</c:v>
                </c:pt>
                <c:pt idx="3502">
                  <c:v>3145</c:v>
                </c:pt>
                <c:pt idx="3503">
                  <c:v>3146</c:v>
                </c:pt>
                <c:pt idx="3504">
                  <c:v>3147</c:v>
                </c:pt>
                <c:pt idx="3505">
                  <c:v>3148</c:v>
                </c:pt>
                <c:pt idx="3506">
                  <c:v>3149</c:v>
                </c:pt>
                <c:pt idx="3507">
                  <c:v>3150</c:v>
                </c:pt>
                <c:pt idx="3508">
                  <c:v>3151</c:v>
                </c:pt>
                <c:pt idx="3509">
                  <c:v>3152</c:v>
                </c:pt>
                <c:pt idx="3510">
                  <c:v>3153</c:v>
                </c:pt>
                <c:pt idx="3511">
                  <c:v>3154</c:v>
                </c:pt>
                <c:pt idx="3512">
                  <c:v>3155</c:v>
                </c:pt>
                <c:pt idx="3513">
                  <c:v>3156</c:v>
                </c:pt>
                <c:pt idx="3514">
                  <c:v>3157</c:v>
                </c:pt>
                <c:pt idx="3515">
                  <c:v>3158</c:v>
                </c:pt>
                <c:pt idx="3516">
                  <c:v>3159</c:v>
                </c:pt>
                <c:pt idx="3517">
                  <c:v>3160</c:v>
                </c:pt>
                <c:pt idx="3518">
                  <c:v>3161</c:v>
                </c:pt>
                <c:pt idx="3519">
                  <c:v>3162</c:v>
                </c:pt>
                <c:pt idx="3520">
                  <c:v>3163</c:v>
                </c:pt>
                <c:pt idx="3521">
                  <c:v>3164</c:v>
                </c:pt>
                <c:pt idx="3522">
                  <c:v>3165</c:v>
                </c:pt>
                <c:pt idx="3523">
                  <c:v>3166</c:v>
                </c:pt>
                <c:pt idx="3524">
                  <c:v>3167</c:v>
                </c:pt>
                <c:pt idx="3525">
                  <c:v>3168</c:v>
                </c:pt>
                <c:pt idx="3526">
                  <c:v>3169</c:v>
                </c:pt>
                <c:pt idx="3527">
                  <c:v>3170</c:v>
                </c:pt>
                <c:pt idx="3528">
                  <c:v>3171</c:v>
                </c:pt>
                <c:pt idx="3529">
                  <c:v>3172</c:v>
                </c:pt>
                <c:pt idx="3530">
                  <c:v>3173</c:v>
                </c:pt>
                <c:pt idx="3531">
                  <c:v>3174</c:v>
                </c:pt>
                <c:pt idx="3532">
                  <c:v>3175</c:v>
                </c:pt>
                <c:pt idx="3533">
                  <c:v>3176</c:v>
                </c:pt>
                <c:pt idx="3534">
                  <c:v>3177</c:v>
                </c:pt>
                <c:pt idx="3535">
                  <c:v>3178</c:v>
                </c:pt>
                <c:pt idx="3536">
                  <c:v>3179</c:v>
                </c:pt>
                <c:pt idx="3537">
                  <c:v>3180</c:v>
                </c:pt>
                <c:pt idx="3538">
                  <c:v>3181</c:v>
                </c:pt>
                <c:pt idx="3539">
                  <c:v>3182</c:v>
                </c:pt>
                <c:pt idx="3540">
                  <c:v>3183</c:v>
                </c:pt>
                <c:pt idx="3541">
                  <c:v>3184</c:v>
                </c:pt>
                <c:pt idx="3542">
                  <c:v>3185</c:v>
                </c:pt>
                <c:pt idx="3543">
                  <c:v>3186</c:v>
                </c:pt>
                <c:pt idx="3544">
                  <c:v>3187</c:v>
                </c:pt>
                <c:pt idx="3545">
                  <c:v>3188</c:v>
                </c:pt>
                <c:pt idx="3546">
                  <c:v>3189</c:v>
                </c:pt>
                <c:pt idx="3547">
                  <c:v>3190</c:v>
                </c:pt>
                <c:pt idx="3548">
                  <c:v>3191</c:v>
                </c:pt>
                <c:pt idx="3549">
                  <c:v>3192</c:v>
                </c:pt>
                <c:pt idx="3550">
                  <c:v>3193</c:v>
                </c:pt>
                <c:pt idx="3551">
                  <c:v>3194</c:v>
                </c:pt>
                <c:pt idx="3552">
                  <c:v>3195</c:v>
                </c:pt>
                <c:pt idx="3553">
                  <c:v>3196</c:v>
                </c:pt>
                <c:pt idx="3554">
                  <c:v>3197</c:v>
                </c:pt>
                <c:pt idx="3555">
                  <c:v>3198</c:v>
                </c:pt>
                <c:pt idx="3556">
                  <c:v>3199</c:v>
                </c:pt>
                <c:pt idx="3557">
                  <c:v>3200</c:v>
                </c:pt>
                <c:pt idx="3558">
                  <c:v>3201</c:v>
                </c:pt>
                <c:pt idx="3559">
                  <c:v>3202</c:v>
                </c:pt>
                <c:pt idx="3560">
                  <c:v>3203</c:v>
                </c:pt>
                <c:pt idx="3561">
                  <c:v>3204</c:v>
                </c:pt>
                <c:pt idx="3562">
                  <c:v>3205</c:v>
                </c:pt>
                <c:pt idx="3563">
                  <c:v>3206</c:v>
                </c:pt>
                <c:pt idx="3564">
                  <c:v>3207</c:v>
                </c:pt>
                <c:pt idx="3565">
                  <c:v>3208</c:v>
                </c:pt>
                <c:pt idx="3566">
                  <c:v>3209</c:v>
                </c:pt>
                <c:pt idx="3567">
                  <c:v>3210</c:v>
                </c:pt>
                <c:pt idx="3568">
                  <c:v>3211</c:v>
                </c:pt>
                <c:pt idx="3569">
                  <c:v>3212</c:v>
                </c:pt>
                <c:pt idx="3570">
                  <c:v>3213</c:v>
                </c:pt>
                <c:pt idx="3571">
                  <c:v>3214</c:v>
                </c:pt>
                <c:pt idx="3572">
                  <c:v>3215</c:v>
                </c:pt>
                <c:pt idx="3573">
                  <c:v>3216</c:v>
                </c:pt>
                <c:pt idx="3574">
                  <c:v>3217</c:v>
                </c:pt>
                <c:pt idx="3575">
                  <c:v>3218</c:v>
                </c:pt>
                <c:pt idx="3576">
                  <c:v>3219</c:v>
                </c:pt>
                <c:pt idx="3577">
                  <c:v>3220</c:v>
                </c:pt>
                <c:pt idx="3578">
                  <c:v>3221</c:v>
                </c:pt>
                <c:pt idx="3579">
                  <c:v>3222</c:v>
                </c:pt>
                <c:pt idx="3580">
                  <c:v>3223</c:v>
                </c:pt>
                <c:pt idx="3581">
                  <c:v>3224</c:v>
                </c:pt>
                <c:pt idx="3582">
                  <c:v>3225</c:v>
                </c:pt>
                <c:pt idx="3583">
                  <c:v>3226</c:v>
                </c:pt>
                <c:pt idx="3584">
                  <c:v>3227</c:v>
                </c:pt>
                <c:pt idx="3585">
                  <c:v>3228</c:v>
                </c:pt>
                <c:pt idx="3586">
                  <c:v>3229</c:v>
                </c:pt>
                <c:pt idx="3587">
                  <c:v>3230</c:v>
                </c:pt>
                <c:pt idx="3588">
                  <c:v>3231</c:v>
                </c:pt>
                <c:pt idx="3589">
                  <c:v>3232</c:v>
                </c:pt>
                <c:pt idx="3590">
                  <c:v>3233</c:v>
                </c:pt>
                <c:pt idx="3591">
                  <c:v>3234</c:v>
                </c:pt>
                <c:pt idx="3592">
                  <c:v>3235</c:v>
                </c:pt>
                <c:pt idx="3593">
                  <c:v>3236</c:v>
                </c:pt>
                <c:pt idx="3594">
                  <c:v>3237</c:v>
                </c:pt>
                <c:pt idx="3595">
                  <c:v>3238</c:v>
                </c:pt>
                <c:pt idx="3596">
                  <c:v>3239</c:v>
                </c:pt>
                <c:pt idx="3597">
                  <c:v>3240</c:v>
                </c:pt>
                <c:pt idx="3598">
                  <c:v>3241</c:v>
                </c:pt>
                <c:pt idx="3599">
                  <c:v>3242</c:v>
                </c:pt>
                <c:pt idx="3600">
                  <c:v>3243</c:v>
                </c:pt>
                <c:pt idx="3601">
                  <c:v>3244</c:v>
                </c:pt>
                <c:pt idx="3602">
                  <c:v>3245</c:v>
                </c:pt>
                <c:pt idx="3603">
                  <c:v>3246</c:v>
                </c:pt>
                <c:pt idx="3604">
                  <c:v>3247</c:v>
                </c:pt>
                <c:pt idx="3605">
                  <c:v>3248</c:v>
                </c:pt>
                <c:pt idx="3606">
                  <c:v>3249</c:v>
                </c:pt>
                <c:pt idx="3607">
                  <c:v>3250</c:v>
                </c:pt>
                <c:pt idx="3608">
                  <c:v>3251</c:v>
                </c:pt>
                <c:pt idx="3609">
                  <c:v>3252</c:v>
                </c:pt>
                <c:pt idx="3610">
                  <c:v>3253</c:v>
                </c:pt>
                <c:pt idx="3611">
                  <c:v>3254</c:v>
                </c:pt>
                <c:pt idx="3612">
                  <c:v>3255</c:v>
                </c:pt>
                <c:pt idx="3613">
                  <c:v>3256</c:v>
                </c:pt>
                <c:pt idx="3614">
                  <c:v>3257</c:v>
                </c:pt>
                <c:pt idx="3615">
                  <c:v>3258</c:v>
                </c:pt>
                <c:pt idx="3616">
                  <c:v>3259</c:v>
                </c:pt>
                <c:pt idx="3617">
                  <c:v>3260</c:v>
                </c:pt>
                <c:pt idx="3618">
                  <c:v>3261</c:v>
                </c:pt>
                <c:pt idx="3619">
                  <c:v>3262</c:v>
                </c:pt>
                <c:pt idx="3620">
                  <c:v>3263</c:v>
                </c:pt>
                <c:pt idx="3621">
                  <c:v>3264</c:v>
                </c:pt>
                <c:pt idx="3622">
                  <c:v>3265</c:v>
                </c:pt>
                <c:pt idx="3623">
                  <c:v>3266</c:v>
                </c:pt>
                <c:pt idx="3624">
                  <c:v>3267</c:v>
                </c:pt>
                <c:pt idx="3625">
                  <c:v>3268</c:v>
                </c:pt>
                <c:pt idx="3626">
                  <c:v>3269</c:v>
                </c:pt>
                <c:pt idx="3627">
                  <c:v>3270</c:v>
                </c:pt>
                <c:pt idx="3628">
                  <c:v>3271</c:v>
                </c:pt>
                <c:pt idx="3629">
                  <c:v>3272</c:v>
                </c:pt>
                <c:pt idx="3630">
                  <c:v>3273</c:v>
                </c:pt>
                <c:pt idx="3631">
                  <c:v>3274</c:v>
                </c:pt>
                <c:pt idx="3632">
                  <c:v>3275</c:v>
                </c:pt>
                <c:pt idx="3633">
                  <c:v>3276</c:v>
                </c:pt>
                <c:pt idx="3634">
                  <c:v>3277</c:v>
                </c:pt>
                <c:pt idx="3635">
                  <c:v>3278</c:v>
                </c:pt>
                <c:pt idx="3636">
                  <c:v>3279</c:v>
                </c:pt>
                <c:pt idx="3637">
                  <c:v>3280</c:v>
                </c:pt>
                <c:pt idx="3638">
                  <c:v>3281</c:v>
                </c:pt>
                <c:pt idx="3639">
                  <c:v>3282</c:v>
                </c:pt>
                <c:pt idx="3640">
                  <c:v>3283</c:v>
                </c:pt>
                <c:pt idx="3641">
                  <c:v>3284</c:v>
                </c:pt>
                <c:pt idx="3642">
                  <c:v>3285</c:v>
                </c:pt>
                <c:pt idx="3643">
                  <c:v>3286</c:v>
                </c:pt>
                <c:pt idx="3644">
                  <c:v>3287</c:v>
                </c:pt>
                <c:pt idx="3645">
                  <c:v>3288</c:v>
                </c:pt>
                <c:pt idx="3646">
                  <c:v>3289</c:v>
                </c:pt>
                <c:pt idx="3647">
                  <c:v>3290</c:v>
                </c:pt>
                <c:pt idx="3648">
                  <c:v>3291</c:v>
                </c:pt>
                <c:pt idx="3649">
                  <c:v>3292</c:v>
                </c:pt>
                <c:pt idx="3650">
                  <c:v>3293</c:v>
                </c:pt>
                <c:pt idx="3651">
                  <c:v>3294</c:v>
                </c:pt>
                <c:pt idx="3652">
                  <c:v>3295</c:v>
                </c:pt>
                <c:pt idx="3653">
                  <c:v>3296</c:v>
                </c:pt>
                <c:pt idx="3654">
                  <c:v>3297</c:v>
                </c:pt>
                <c:pt idx="3655">
                  <c:v>3298</c:v>
                </c:pt>
                <c:pt idx="3656">
                  <c:v>3299</c:v>
                </c:pt>
                <c:pt idx="3657">
                  <c:v>3300</c:v>
                </c:pt>
                <c:pt idx="3658">
                  <c:v>3301</c:v>
                </c:pt>
                <c:pt idx="3659">
                  <c:v>3302</c:v>
                </c:pt>
                <c:pt idx="3660">
                  <c:v>3303</c:v>
                </c:pt>
                <c:pt idx="3661">
                  <c:v>3304</c:v>
                </c:pt>
                <c:pt idx="3662">
                  <c:v>3305</c:v>
                </c:pt>
                <c:pt idx="3663">
                  <c:v>3306</c:v>
                </c:pt>
                <c:pt idx="3664">
                  <c:v>3307</c:v>
                </c:pt>
                <c:pt idx="3665">
                  <c:v>3308</c:v>
                </c:pt>
                <c:pt idx="3666">
                  <c:v>3309</c:v>
                </c:pt>
                <c:pt idx="3667">
                  <c:v>3310</c:v>
                </c:pt>
                <c:pt idx="3668">
                  <c:v>3311</c:v>
                </c:pt>
                <c:pt idx="3669">
                  <c:v>3312</c:v>
                </c:pt>
                <c:pt idx="3670">
                  <c:v>3313</c:v>
                </c:pt>
                <c:pt idx="3671">
                  <c:v>3314</c:v>
                </c:pt>
                <c:pt idx="3672">
                  <c:v>3315</c:v>
                </c:pt>
                <c:pt idx="3673">
                  <c:v>3316</c:v>
                </c:pt>
                <c:pt idx="3674">
                  <c:v>3317</c:v>
                </c:pt>
                <c:pt idx="3675">
                  <c:v>3318</c:v>
                </c:pt>
                <c:pt idx="3676">
                  <c:v>3319</c:v>
                </c:pt>
                <c:pt idx="3677">
                  <c:v>3320</c:v>
                </c:pt>
                <c:pt idx="3678">
                  <c:v>3321</c:v>
                </c:pt>
                <c:pt idx="3679">
                  <c:v>3322</c:v>
                </c:pt>
                <c:pt idx="3680">
                  <c:v>3323</c:v>
                </c:pt>
                <c:pt idx="3681">
                  <c:v>3324</c:v>
                </c:pt>
                <c:pt idx="3682">
                  <c:v>3325</c:v>
                </c:pt>
                <c:pt idx="3683">
                  <c:v>3326</c:v>
                </c:pt>
                <c:pt idx="3684">
                  <c:v>3327</c:v>
                </c:pt>
                <c:pt idx="3685">
                  <c:v>3328</c:v>
                </c:pt>
                <c:pt idx="3686">
                  <c:v>3329</c:v>
                </c:pt>
                <c:pt idx="3687">
                  <c:v>3330</c:v>
                </c:pt>
                <c:pt idx="3688">
                  <c:v>3331</c:v>
                </c:pt>
                <c:pt idx="3689">
                  <c:v>3332</c:v>
                </c:pt>
                <c:pt idx="3690">
                  <c:v>3333</c:v>
                </c:pt>
                <c:pt idx="3691">
                  <c:v>3334</c:v>
                </c:pt>
                <c:pt idx="3692">
                  <c:v>3335</c:v>
                </c:pt>
                <c:pt idx="3693">
                  <c:v>3336</c:v>
                </c:pt>
                <c:pt idx="3694">
                  <c:v>3337</c:v>
                </c:pt>
                <c:pt idx="3695">
                  <c:v>3338</c:v>
                </c:pt>
                <c:pt idx="3696">
                  <c:v>3339</c:v>
                </c:pt>
                <c:pt idx="3697">
                  <c:v>3340</c:v>
                </c:pt>
                <c:pt idx="3698">
                  <c:v>3341</c:v>
                </c:pt>
                <c:pt idx="3699">
                  <c:v>3342</c:v>
                </c:pt>
                <c:pt idx="3700">
                  <c:v>3343</c:v>
                </c:pt>
                <c:pt idx="3701">
                  <c:v>3344</c:v>
                </c:pt>
                <c:pt idx="3702">
                  <c:v>3345</c:v>
                </c:pt>
                <c:pt idx="3703">
                  <c:v>3346</c:v>
                </c:pt>
                <c:pt idx="3704">
                  <c:v>3347</c:v>
                </c:pt>
                <c:pt idx="3705">
                  <c:v>3348</c:v>
                </c:pt>
                <c:pt idx="3706">
                  <c:v>3349</c:v>
                </c:pt>
                <c:pt idx="3707">
                  <c:v>3350</c:v>
                </c:pt>
                <c:pt idx="3708">
                  <c:v>3351</c:v>
                </c:pt>
                <c:pt idx="3709">
                  <c:v>3352</c:v>
                </c:pt>
                <c:pt idx="3710">
                  <c:v>3353</c:v>
                </c:pt>
                <c:pt idx="3711">
                  <c:v>3354</c:v>
                </c:pt>
                <c:pt idx="3712">
                  <c:v>3355</c:v>
                </c:pt>
                <c:pt idx="3713">
                  <c:v>3356</c:v>
                </c:pt>
                <c:pt idx="3714">
                  <c:v>3357</c:v>
                </c:pt>
                <c:pt idx="3715">
                  <c:v>3358</c:v>
                </c:pt>
                <c:pt idx="3716">
                  <c:v>3359</c:v>
                </c:pt>
                <c:pt idx="3717">
                  <c:v>3360</c:v>
                </c:pt>
                <c:pt idx="3718">
                  <c:v>3361</c:v>
                </c:pt>
                <c:pt idx="3719">
                  <c:v>3362</c:v>
                </c:pt>
                <c:pt idx="3720">
                  <c:v>3363</c:v>
                </c:pt>
                <c:pt idx="3721">
                  <c:v>3364</c:v>
                </c:pt>
                <c:pt idx="3722">
                  <c:v>3365</c:v>
                </c:pt>
                <c:pt idx="3723">
                  <c:v>3366</c:v>
                </c:pt>
                <c:pt idx="3724">
                  <c:v>3367</c:v>
                </c:pt>
                <c:pt idx="3725">
                  <c:v>3368</c:v>
                </c:pt>
                <c:pt idx="3726">
                  <c:v>3369</c:v>
                </c:pt>
                <c:pt idx="3727">
                  <c:v>3370</c:v>
                </c:pt>
                <c:pt idx="3728">
                  <c:v>3371</c:v>
                </c:pt>
                <c:pt idx="3729">
                  <c:v>3372</c:v>
                </c:pt>
                <c:pt idx="3730">
                  <c:v>3373</c:v>
                </c:pt>
                <c:pt idx="3731">
                  <c:v>3374</c:v>
                </c:pt>
                <c:pt idx="3732">
                  <c:v>3375</c:v>
                </c:pt>
                <c:pt idx="3733">
                  <c:v>3376</c:v>
                </c:pt>
                <c:pt idx="3734">
                  <c:v>3377</c:v>
                </c:pt>
                <c:pt idx="3735">
                  <c:v>3378</c:v>
                </c:pt>
                <c:pt idx="3736">
                  <c:v>3379</c:v>
                </c:pt>
                <c:pt idx="3737">
                  <c:v>3380</c:v>
                </c:pt>
                <c:pt idx="3738">
                  <c:v>3381</c:v>
                </c:pt>
                <c:pt idx="3739">
                  <c:v>3382</c:v>
                </c:pt>
                <c:pt idx="3740">
                  <c:v>3383</c:v>
                </c:pt>
                <c:pt idx="3741">
                  <c:v>3384</c:v>
                </c:pt>
                <c:pt idx="3742">
                  <c:v>3385</c:v>
                </c:pt>
                <c:pt idx="3743">
                  <c:v>3386</c:v>
                </c:pt>
                <c:pt idx="3744">
                  <c:v>3387</c:v>
                </c:pt>
                <c:pt idx="3745">
                  <c:v>3388</c:v>
                </c:pt>
                <c:pt idx="3746">
                  <c:v>3389</c:v>
                </c:pt>
                <c:pt idx="3747">
                  <c:v>3390</c:v>
                </c:pt>
                <c:pt idx="3748">
                  <c:v>3391</c:v>
                </c:pt>
                <c:pt idx="3749">
                  <c:v>3392</c:v>
                </c:pt>
                <c:pt idx="3750">
                  <c:v>3393</c:v>
                </c:pt>
                <c:pt idx="3751">
                  <c:v>3394</c:v>
                </c:pt>
                <c:pt idx="3752">
                  <c:v>3395</c:v>
                </c:pt>
                <c:pt idx="3753">
                  <c:v>3396</c:v>
                </c:pt>
                <c:pt idx="3754">
                  <c:v>3397</c:v>
                </c:pt>
                <c:pt idx="3755">
                  <c:v>3398</c:v>
                </c:pt>
                <c:pt idx="3756">
                  <c:v>3399</c:v>
                </c:pt>
                <c:pt idx="3757">
                  <c:v>3400</c:v>
                </c:pt>
                <c:pt idx="3758">
                  <c:v>3401</c:v>
                </c:pt>
                <c:pt idx="3759">
                  <c:v>3402</c:v>
                </c:pt>
                <c:pt idx="3760">
                  <c:v>3403</c:v>
                </c:pt>
                <c:pt idx="3761">
                  <c:v>3404</c:v>
                </c:pt>
                <c:pt idx="3762">
                  <c:v>3405</c:v>
                </c:pt>
                <c:pt idx="3763">
                  <c:v>3406</c:v>
                </c:pt>
                <c:pt idx="3764">
                  <c:v>3407</c:v>
                </c:pt>
                <c:pt idx="3765">
                  <c:v>3408</c:v>
                </c:pt>
                <c:pt idx="3766">
                  <c:v>3409</c:v>
                </c:pt>
                <c:pt idx="3767">
                  <c:v>3410</c:v>
                </c:pt>
                <c:pt idx="3768">
                  <c:v>3411</c:v>
                </c:pt>
                <c:pt idx="3769">
                  <c:v>3412</c:v>
                </c:pt>
                <c:pt idx="3770">
                  <c:v>3413</c:v>
                </c:pt>
                <c:pt idx="3771">
                  <c:v>3414</c:v>
                </c:pt>
                <c:pt idx="3772">
                  <c:v>3415</c:v>
                </c:pt>
                <c:pt idx="3773">
                  <c:v>3416</c:v>
                </c:pt>
                <c:pt idx="3774">
                  <c:v>3417</c:v>
                </c:pt>
                <c:pt idx="3775">
                  <c:v>3418</c:v>
                </c:pt>
                <c:pt idx="3776">
                  <c:v>3419</c:v>
                </c:pt>
                <c:pt idx="3777">
                  <c:v>3420</c:v>
                </c:pt>
                <c:pt idx="3778">
                  <c:v>3421</c:v>
                </c:pt>
                <c:pt idx="3779">
                  <c:v>3422</c:v>
                </c:pt>
                <c:pt idx="3780">
                  <c:v>3423</c:v>
                </c:pt>
                <c:pt idx="3781">
                  <c:v>3424</c:v>
                </c:pt>
                <c:pt idx="3782">
                  <c:v>3425</c:v>
                </c:pt>
                <c:pt idx="3783">
                  <c:v>3426</c:v>
                </c:pt>
                <c:pt idx="3784">
                  <c:v>3427</c:v>
                </c:pt>
                <c:pt idx="3785">
                  <c:v>3428</c:v>
                </c:pt>
                <c:pt idx="3786">
                  <c:v>3429</c:v>
                </c:pt>
                <c:pt idx="3787">
                  <c:v>3430</c:v>
                </c:pt>
                <c:pt idx="3788">
                  <c:v>3431</c:v>
                </c:pt>
                <c:pt idx="3789">
                  <c:v>3432</c:v>
                </c:pt>
                <c:pt idx="3790">
                  <c:v>3433</c:v>
                </c:pt>
                <c:pt idx="3791">
                  <c:v>3434</c:v>
                </c:pt>
                <c:pt idx="3792">
                  <c:v>3435</c:v>
                </c:pt>
                <c:pt idx="3793">
                  <c:v>3436</c:v>
                </c:pt>
                <c:pt idx="3794">
                  <c:v>3437</c:v>
                </c:pt>
                <c:pt idx="3795">
                  <c:v>3438</c:v>
                </c:pt>
                <c:pt idx="3796">
                  <c:v>3439</c:v>
                </c:pt>
                <c:pt idx="3797">
                  <c:v>3440</c:v>
                </c:pt>
                <c:pt idx="3798">
                  <c:v>3441</c:v>
                </c:pt>
                <c:pt idx="3799">
                  <c:v>3442</c:v>
                </c:pt>
                <c:pt idx="3800">
                  <c:v>3443</c:v>
                </c:pt>
                <c:pt idx="3801">
                  <c:v>3444</c:v>
                </c:pt>
                <c:pt idx="3802">
                  <c:v>3445</c:v>
                </c:pt>
                <c:pt idx="3803">
                  <c:v>3446</c:v>
                </c:pt>
                <c:pt idx="3804">
                  <c:v>3447</c:v>
                </c:pt>
                <c:pt idx="3805">
                  <c:v>3448</c:v>
                </c:pt>
                <c:pt idx="3806">
                  <c:v>3449</c:v>
                </c:pt>
                <c:pt idx="3807">
                  <c:v>3450</c:v>
                </c:pt>
                <c:pt idx="3808">
                  <c:v>3451</c:v>
                </c:pt>
                <c:pt idx="3809">
                  <c:v>3452</c:v>
                </c:pt>
                <c:pt idx="3810">
                  <c:v>3453</c:v>
                </c:pt>
                <c:pt idx="3811">
                  <c:v>3454</c:v>
                </c:pt>
                <c:pt idx="3812">
                  <c:v>3455</c:v>
                </c:pt>
                <c:pt idx="3813">
                  <c:v>3456</c:v>
                </c:pt>
                <c:pt idx="3814">
                  <c:v>3457</c:v>
                </c:pt>
                <c:pt idx="3815">
                  <c:v>3458</c:v>
                </c:pt>
                <c:pt idx="3816">
                  <c:v>3459</c:v>
                </c:pt>
                <c:pt idx="3817">
                  <c:v>3460</c:v>
                </c:pt>
                <c:pt idx="3818">
                  <c:v>3461</c:v>
                </c:pt>
                <c:pt idx="3819">
                  <c:v>3462</c:v>
                </c:pt>
                <c:pt idx="3820">
                  <c:v>3463</c:v>
                </c:pt>
                <c:pt idx="3821">
                  <c:v>3464</c:v>
                </c:pt>
                <c:pt idx="3822">
                  <c:v>3465</c:v>
                </c:pt>
                <c:pt idx="3823">
                  <c:v>3466</c:v>
                </c:pt>
                <c:pt idx="3824">
                  <c:v>3467</c:v>
                </c:pt>
                <c:pt idx="3825">
                  <c:v>3468</c:v>
                </c:pt>
                <c:pt idx="3826">
                  <c:v>3469</c:v>
                </c:pt>
                <c:pt idx="3827">
                  <c:v>3470</c:v>
                </c:pt>
                <c:pt idx="3828">
                  <c:v>3471</c:v>
                </c:pt>
                <c:pt idx="3829">
                  <c:v>3472</c:v>
                </c:pt>
                <c:pt idx="3830">
                  <c:v>3473</c:v>
                </c:pt>
                <c:pt idx="3831">
                  <c:v>3474</c:v>
                </c:pt>
                <c:pt idx="3832">
                  <c:v>3475</c:v>
                </c:pt>
                <c:pt idx="3833">
                  <c:v>3476</c:v>
                </c:pt>
                <c:pt idx="3834">
                  <c:v>3477</c:v>
                </c:pt>
                <c:pt idx="3835">
                  <c:v>3478</c:v>
                </c:pt>
                <c:pt idx="3836">
                  <c:v>3479</c:v>
                </c:pt>
                <c:pt idx="3837">
                  <c:v>3480</c:v>
                </c:pt>
                <c:pt idx="3838">
                  <c:v>3481</c:v>
                </c:pt>
                <c:pt idx="3839">
                  <c:v>3482</c:v>
                </c:pt>
                <c:pt idx="3840">
                  <c:v>3483</c:v>
                </c:pt>
                <c:pt idx="3841">
                  <c:v>3484</c:v>
                </c:pt>
                <c:pt idx="3842">
                  <c:v>3485</c:v>
                </c:pt>
                <c:pt idx="3843">
                  <c:v>3486</c:v>
                </c:pt>
                <c:pt idx="3844">
                  <c:v>3487</c:v>
                </c:pt>
                <c:pt idx="3845">
                  <c:v>3488</c:v>
                </c:pt>
                <c:pt idx="3846">
                  <c:v>3489</c:v>
                </c:pt>
                <c:pt idx="3847">
                  <c:v>3490</c:v>
                </c:pt>
                <c:pt idx="3848">
                  <c:v>3491</c:v>
                </c:pt>
                <c:pt idx="3849">
                  <c:v>3492</c:v>
                </c:pt>
                <c:pt idx="3850">
                  <c:v>3493</c:v>
                </c:pt>
                <c:pt idx="3851">
                  <c:v>3494</c:v>
                </c:pt>
                <c:pt idx="3852">
                  <c:v>3495</c:v>
                </c:pt>
                <c:pt idx="3853">
                  <c:v>3496</c:v>
                </c:pt>
                <c:pt idx="3854">
                  <c:v>3497</c:v>
                </c:pt>
                <c:pt idx="3855">
                  <c:v>3498</c:v>
                </c:pt>
                <c:pt idx="3856">
                  <c:v>3499</c:v>
                </c:pt>
                <c:pt idx="3857">
                  <c:v>3500</c:v>
                </c:pt>
                <c:pt idx="3858">
                  <c:v>3501</c:v>
                </c:pt>
                <c:pt idx="3859">
                  <c:v>3502</c:v>
                </c:pt>
                <c:pt idx="3860">
                  <c:v>3503</c:v>
                </c:pt>
                <c:pt idx="3861">
                  <c:v>3504</c:v>
                </c:pt>
                <c:pt idx="3862">
                  <c:v>3505</c:v>
                </c:pt>
                <c:pt idx="3863">
                  <c:v>3506</c:v>
                </c:pt>
                <c:pt idx="3864">
                  <c:v>3507</c:v>
                </c:pt>
                <c:pt idx="3865">
                  <c:v>3508</c:v>
                </c:pt>
                <c:pt idx="3866">
                  <c:v>3509</c:v>
                </c:pt>
                <c:pt idx="3867">
                  <c:v>3510</c:v>
                </c:pt>
                <c:pt idx="3868">
                  <c:v>3511</c:v>
                </c:pt>
                <c:pt idx="3869">
                  <c:v>3512</c:v>
                </c:pt>
                <c:pt idx="3870">
                  <c:v>3513</c:v>
                </c:pt>
                <c:pt idx="3871">
                  <c:v>3514</c:v>
                </c:pt>
                <c:pt idx="3872">
                  <c:v>3515</c:v>
                </c:pt>
                <c:pt idx="3873">
                  <c:v>3516</c:v>
                </c:pt>
                <c:pt idx="3874">
                  <c:v>3517</c:v>
                </c:pt>
                <c:pt idx="3875">
                  <c:v>3518</c:v>
                </c:pt>
                <c:pt idx="3876">
                  <c:v>3519</c:v>
                </c:pt>
                <c:pt idx="3877">
                  <c:v>3520</c:v>
                </c:pt>
                <c:pt idx="3878">
                  <c:v>3521</c:v>
                </c:pt>
                <c:pt idx="3879">
                  <c:v>3522</c:v>
                </c:pt>
                <c:pt idx="3880">
                  <c:v>3523</c:v>
                </c:pt>
                <c:pt idx="3881">
                  <c:v>3524</c:v>
                </c:pt>
                <c:pt idx="3882">
                  <c:v>3525</c:v>
                </c:pt>
                <c:pt idx="3883">
                  <c:v>3526</c:v>
                </c:pt>
                <c:pt idx="3884">
                  <c:v>3527</c:v>
                </c:pt>
                <c:pt idx="3885">
                  <c:v>3528</c:v>
                </c:pt>
                <c:pt idx="3886">
                  <c:v>3529</c:v>
                </c:pt>
                <c:pt idx="3887">
                  <c:v>3530</c:v>
                </c:pt>
                <c:pt idx="3888">
                  <c:v>3531</c:v>
                </c:pt>
                <c:pt idx="3889">
                  <c:v>3532</c:v>
                </c:pt>
                <c:pt idx="3890">
                  <c:v>3533</c:v>
                </c:pt>
                <c:pt idx="3891">
                  <c:v>3534</c:v>
                </c:pt>
                <c:pt idx="3892">
                  <c:v>3535</c:v>
                </c:pt>
                <c:pt idx="3893">
                  <c:v>3536</c:v>
                </c:pt>
                <c:pt idx="3894">
                  <c:v>3537</c:v>
                </c:pt>
                <c:pt idx="3895">
                  <c:v>3538</c:v>
                </c:pt>
                <c:pt idx="3896">
                  <c:v>3539</c:v>
                </c:pt>
                <c:pt idx="3897">
                  <c:v>3540</c:v>
                </c:pt>
                <c:pt idx="3898">
                  <c:v>3541</c:v>
                </c:pt>
                <c:pt idx="3899">
                  <c:v>3542</c:v>
                </c:pt>
                <c:pt idx="3900">
                  <c:v>3543</c:v>
                </c:pt>
                <c:pt idx="3901">
                  <c:v>3544</c:v>
                </c:pt>
                <c:pt idx="3902">
                  <c:v>3545</c:v>
                </c:pt>
                <c:pt idx="3903">
                  <c:v>3546</c:v>
                </c:pt>
                <c:pt idx="3904">
                  <c:v>3547</c:v>
                </c:pt>
                <c:pt idx="3905">
                  <c:v>3548</c:v>
                </c:pt>
                <c:pt idx="3906">
                  <c:v>3549</c:v>
                </c:pt>
                <c:pt idx="3907">
                  <c:v>3550</c:v>
                </c:pt>
                <c:pt idx="3908">
                  <c:v>3551</c:v>
                </c:pt>
                <c:pt idx="3909">
                  <c:v>3552</c:v>
                </c:pt>
                <c:pt idx="3910">
                  <c:v>3553</c:v>
                </c:pt>
                <c:pt idx="3911">
                  <c:v>3554</c:v>
                </c:pt>
                <c:pt idx="3912">
                  <c:v>3555</c:v>
                </c:pt>
                <c:pt idx="3913">
                  <c:v>3556</c:v>
                </c:pt>
                <c:pt idx="3914">
                  <c:v>3557</c:v>
                </c:pt>
                <c:pt idx="3915">
                  <c:v>3558</c:v>
                </c:pt>
                <c:pt idx="3916">
                  <c:v>3559</c:v>
                </c:pt>
                <c:pt idx="3917">
                  <c:v>3560</c:v>
                </c:pt>
                <c:pt idx="3918">
                  <c:v>3561</c:v>
                </c:pt>
                <c:pt idx="3919">
                  <c:v>3562</c:v>
                </c:pt>
                <c:pt idx="3920">
                  <c:v>3563</c:v>
                </c:pt>
                <c:pt idx="3921">
                  <c:v>3564</c:v>
                </c:pt>
                <c:pt idx="3922">
                  <c:v>3565</c:v>
                </c:pt>
                <c:pt idx="3923">
                  <c:v>3566</c:v>
                </c:pt>
                <c:pt idx="3924">
                  <c:v>3567</c:v>
                </c:pt>
                <c:pt idx="3925">
                  <c:v>3568</c:v>
                </c:pt>
                <c:pt idx="3926">
                  <c:v>3569</c:v>
                </c:pt>
                <c:pt idx="3927">
                  <c:v>3570</c:v>
                </c:pt>
                <c:pt idx="3928">
                  <c:v>3571</c:v>
                </c:pt>
                <c:pt idx="3929">
                  <c:v>3572</c:v>
                </c:pt>
                <c:pt idx="3930">
                  <c:v>3573</c:v>
                </c:pt>
                <c:pt idx="3931">
                  <c:v>3574</c:v>
                </c:pt>
                <c:pt idx="3932">
                  <c:v>3575</c:v>
                </c:pt>
                <c:pt idx="3933">
                  <c:v>3576</c:v>
                </c:pt>
                <c:pt idx="3934">
                  <c:v>3577</c:v>
                </c:pt>
                <c:pt idx="3935">
                  <c:v>3578</c:v>
                </c:pt>
                <c:pt idx="3936">
                  <c:v>3579</c:v>
                </c:pt>
                <c:pt idx="3937">
                  <c:v>3580</c:v>
                </c:pt>
                <c:pt idx="3938">
                  <c:v>3581</c:v>
                </c:pt>
                <c:pt idx="3939">
                  <c:v>3582</c:v>
                </c:pt>
                <c:pt idx="3940">
                  <c:v>3583</c:v>
                </c:pt>
                <c:pt idx="3941">
                  <c:v>3584</c:v>
                </c:pt>
                <c:pt idx="3942">
                  <c:v>3585</c:v>
                </c:pt>
                <c:pt idx="3943">
                  <c:v>3586</c:v>
                </c:pt>
                <c:pt idx="3944">
                  <c:v>3587</c:v>
                </c:pt>
                <c:pt idx="3945">
                  <c:v>3588</c:v>
                </c:pt>
                <c:pt idx="3946">
                  <c:v>3589</c:v>
                </c:pt>
                <c:pt idx="3947">
                  <c:v>3590</c:v>
                </c:pt>
                <c:pt idx="3948">
                  <c:v>3591</c:v>
                </c:pt>
                <c:pt idx="3949">
                  <c:v>3592</c:v>
                </c:pt>
                <c:pt idx="3950">
                  <c:v>3593</c:v>
                </c:pt>
                <c:pt idx="3951">
                  <c:v>3594</c:v>
                </c:pt>
                <c:pt idx="3952">
                  <c:v>3595</c:v>
                </c:pt>
                <c:pt idx="3953">
                  <c:v>3596</c:v>
                </c:pt>
                <c:pt idx="3954">
                  <c:v>3597</c:v>
                </c:pt>
                <c:pt idx="3955">
                  <c:v>3598</c:v>
                </c:pt>
                <c:pt idx="3956">
                  <c:v>3599</c:v>
                </c:pt>
                <c:pt idx="3957">
                  <c:v>3600</c:v>
                </c:pt>
                <c:pt idx="3958">
                  <c:v>3601</c:v>
                </c:pt>
                <c:pt idx="3959">
                  <c:v>3602</c:v>
                </c:pt>
                <c:pt idx="3960">
                  <c:v>3603</c:v>
                </c:pt>
                <c:pt idx="3961">
                  <c:v>3604</c:v>
                </c:pt>
                <c:pt idx="3962">
                  <c:v>3605</c:v>
                </c:pt>
                <c:pt idx="3963">
                  <c:v>3606</c:v>
                </c:pt>
                <c:pt idx="3964">
                  <c:v>3607</c:v>
                </c:pt>
                <c:pt idx="3965">
                  <c:v>3608</c:v>
                </c:pt>
                <c:pt idx="3966">
                  <c:v>3609</c:v>
                </c:pt>
                <c:pt idx="3967">
                  <c:v>3610</c:v>
                </c:pt>
                <c:pt idx="3968">
                  <c:v>3611</c:v>
                </c:pt>
                <c:pt idx="3969">
                  <c:v>3612</c:v>
                </c:pt>
                <c:pt idx="3970">
                  <c:v>3613</c:v>
                </c:pt>
                <c:pt idx="3971">
                  <c:v>3614</c:v>
                </c:pt>
                <c:pt idx="3972">
                  <c:v>3615</c:v>
                </c:pt>
                <c:pt idx="3973">
                  <c:v>3616</c:v>
                </c:pt>
                <c:pt idx="3974">
                  <c:v>3617</c:v>
                </c:pt>
                <c:pt idx="3975">
                  <c:v>3618</c:v>
                </c:pt>
                <c:pt idx="3976">
                  <c:v>3619</c:v>
                </c:pt>
                <c:pt idx="3977">
                  <c:v>3620</c:v>
                </c:pt>
                <c:pt idx="3978">
                  <c:v>3621</c:v>
                </c:pt>
                <c:pt idx="3979">
                  <c:v>3622</c:v>
                </c:pt>
                <c:pt idx="3980">
                  <c:v>3623</c:v>
                </c:pt>
                <c:pt idx="3981">
                  <c:v>3624</c:v>
                </c:pt>
                <c:pt idx="3982">
                  <c:v>3625</c:v>
                </c:pt>
                <c:pt idx="3983">
                  <c:v>3626</c:v>
                </c:pt>
                <c:pt idx="3984">
                  <c:v>3627</c:v>
                </c:pt>
                <c:pt idx="3985">
                  <c:v>3628</c:v>
                </c:pt>
                <c:pt idx="3986">
                  <c:v>3629</c:v>
                </c:pt>
                <c:pt idx="3987">
                  <c:v>3630</c:v>
                </c:pt>
                <c:pt idx="3988">
                  <c:v>3631</c:v>
                </c:pt>
                <c:pt idx="3989">
                  <c:v>3632</c:v>
                </c:pt>
                <c:pt idx="3990">
                  <c:v>3633</c:v>
                </c:pt>
                <c:pt idx="3991">
                  <c:v>3634</c:v>
                </c:pt>
                <c:pt idx="3992">
                  <c:v>3635</c:v>
                </c:pt>
                <c:pt idx="3993">
                  <c:v>3636</c:v>
                </c:pt>
                <c:pt idx="3994">
                  <c:v>3637</c:v>
                </c:pt>
                <c:pt idx="3995">
                  <c:v>3638</c:v>
                </c:pt>
                <c:pt idx="3996">
                  <c:v>3639</c:v>
                </c:pt>
              </c:numCache>
            </c:numRef>
          </c:cat>
          <c:val>
            <c:numRef>
              <c:f>'איור 22 נתונים'!$I$4:$I$4000</c:f>
              <c:numCache>
                <c:formatCode>0.00</c:formatCode>
                <c:ptCount val="3997"/>
                <c:pt idx="0">
                  <c:v>100</c:v>
                </c:pt>
                <c:pt idx="1">
                  <c:v>100</c:v>
                </c:pt>
                <c:pt idx="2">
                  <c:v>101.09413550614634</c:v>
                </c:pt>
                <c:pt idx="3">
                  <c:v>97.822235586938461</c:v>
                </c:pt>
                <c:pt idx="4">
                  <c:v>97.822235586938461</c:v>
                </c:pt>
                <c:pt idx="5">
                  <c:v>97.673331715075491</c:v>
                </c:pt>
                <c:pt idx="6">
                  <c:v>95.395573461054909</c:v>
                </c:pt>
                <c:pt idx="7">
                  <c:v>95.395573461054909</c:v>
                </c:pt>
                <c:pt idx="8">
                  <c:v>95.395573461054909</c:v>
                </c:pt>
                <c:pt idx="9">
                  <c:v>95.56367904875421</c:v>
                </c:pt>
                <c:pt idx="10">
                  <c:v>95.529623175384103</c:v>
                </c:pt>
                <c:pt idx="11">
                  <c:v>96.047344909914955</c:v>
                </c:pt>
                <c:pt idx="12">
                  <c:v>96.028143194078609</c:v>
                </c:pt>
                <c:pt idx="13">
                  <c:v>94.195285073020841</c:v>
                </c:pt>
                <c:pt idx="14">
                  <c:v>94.195285073020841</c:v>
                </c:pt>
                <c:pt idx="15">
                  <c:v>94.195285073020841</c:v>
                </c:pt>
                <c:pt idx="16">
                  <c:v>92.238521540339889</c:v>
                </c:pt>
                <c:pt idx="17">
                  <c:v>92.246492063894578</c:v>
                </c:pt>
                <c:pt idx="18">
                  <c:v>90.826289685055599</c:v>
                </c:pt>
                <c:pt idx="19">
                  <c:v>89.393769224359346</c:v>
                </c:pt>
                <c:pt idx="20">
                  <c:v>87.553302876272085</c:v>
                </c:pt>
                <c:pt idx="21">
                  <c:v>87.553302876272085</c:v>
                </c:pt>
                <c:pt idx="22">
                  <c:v>87.553302876272085</c:v>
                </c:pt>
                <c:pt idx="23">
                  <c:v>85.179536043069788</c:v>
                </c:pt>
                <c:pt idx="24">
                  <c:v>85.179536043069788</c:v>
                </c:pt>
                <c:pt idx="25">
                  <c:v>89.403913527065328</c:v>
                </c:pt>
                <c:pt idx="26">
                  <c:v>90.169446084842562</c:v>
                </c:pt>
                <c:pt idx="27">
                  <c:v>90.057496458551427</c:v>
                </c:pt>
                <c:pt idx="28">
                  <c:v>90.057496458551427</c:v>
                </c:pt>
                <c:pt idx="29">
                  <c:v>90.057496458551427</c:v>
                </c:pt>
                <c:pt idx="30">
                  <c:v>90.82230442327824</c:v>
                </c:pt>
                <c:pt idx="31">
                  <c:v>90.82230442327824</c:v>
                </c:pt>
                <c:pt idx="32">
                  <c:v>90.937514718296313</c:v>
                </c:pt>
                <c:pt idx="33">
                  <c:v>88.686204110616345</c:v>
                </c:pt>
                <c:pt idx="34">
                  <c:v>91.731306405040229</c:v>
                </c:pt>
                <c:pt idx="35">
                  <c:v>91.731306405040229</c:v>
                </c:pt>
                <c:pt idx="36">
                  <c:v>91.731306405040229</c:v>
                </c:pt>
                <c:pt idx="37">
                  <c:v>92.374382737295122</c:v>
                </c:pt>
                <c:pt idx="38">
                  <c:v>93.269979747624191</c:v>
                </c:pt>
                <c:pt idx="39">
                  <c:v>93.652202581725007</c:v>
                </c:pt>
                <c:pt idx="40">
                  <c:v>94.075364923174988</c:v>
                </c:pt>
                <c:pt idx="41">
                  <c:v>94.061597655216872</c:v>
                </c:pt>
                <c:pt idx="42">
                  <c:v>94.061597655216872</c:v>
                </c:pt>
                <c:pt idx="43">
                  <c:v>94.061597655216872</c:v>
                </c:pt>
                <c:pt idx="44">
                  <c:v>93.567062898299724</c:v>
                </c:pt>
                <c:pt idx="45">
                  <c:v>94.570261976617374</c:v>
                </c:pt>
                <c:pt idx="46">
                  <c:v>94.780393961241501</c:v>
                </c:pt>
                <c:pt idx="47">
                  <c:v>95.499914860316565</c:v>
                </c:pt>
                <c:pt idx="48">
                  <c:v>96.758895285435301</c:v>
                </c:pt>
                <c:pt idx="49">
                  <c:v>96.758895285435301</c:v>
                </c:pt>
                <c:pt idx="50">
                  <c:v>96.758895285435301</c:v>
                </c:pt>
                <c:pt idx="51">
                  <c:v>96.758895285435301</c:v>
                </c:pt>
                <c:pt idx="52">
                  <c:v>95.389052123601061</c:v>
                </c:pt>
                <c:pt idx="53">
                  <c:v>95.599184108225174</c:v>
                </c:pt>
                <c:pt idx="54">
                  <c:v>95.730697746877865</c:v>
                </c:pt>
                <c:pt idx="55">
                  <c:v>96.543328852932945</c:v>
                </c:pt>
                <c:pt idx="56">
                  <c:v>96.543328852932945</c:v>
                </c:pt>
                <c:pt idx="57">
                  <c:v>96.543328852932945</c:v>
                </c:pt>
                <c:pt idx="58">
                  <c:v>95.7857668187104</c:v>
                </c:pt>
                <c:pt idx="59">
                  <c:v>95.646282656503004</c:v>
                </c:pt>
                <c:pt idx="60">
                  <c:v>97.133509892506595</c:v>
                </c:pt>
                <c:pt idx="61">
                  <c:v>97.968603383124915</c:v>
                </c:pt>
                <c:pt idx="62">
                  <c:v>98.056641438751925</c:v>
                </c:pt>
                <c:pt idx="63">
                  <c:v>98.056641438751925</c:v>
                </c:pt>
                <c:pt idx="64">
                  <c:v>98.056641438751925</c:v>
                </c:pt>
                <c:pt idx="65">
                  <c:v>98.72109326599444</c:v>
                </c:pt>
                <c:pt idx="66">
                  <c:v>99.185919707844022</c:v>
                </c:pt>
                <c:pt idx="67">
                  <c:v>98.965281123988689</c:v>
                </c:pt>
                <c:pt idx="68">
                  <c:v>98.039251205541646</c:v>
                </c:pt>
                <c:pt idx="69">
                  <c:v>98.105551469655808</c:v>
                </c:pt>
                <c:pt idx="70">
                  <c:v>98.105551469655808</c:v>
                </c:pt>
                <c:pt idx="71">
                  <c:v>98.105551469655808</c:v>
                </c:pt>
                <c:pt idx="72">
                  <c:v>98.175112402496907</c:v>
                </c:pt>
                <c:pt idx="73">
                  <c:v>99.440614165069491</c:v>
                </c:pt>
                <c:pt idx="74">
                  <c:v>99.74132028099713</c:v>
                </c:pt>
                <c:pt idx="75">
                  <c:v>99.47684381759089</c:v>
                </c:pt>
                <c:pt idx="76">
                  <c:v>100.55902353840519</c:v>
                </c:pt>
                <c:pt idx="77">
                  <c:v>100.55902353840519</c:v>
                </c:pt>
                <c:pt idx="78">
                  <c:v>100.55902353840519</c:v>
                </c:pt>
                <c:pt idx="79">
                  <c:v>100.55902353840519</c:v>
                </c:pt>
                <c:pt idx="80">
                  <c:v>100.70973889289422</c:v>
                </c:pt>
                <c:pt idx="81">
                  <c:v>100.88871337634993</c:v>
                </c:pt>
                <c:pt idx="82">
                  <c:v>100.53293818858975</c:v>
                </c:pt>
                <c:pt idx="83">
                  <c:v>101.1774637069455</c:v>
                </c:pt>
                <c:pt idx="84">
                  <c:v>101.1774637069455</c:v>
                </c:pt>
                <c:pt idx="85">
                  <c:v>101.1774637069455</c:v>
                </c:pt>
                <c:pt idx="86">
                  <c:v>101.30209371161914</c:v>
                </c:pt>
                <c:pt idx="87">
                  <c:v>101.22202617954683</c:v>
                </c:pt>
                <c:pt idx="88">
                  <c:v>101.1669571077143</c:v>
                </c:pt>
                <c:pt idx="89">
                  <c:v>100.88110514932042</c:v>
                </c:pt>
                <c:pt idx="90">
                  <c:v>101.57671447773136</c:v>
                </c:pt>
                <c:pt idx="91">
                  <c:v>101.57671447773136</c:v>
                </c:pt>
                <c:pt idx="92">
                  <c:v>101.57671447773136</c:v>
                </c:pt>
                <c:pt idx="93">
                  <c:v>101.18253585829849</c:v>
                </c:pt>
                <c:pt idx="94">
                  <c:v>101.06805015633087</c:v>
                </c:pt>
                <c:pt idx="95">
                  <c:v>100.40867048044133</c:v>
                </c:pt>
                <c:pt idx="96">
                  <c:v>99.592778705659356</c:v>
                </c:pt>
                <c:pt idx="97">
                  <c:v>99.380472941883951</c:v>
                </c:pt>
                <c:pt idx="98">
                  <c:v>99.380472941883951</c:v>
                </c:pt>
                <c:pt idx="99">
                  <c:v>99.380472941883951</c:v>
                </c:pt>
                <c:pt idx="100">
                  <c:v>100.83799186281998</c:v>
                </c:pt>
                <c:pt idx="101">
                  <c:v>101.1357996065459</c:v>
                </c:pt>
                <c:pt idx="102">
                  <c:v>101.83865486546111</c:v>
                </c:pt>
                <c:pt idx="103">
                  <c:v>101.75025451330889</c:v>
                </c:pt>
                <c:pt idx="104">
                  <c:v>102.25746964860853</c:v>
                </c:pt>
                <c:pt idx="105">
                  <c:v>102.25746964860853</c:v>
                </c:pt>
                <c:pt idx="106">
                  <c:v>102.25746964860853</c:v>
                </c:pt>
                <c:pt idx="107">
                  <c:v>102.63643181398241</c:v>
                </c:pt>
                <c:pt idx="108">
                  <c:v>102.62302684254949</c:v>
                </c:pt>
                <c:pt idx="109">
                  <c:v>102.320871540521</c:v>
                </c:pt>
                <c:pt idx="110">
                  <c:v>103.43131039030199</c:v>
                </c:pt>
                <c:pt idx="111">
                  <c:v>101.46875011321761</c:v>
                </c:pt>
                <c:pt idx="112">
                  <c:v>101.46875011321761</c:v>
                </c:pt>
                <c:pt idx="113">
                  <c:v>101.46875011321761</c:v>
                </c:pt>
                <c:pt idx="114">
                  <c:v>101.38361042979231</c:v>
                </c:pt>
                <c:pt idx="115">
                  <c:v>102.1118264454725</c:v>
                </c:pt>
                <c:pt idx="116">
                  <c:v>101.63758029396735</c:v>
                </c:pt>
                <c:pt idx="117">
                  <c:v>102.00241289485788</c:v>
                </c:pt>
                <c:pt idx="118">
                  <c:v>102.68932710666368</c:v>
                </c:pt>
                <c:pt idx="119">
                  <c:v>102.68932710666368</c:v>
                </c:pt>
                <c:pt idx="120">
                  <c:v>102.68932710666368</c:v>
                </c:pt>
                <c:pt idx="121">
                  <c:v>103.87729741284049</c:v>
                </c:pt>
                <c:pt idx="122">
                  <c:v>103.87910889546654</c:v>
                </c:pt>
                <c:pt idx="123">
                  <c:v>104.10228355499839</c:v>
                </c:pt>
                <c:pt idx="124">
                  <c:v>104.31929917360159</c:v>
                </c:pt>
                <c:pt idx="125">
                  <c:v>104.80296503476231</c:v>
                </c:pt>
                <c:pt idx="126">
                  <c:v>104.80296503476231</c:v>
                </c:pt>
                <c:pt idx="127">
                  <c:v>104.80296503476231</c:v>
                </c:pt>
                <c:pt idx="128">
                  <c:v>104.91274088190217</c:v>
                </c:pt>
                <c:pt idx="129">
                  <c:v>104.27618588710111</c:v>
                </c:pt>
                <c:pt idx="130">
                  <c:v>104.63884470884035</c:v>
                </c:pt>
                <c:pt idx="131">
                  <c:v>104.64282997061771</c:v>
                </c:pt>
                <c:pt idx="132">
                  <c:v>105.33445403725128</c:v>
                </c:pt>
                <c:pt idx="133">
                  <c:v>105.33445403725128</c:v>
                </c:pt>
                <c:pt idx="134">
                  <c:v>105.33445403725128</c:v>
                </c:pt>
                <c:pt idx="135">
                  <c:v>105.26815377313712</c:v>
                </c:pt>
                <c:pt idx="136">
                  <c:v>105.32177365886878</c:v>
                </c:pt>
                <c:pt idx="137">
                  <c:v>105.0822956557023</c:v>
                </c:pt>
                <c:pt idx="138">
                  <c:v>105.24822746425032</c:v>
                </c:pt>
                <c:pt idx="139">
                  <c:v>105.24822746425032</c:v>
                </c:pt>
                <c:pt idx="140">
                  <c:v>105.24822746425032</c:v>
                </c:pt>
                <c:pt idx="141">
                  <c:v>105.24822746425032</c:v>
                </c:pt>
                <c:pt idx="142">
                  <c:v>105.35474264266324</c:v>
                </c:pt>
                <c:pt idx="143">
                  <c:v>106.2862070089885</c:v>
                </c:pt>
                <c:pt idx="144">
                  <c:v>106.05325034327588</c:v>
                </c:pt>
                <c:pt idx="145">
                  <c:v>106.01412231855277</c:v>
                </c:pt>
                <c:pt idx="146">
                  <c:v>106.5108308546212</c:v>
                </c:pt>
                <c:pt idx="147">
                  <c:v>106.5108308546212</c:v>
                </c:pt>
                <c:pt idx="148">
                  <c:v>106.5108308546212</c:v>
                </c:pt>
                <c:pt idx="149">
                  <c:v>106.62495426006362</c:v>
                </c:pt>
                <c:pt idx="150">
                  <c:v>106.72639728712353</c:v>
                </c:pt>
                <c:pt idx="151">
                  <c:v>105.92572196640053</c:v>
                </c:pt>
                <c:pt idx="152">
                  <c:v>105.70073582424261</c:v>
                </c:pt>
                <c:pt idx="153">
                  <c:v>106.71951365314445</c:v>
                </c:pt>
                <c:pt idx="154">
                  <c:v>106.71951365314445</c:v>
                </c:pt>
                <c:pt idx="155">
                  <c:v>106.71951365314445</c:v>
                </c:pt>
                <c:pt idx="156">
                  <c:v>106.24236912943756</c:v>
                </c:pt>
                <c:pt idx="157">
                  <c:v>104.48812935435127</c:v>
                </c:pt>
                <c:pt idx="158">
                  <c:v>104.32038606317717</c:v>
                </c:pt>
                <c:pt idx="159">
                  <c:v>104.00518808624096</c:v>
                </c:pt>
                <c:pt idx="160">
                  <c:v>104.39212077516956</c:v>
                </c:pt>
                <c:pt idx="161">
                  <c:v>104.39212077516956</c:v>
                </c:pt>
                <c:pt idx="162">
                  <c:v>104.39212077516956</c:v>
                </c:pt>
                <c:pt idx="163">
                  <c:v>101.87307303535643</c:v>
                </c:pt>
                <c:pt idx="164">
                  <c:v>102.68968940318885</c:v>
                </c:pt>
                <c:pt idx="165">
                  <c:v>103.28929015241806</c:v>
                </c:pt>
                <c:pt idx="166">
                  <c:v>104.20807414036085</c:v>
                </c:pt>
                <c:pt idx="167">
                  <c:v>103.5997782745265</c:v>
                </c:pt>
                <c:pt idx="168">
                  <c:v>103.5997782745265</c:v>
                </c:pt>
                <c:pt idx="169">
                  <c:v>103.5997782745265</c:v>
                </c:pt>
                <c:pt idx="170">
                  <c:v>102.90054598086343</c:v>
                </c:pt>
                <c:pt idx="171">
                  <c:v>103.77476749620489</c:v>
                </c:pt>
                <c:pt idx="172">
                  <c:v>103.48166960730673</c:v>
                </c:pt>
                <c:pt idx="173">
                  <c:v>102.2487745320034</c:v>
                </c:pt>
                <c:pt idx="174">
                  <c:v>102.38717180463516</c:v>
                </c:pt>
                <c:pt idx="175">
                  <c:v>102.38717180463516</c:v>
                </c:pt>
                <c:pt idx="176">
                  <c:v>102.38717180463516</c:v>
                </c:pt>
                <c:pt idx="177">
                  <c:v>102.38717180463516</c:v>
                </c:pt>
                <c:pt idx="178">
                  <c:v>101.52961592945356</c:v>
                </c:pt>
                <c:pt idx="179">
                  <c:v>100.82784756011398</c:v>
                </c:pt>
                <c:pt idx="180">
                  <c:v>101.03942873083898</c:v>
                </c:pt>
                <c:pt idx="181">
                  <c:v>99.706177518051348</c:v>
                </c:pt>
                <c:pt idx="182">
                  <c:v>99.706177518051348</c:v>
                </c:pt>
                <c:pt idx="183">
                  <c:v>99.706177518051348</c:v>
                </c:pt>
                <c:pt idx="184">
                  <c:v>99.430469862363481</c:v>
                </c:pt>
                <c:pt idx="185">
                  <c:v>101.56149802367239</c:v>
                </c:pt>
                <c:pt idx="186">
                  <c:v>102.39043247336207</c:v>
                </c:pt>
                <c:pt idx="187">
                  <c:v>103.01865464808319</c:v>
                </c:pt>
                <c:pt idx="188">
                  <c:v>104.10010977584707</c:v>
                </c:pt>
                <c:pt idx="189">
                  <c:v>104.10010977584707</c:v>
                </c:pt>
                <c:pt idx="190">
                  <c:v>104.10010977584707</c:v>
                </c:pt>
                <c:pt idx="191">
                  <c:v>104.58522482310866</c:v>
                </c:pt>
                <c:pt idx="192">
                  <c:v>104.54863287406204</c:v>
                </c:pt>
                <c:pt idx="193">
                  <c:v>104.3356025172362</c:v>
                </c:pt>
                <c:pt idx="194">
                  <c:v>104.76311241698873</c:v>
                </c:pt>
                <c:pt idx="195">
                  <c:v>104.59428223623901</c:v>
                </c:pt>
                <c:pt idx="196">
                  <c:v>104.59428223623901</c:v>
                </c:pt>
                <c:pt idx="197">
                  <c:v>104.59428223623901</c:v>
                </c:pt>
                <c:pt idx="198">
                  <c:v>104.69174000152158</c:v>
                </c:pt>
                <c:pt idx="199">
                  <c:v>105.70906864432257</c:v>
                </c:pt>
                <c:pt idx="200">
                  <c:v>106.02462891778397</c:v>
                </c:pt>
                <c:pt idx="201">
                  <c:v>107.02891488567724</c:v>
                </c:pt>
                <c:pt idx="202">
                  <c:v>106.89414057829762</c:v>
                </c:pt>
                <c:pt idx="203">
                  <c:v>106.89414057829762</c:v>
                </c:pt>
                <c:pt idx="204">
                  <c:v>106.89414057829762</c:v>
                </c:pt>
                <c:pt idx="205">
                  <c:v>106.70900705391325</c:v>
                </c:pt>
                <c:pt idx="206">
                  <c:v>105.69566367288964</c:v>
                </c:pt>
                <c:pt idx="207">
                  <c:v>105.56523692381259</c:v>
                </c:pt>
                <c:pt idx="208">
                  <c:v>105.968835252901</c:v>
                </c:pt>
                <c:pt idx="209">
                  <c:v>106.57894260136143</c:v>
                </c:pt>
                <c:pt idx="210">
                  <c:v>106.57894260136143</c:v>
                </c:pt>
                <c:pt idx="211">
                  <c:v>106.57894260136143</c:v>
                </c:pt>
                <c:pt idx="212">
                  <c:v>107.39664585876947</c:v>
                </c:pt>
                <c:pt idx="213">
                  <c:v>107.71111924265526</c:v>
                </c:pt>
                <c:pt idx="214">
                  <c:v>108.53751761666845</c:v>
                </c:pt>
                <c:pt idx="215">
                  <c:v>108.53751761666845</c:v>
                </c:pt>
                <c:pt idx="216">
                  <c:v>108.34151519652765</c:v>
                </c:pt>
                <c:pt idx="217">
                  <c:v>108.34151519652765</c:v>
                </c:pt>
                <c:pt idx="218">
                  <c:v>108.34151519652765</c:v>
                </c:pt>
                <c:pt idx="219">
                  <c:v>107.81763442106816</c:v>
                </c:pt>
                <c:pt idx="220">
                  <c:v>107.95095954234694</c:v>
                </c:pt>
                <c:pt idx="221">
                  <c:v>108.4378860722346</c:v>
                </c:pt>
                <c:pt idx="222">
                  <c:v>108.68569689548099</c:v>
                </c:pt>
                <c:pt idx="223">
                  <c:v>109.18783987942764</c:v>
                </c:pt>
                <c:pt idx="224">
                  <c:v>109.18783987942764</c:v>
                </c:pt>
                <c:pt idx="225">
                  <c:v>109.18783987942764</c:v>
                </c:pt>
                <c:pt idx="226">
                  <c:v>109.20704159526399</c:v>
                </c:pt>
                <c:pt idx="227">
                  <c:v>108.83532536039438</c:v>
                </c:pt>
                <c:pt idx="228">
                  <c:v>108.12449957792447</c:v>
                </c:pt>
                <c:pt idx="229">
                  <c:v>108.51179456337826</c:v>
                </c:pt>
                <c:pt idx="230">
                  <c:v>107.8415459917323</c:v>
                </c:pt>
                <c:pt idx="231">
                  <c:v>107.8415459917323</c:v>
                </c:pt>
                <c:pt idx="232">
                  <c:v>107.8415459917323</c:v>
                </c:pt>
                <c:pt idx="233">
                  <c:v>108.14659966596253</c:v>
                </c:pt>
                <c:pt idx="234">
                  <c:v>108.88713376349999</c:v>
                </c:pt>
                <c:pt idx="235">
                  <c:v>109.39760956752656</c:v>
                </c:pt>
                <c:pt idx="236">
                  <c:v>108.82192038896147</c:v>
                </c:pt>
                <c:pt idx="237">
                  <c:v>109.6258563784114</c:v>
                </c:pt>
                <c:pt idx="238">
                  <c:v>109.6258563784114</c:v>
                </c:pt>
                <c:pt idx="239">
                  <c:v>109.6258563784114</c:v>
                </c:pt>
                <c:pt idx="240">
                  <c:v>109.44869337758172</c:v>
                </c:pt>
                <c:pt idx="241">
                  <c:v>109.16646438443999</c:v>
                </c:pt>
                <c:pt idx="242">
                  <c:v>107.97813178173799</c:v>
                </c:pt>
                <c:pt idx="243">
                  <c:v>107.00645250111397</c:v>
                </c:pt>
                <c:pt idx="244">
                  <c:v>106.2271526753786</c:v>
                </c:pt>
                <c:pt idx="245">
                  <c:v>106.2271526753786</c:v>
                </c:pt>
                <c:pt idx="246">
                  <c:v>106.2271526753786</c:v>
                </c:pt>
                <c:pt idx="247">
                  <c:v>103.06394171373493</c:v>
                </c:pt>
                <c:pt idx="248">
                  <c:v>104.40552574660248</c:v>
                </c:pt>
                <c:pt idx="249">
                  <c:v>104.48559327867478</c:v>
                </c:pt>
                <c:pt idx="250">
                  <c:v>106.44597977660789</c:v>
                </c:pt>
                <c:pt idx="251">
                  <c:v>105.74167533159182</c:v>
                </c:pt>
                <c:pt idx="252">
                  <c:v>105.74167533159182</c:v>
                </c:pt>
                <c:pt idx="253">
                  <c:v>105.74167533159182</c:v>
                </c:pt>
                <c:pt idx="254">
                  <c:v>104.47726045859487</c:v>
                </c:pt>
                <c:pt idx="255">
                  <c:v>106.01955676643098</c:v>
                </c:pt>
                <c:pt idx="256">
                  <c:v>102.91395095229635</c:v>
                </c:pt>
                <c:pt idx="257">
                  <c:v>103.16755851994616</c:v>
                </c:pt>
                <c:pt idx="258">
                  <c:v>104.65587264552538</c:v>
                </c:pt>
                <c:pt idx="259">
                  <c:v>104.65587264552538</c:v>
                </c:pt>
                <c:pt idx="260">
                  <c:v>104.65587264552538</c:v>
                </c:pt>
                <c:pt idx="261">
                  <c:v>105.92282359419885</c:v>
                </c:pt>
                <c:pt idx="262">
                  <c:v>105.08446943485359</c:v>
                </c:pt>
                <c:pt idx="263">
                  <c:v>105.95108272316553</c:v>
                </c:pt>
                <c:pt idx="264">
                  <c:v>105.89746283743385</c:v>
                </c:pt>
                <c:pt idx="265">
                  <c:v>103.14980599021068</c:v>
                </c:pt>
                <c:pt idx="266">
                  <c:v>103.14980599021068</c:v>
                </c:pt>
                <c:pt idx="267">
                  <c:v>103.14980599021068</c:v>
                </c:pt>
                <c:pt idx="268">
                  <c:v>104.28270722455494</c:v>
                </c:pt>
                <c:pt idx="269">
                  <c:v>103.9486698283076</c:v>
                </c:pt>
                <c:pt idx="270">
                  <c:v>104.62906270265954</c:v>
                </c:pt>
                <c:pt idx="271">
                  <c:v>105.95651717104374</c:v>
                </c:pt>
                <c:pt idx="272">
                  <c:v>106.02462891778399</c:v>
                </c:pt>
                <c:pt idx="273">
                  <c:v>106.02462891778399</c:v>
                </c:pt>
                <c:pt idx="274">
                  <c:v>106.02462891778399</c:v>
                </c:pt>
                <c:pt idx="275">
                  <c:v>106.02462891778399</c:v>
                </c:pt>
                <c:pt idx="276">
                  <c:v>105.29315223337686</c:v>
                </c:pt>
                <c:pt idx="277">
                  <c:v>106.43474858432626</c:v>
                </c:pt>
                <c:pt idx="278">
                  <c:v>107.81944590369426</c:v>
                </c:pt>
                <c:pt idx="279">
                  <c:v>107.91762826202726</c:v>
                </c:pt>
                <c:pt idx="280">
                  <c:v>107.91762826202726</c:v>
                </c:pt>
                <c:pt idx="281">
                  <c:v>107.91762826202726</c:v>
                </c:pt>
                <c:pt idx="282">
                  <c:v>107.90748395932125</c:v>
                </c:pt>
                <c:pt idx="283">
                  <c:v>107.9422644257418</c:v>
                </c:pt>
                <c:pt idx="284">
                  <c:v>108.72265114105282</c:v>
                </c:pt>
                <c:pt idx="285">
                  <c:v>109.03567533883775</c:v>
                </c:pt>
                <c:pt idx="286">
                  <c:v>108.95669469634109</c:v>
                </c:pt>
                <c:pt idx="287">
                  <c:v>108.95669469634109</c:v>
                </c:pt>
                <c:pt idx="288">
                  <c:v>108.95669469634109</c:v>
                </c:pt>
                <c:pt idx="289">
                  <c:v>108.61504907306427</c:v>
                </c:pt>
                <c:pt idx="290">
                  <c:v>108.89546658357992</c:v>
                </c:pt>
                <c:pt idx="291">
                  <c:v>108.93278312567696</c:v>
                </c:pt>
                <c:pt idx="292">
                  <c:v>108.93495690482825</c:v>
                </c:pt>
                <c:pt idx="293">
                  <c:v>108.40165641971322</c:v>
                </c:pt>
                <c:pt idx="294">
                  <c:v>108.40165641971322</c:v>
                </c:pt>
                <c:pt idx="295">
                  <c:v>108.40165641971322</c:v>
                </c:pt>
                <c:pt idx="296">
                  <c:v>108.39114982048201</c:v>
                </c:pt>
                <c:pt idx="297">
                  <c:v>107.47888716999307</c:v>
                </c:pt>
                <c:pt idx="298">
                  <c:v>108.14080292155911</c:v>
                </c:pt>
                <c:pt idx="299">
                  <c:v>107.87813794077894</c:v>
                </c:pt>
                <c:pt idx="300">
                  <c:v>107.30462254136515</c:v>
                </c:pt>
                <c:pt idx="301">
                  <c:v>107.30462254136515</c:v>
                </c:pt>
                <c:pt idx="302">
                  <c:v>107.30462254136515</c:v>
                </c:pt>
                <c:pt idx="303">
                  <c:v>107.84625584656013</c:v>
                </c:pt>
                <c:pt idx="304">
                  <c:v>106.52423582605415</c:v>
                </c:pt>
                <c:pt idx="305">
                  <c:v>104.61710691732752</c:v>
                </c:pt>
                <c:pt idx="306">
                  <c:v>105.45111351837021</c:v>
                </c:pt>
                <c:pt idx="307">
                  <c:v>106.95029653970586</c:v>
                </c:pt>
                <c:pt idx="308">
                  <c:v>106.95029653970586</c:v>
                </c:pt>
                <c:pt idx="309">
                  <c:v>106.95029653970586</c:v>
                </c:pt>
                <c:pt idx="310">
                  <c:v>106.47134053337291</c:v>
                </c:pt>
                <c:pt idx="311">
                  <c:v>104.81455852356916</c:v>
                </c:pt>
                <c:pt idx="312">
                  <c:v>105.76884757098291</c:v>
                </c:pt>
                <c:pt idx="313">
                  <c:v>106.44742896270878</c:v>
                </c:pt>
                <c:pt idx="314">
                  <c:v>107.61184999474666</c:v>
                </c:pt>
                <c:pt idx="315">
                  <c:v>107.61184999474666</c:v>
                </c:pt>
                <c:pt idx="316">
                  <c:v>107.61184999474666</c:v>
                </c:pt>
                <c:pt idx="317">
                  <c:v>107.46258382635848</c:v>
                </c:pt>
                <c:pt idx="318">
                  <c:v>108.5324454653155</c:v>
                </c:pt>
                <c:pt idx="319">
                  <c:v>108.31542984671232</c:v>
                </c:pt>
                <c:pt idx="320">
                  <c:v>108.6146867765391</c:v>
                </c:pt>
                <c:pt idx="321">
                  <c:v>108.18898835941262</c:v>
                </c:pt>
                <c:pt idx="322">
                  <c:v>108.18898835941262</c:v>
                </c:pt>
                <c:pt idx="323">
                  <c:v>108.18898835941262</c:v>
                </c:pt>
                <c:pt idx="324">
                  <c:v>108.93242082915181</c:v>
                </c:pt>
                <c:pt idx="325">
                  <c:v>108.54367665759716</c:v>
                </c:pt>
                <c:pt idx="326">
                  <c:v>108.85271559360473</c:v>
                </c:pt>
                <c:pt idx="327">
                  <c:v>109.06176068865322</c:v>
                </c:pt>
                <c:pt idx="328">
                  <c:v>109.50593622856563</c:v>
                </c:pt>
                <c:pt idx="329">
                  <c:v>109.50593622856563</c:v>
                </c:pt>
                <c:pt idx="330">
                  <c:v>109.50593622856563</c:v>
                </c:pt>
                <c:pt idx="331">
                  <c:v>110.11713046660169</c:v>
                </c:pt>
                <c:pt idx="332">
                  <c:v>110.02546944572254</c:v>
                </c:pt>
                <c:pt idx="333">
                  <c:v>110.383418412634</c:v>
                </c:pt>
                <c:pt idx="334">
                  <c:v>110.04974331291189</c:v>
                </c:pt>
                <c:pt idx="335">
                  <c:v>111.11308361441506</c:v>
                </c:pt>
                <c:pt idx="336">
                  <c:v>111.11308361441506</c:v>
                </c:pt>
                <c:pt idx="337">
                  <c:v>111.11308361441506</c:v>
                </c:pt>
                <c:pt idx="338">
                  <c:v>111.52465246705819</c:v>
                </c:pt>
                <c:pt idx="339">
                  <c:v>111.39241423535506</c:v>
                </c:pt>
                <c:pt idx="340">
                  <c:v>111.4706702848013</c:v>
                </c:pt>
                <c:pt idx="341">
                  <c:v>111.77499936598106</c:v>
                </c:pt>
                <c:pt idx="342">
                  <c:v>112.06121362090015</c:v>
                </c:pt>
                <c:pt idx="343">
                  <c:v>112.06121362090015</c:v>
                </c:pt>
                <c:pt idx="344">
                  <c:v>112.06121362090015</c:v>
                </c:pt>
                <c:pt idx="345">
                  <c:v>111.84129963009525</c:v>
                </c:pt>
                <c:pt idx="346">
                  <c:v>112.01628885177361</c:v>
                </c:pt>
                <c:pt idx="347">
                  <c:v>112.09599408732068</c:v>
                </c:pt>
                <c:pt idx="348">
                  <c:v>112.18982888735111</c:v>
                </c:pt>
                <c:pt idx="349">
                  <c:v>113.05318150693614</c:v>
                </c:pt>
                <c:pt idx="350">
                  <c:v>113.05318150693614</c:v>
                </c:pt>
                <c:pt idx="351">
                  <c:v>113.05318150693614</c:v>
                </c:pt>
                <c:pt idx="352">
                  <c:v>113.11006206139476</c:v>
                </c:pt>
                <c:pt idx="353">
                  <c:v>113.04303720423015</c:v>
                </c:pt>
                <c:pt idx="354">
                  <c:v>112.61842567667931</c:v>
                </c:pt>
                <c:pt idx="355">
                  <c:v>112.44017578627401</c:v>
                </c:pt>
                <c:pt idx="356">
                  <c:v>112.68472594079348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FE-4DEC-87D6-A584E5327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108608"/>
        <c:axId val="233110144"/>
      </c:lineChart>
      <c:lineChart>
        <c:grouping val="standard"/>
        <c:varyColors val="0"/>
        <c:ser>
          <c:idx val="0"/>
          <c:order val="1"/>
          <c:tx>
            <c:strRef>
              <c:f>'איור 22 נתונים'!$J$3</c:f>
              <c:strCache>
                <c:ptCount val="1"/>
                <c:pt idx="0">
                  <c:v>יפן- Nikkei 225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43435</c:v>
                </c:pt>
                <c:pt idx="1">
                  <c:v>43436</c:v>
                </c:pt>
                <c:pt idx="2">
                  <c:v>43437</c:v>
                </c:pt>
                <c:pt idx="3">
                  <c:v>43438</c:v>
                </c:pt>
                <c:pt idx="4">
                  <c:v>43439</c:v>
                </c:pt>
                <c:pt idx="5">
                  <c:v>43440</c:v>
                </c:pt>
                <c:pt idx="6">
                  <c:v>43441</c:v>
                </c:pt>
                <c:pt idx="7">
                  <c:v>43442</c:v>
                </c:pt>
                <c:pt idx="8">
                  <c:v>43443</c:v>
                </c:pt>
                <c:pt idx="9">
                  <c:v>43444</c:v>
                </c:pt>
                <c:pt idx="10">
                  <c:v>43445</c:v>
                </c:pt>
                <c:pt idx="11">
                  <c:v>43446</c:v>
                </c:pt>
                <c:pt idx="12">
                  <c:v>43447</c:v>
                </c:pt>
                <c:pt idx="13">
                  <c:v>43448</c:v>
                </c:pt>
                <c:pt idx="14">
                  <c:v>43449</c:v>
                </c:pt>
                <c:pt idx="15">
                  <c:v>43450</c:v>
                </c:pt>
                <c:pt idx="16">
                  <c:v>43451</c:v>
                </c:pt>
                <c:pt idx="17">
                  <c:v>43452</c:v>
                </c:pt>
                <c:pt idx="18">
                  <c:v>43453</c:v>
                </c:pt>
                <c:pt idx="19">
                  <c:v>43454</c:v>
                </c:pt>
                <c:pt idx="20">
                  <c:v>43455</c:v>
                </c:pt>
                <c:pt idx="21">
                  <c:v>43456</c:v>
                </c:pt>
                <c:pt idx="22">
                  <c:v>43457</c:v>
                </c:pt>
                <c:pt idx="23">
                  <c:v>43458</c:v>
                </c:pt>
                <c:pt idx="24">
                  <c:v>43459</c:v>
                </c:pt>
                <c:pt idx="25">
                  <c:v>43460</c:v>
                </c:pt>
                <c:pt idx="26">
                  <c:v>43461</c:v>
                </c:pt>
                <c:pt idx="27">
                  <c:v>43462</c:v>
                </c:pt>
                <c:pt idx="28">
                  <c:v>43463</c:v>
                </c:pt>
                <c:pt idx="29">
                  <c:v>43464</c:v>
                </c:pt>
                <c:pt idx="30">
                  <c:v>43465</c:v>
                </c:pt>
                <c:pt idx="31">
                  <c:v>43466</c:v>
                </c:pt>
                <c:pt idx="32">
                  <c:v>43467</c:v>
                </c:pt>
                <c:pt idx="33">
                  <c:v>43468</c:v>
                </c:pt>
                <c:pt idx="34">
                  <c:v>43469</c:v>
                </c:pt>
                <c:pt idx="35">
                  <c:v>43470</c:v>
                </c:pt>
                <c:pt idx="36">
                  <c:v>43471</c:v>
                </c:pt>
                <c:pt idx="37">
                  <c:v>43472</c:v>
                </c:pt>
                <c:pt idx="38">
                  <c:v>43473</c:v>
                </c:pt>
                <c:pt idx="39">
                  <c:v>43474</c:v>
                </c:pt>
                <c:pt idx="40">
                  <c:v>43475</c:v>
                </c:pt>
                <c:pt idx="41">
                  <c:v>43476</c:v>
                </c:pt>
                <c:pt idx="42">
                  <c:v>43477</c:v>
                </c:pt>
                <c:pt idx="43">
                  <c:v>43478</c:v>
                </c:pt>
                <c:pt idx="44">
                  <c:v>43479</c:v>
                </c:pt>
                <c:pt idx="45">
                  <c:v>43480</c:v>
                </c:pt>
                <c:pt idx="46">
                  <c:v>43481</c:v>
                </c:pt>
                <c:pt idx="47">
                  <c:v>43482</c:v>
                </c:pt>
                <c:pt idx="48">
                  <c:v>43483</c:v>
                </c:pt>
                <c:pt idx="49">
                  <c:v>43484</c:v>
                </c:pt>
                <c:pt idx="50">
                  <c:v>43485</c:v>
                </c:pt>
                <c:pt idx="51">
                  <c:v>43486</c:v>
                </c:pt>
                <c:pt idx="52">
                  <c:v>43487</c:v>
                </c:pt>
                <c:pt idx="53">
                  <c:v>43488</c:v>
                </c:pt>
                <c:pt idx="54">
                  <c:v>43489</c:v>
                </c:pt>
                <c:pt idx="55">
                  <c:v>43490</c:v>
                </c:pt>
                <c:pt idx="56">
                  <c:v>43491</c:v>
                </c:pt>
                <c:pt idx="57">
                  <c:v>43492</c:v>
                </c:pt>
                <c:pt idx="58">
                  <c:v>43493</c:v>
                </c:pt>
                <c:pt idx="59">
                  <c:v>43494</c:v>
                </c:pt>
                <c:pt idx="60">
                  <c:v>43495</c:v>
                </c:pt>
                <c:pt idx="61">
                  <c:v>43496</c:v>
                </c:pt>
                <c:pt idx="62">
                  <c:v>43497</c:v>
                </c:pt>
                <c:pt idx="63">
                  <c:v>43498</c:v>
                </c:pt>
                <c:pt idx="64">
                  <c:v>43499</c:v>
                </c:pt>
                <c:pt idx="65">
                  <c:v>43500</c:v>
                </c:pt>
                <c:pt idx="66">
                  <c:v>43501</c:v>
                </c:pt>
                <c:pt idx="67">
                  <c:v>43502</c:v>
                </c:pt>
                <c:pt idx="68">
                  <c:v>43503</c:v>
                </c:pt>
                <c:pt idx="69">
                  <c:v>43504</c:v>
                </c:pt>
                <c:pt idx="70">
                  <c:v>43505</c:v>
                </c:pt>
                <c:pt idx="71">
                  <c:v>43506</c:v>
                </c:pt>
                <c:pt idx="72">
                  <c:v>43507</c:v>
                </c:pt>
                <c:pt idx="73">
                  <c:v>43508</c:v>
                </c:pt>
                <c:pt idx="74">
                  <c:v>43509</c:v>
                </c:pt>
                <c:pt idx="75">
                  <c:v>43510</c:v>
                </c:pt>
                <c:pt idx="76">
                  <c:v>43511</c:v>
                </c:pt>
                <c:pt idx="77">
                  <c:v>43512</c:v>
                </c:pt>
                <c:pt idx="78">
                  <c:v>43513</c:v>
                </c:pt>
                <c:pt idx="79">
                  <c:v>43514</c:v>
                </c:pt>
                <c:pt idx="80">
                  <c:v>43515</c:v>
                </c:pt>
                <c:pt idx="81">
                  <c:v>43516</c:v>
                </c:pt>
                <c:pt idx="82">
                  <c:v>43517</c:v>
                </c:pt>
                <c:pt idx="83">
                  <c:v>43518</c:v>
                </c:pt>
                <c:pt idx="84">
                  <c:v>43519</c:v>
                </c:pt>
                <c:pt idx="85">
                  <c:v>43520</c:v>
                </c:pt>
                <c:pt idx="86">
                  <c:v>43521</c:v>
                </c:pt>
                <c:pt idx="87">
                  <c:v>43522</c:v>
                </c:pt>
                <c:pt idx="88">
                  <c:v>43523</c:v>
                </c:pt>
                <c:pt idx="89">
                  <c:v>43524</c:v>
                </c:pt>
                <c:pt idx="90">
                  <c:v>43525</c:v>
                </c:pt>
                <c:pt idx="91">
                  <c:v>43526</c:v>
                </c:pt>
                <c:pt idx="92">
                  <c:v>43527</c:v>
                </c:pt>
                <c:pt idx="93">
                  <c:v>43528</c:v>
                </c:pt>
                <c:pt idx="94">
                  <c:v>43529</c:v>
                </c:pt>
                <c:pt idx="95">
                  <c:v>43530</c:v>
                </c:pt>
                <c:pt idx="96">
                  <c:v>43531</c:v>
                </c:pt>
                <c:pt idx="97">
                  <c:v>43532</c:v>
                </c:pt>
                <c:pt idx="98">
                  <c:v>43533</c:v>
                </c:pt>
                <c:pt idx="99">
                  <c:v>43534</c:v>
                </c:pt>
                <c:pt idx="100">
                  <c:v>43535</c:v>
                </c:pt>
                <c:pt idx="101">
                  <c:v>43536</c:v>
                </c:pt>
                <c:pt idx="102">
                  <c:v>43537</c:v>
                </c:pt>
                <c:pt idx="103">
                  <c:v>43538</c:v>
                </c:pt>
                <c:pt idx="104">
                  <c:v>43539</c:v>
                </c:pt>
                <c:pt idx="105">
                  <c:v>43540</c:v>
                </c:pt>
                <c:pt idx="106">
                  <c:v>43541</c:v>
                </c:pt>
                <c:pt idx="107">
                  <c:v>43542</c:v>
                </c:pt>
                <c:pt idx="108">
                  <c:v>43543</c:v>
                </c:pt>
                <c:pt idx="109">
                  <c:v>43544</c:v>
                </c:pt>
                <c:pt idx="110">
                  <c:v>43545</c:v>
                </c:pt>
                <c:pt idx="111">
                  <c:v>43546</c:v>
                </c:pt>
                <c:pt idx="112">
                  <c:v>43547</c:v>
                </c:pt>
                <c:pt idx="113">
                  <c:v>43548</c:v>
                </c:pt>
                <c:pt idx="114">
                  <c:v>43549</c:v>
                </c:pt>
                <c:pt idx="115">
                  <c:v>43550</c:v>
                </c:pt>
                <c:pt idx="116">
                  <c:v>43551</c:v>
                </c:pt>
                <c:pt idx="117">
                  <c:v>43552</c:v>
                </c:pt>
                <c:pt idx="118">
                  <c:v>43553</c:v>
                </c:pt>
                <c:pt idx="119">
                  <c:v>43554</c:v>
                </c:pt>
                <c:pt idx="120">
                  <c:v>43555</c:v>
                </c:pt>
                <c:pt idx="121">
                  <c:v>43556</c:v>
                </c:pt>
                <c:pt idx="122">
                  <c:v>43557</c:v>
                </c:pt>
                <c:pt idx="123">
                  <c:v>43558</c:v>
                </c:pt>
                <c:pt idx="124">
                  <c:v>43559</c:v>
                </c:pt>
                <c:pt idx="125">
                  <c:v>43560</c:v>
                </c:pt>
                <c:pt idx="126">
                  <c:v>43561</c:v>
                </c:pt>
                <c:pt idx="127">
                  <c:v>43562</c:v>
                </c:pt>
                <c:pt idx="128">
                  <c:v>43563</c:v>
                </c:pt>
                <c:pt idx="129">
                  <c:v>43564</c:v>
                </c:pt>
                <c:pt idx="130">
                  <c:v>43565</c:v>
                </c:pt>
                <c:pt idx="131">
                  <c:v>43566</c:v>
                </c:pt>
                <c:pt idx="132">
                  <c:v>43567</c:v>
                </c:pt>
                <c:pt idx="133">
                  <c:v>43568</c:v>
                </c:pt>
                <c:pt idx="134">
                  <c:v>43569</c:v>
                </c:pt>
                <c:pt idx="135">
                  <c:v>43570</c:v>
                </c:pt>
                <c:pt idx="136">
                  <c:v>43571</c:v>
                </c:pt>
                <c:pt idx="137">
                  <c:v>43572</c:v>
                </c:pt>
                <c:pt idx="138">
                  <c:v>43573</c:v>
                </c:pt>
                <c:pt idx="139">
                  <c:v>43574</c:v>
                </c:pt>
                <c:pt idx="140">
                  <c:v>43575</c:v>
                </c:pt>
                <c:pt idx="141">
                  <c:v>43576</c:v>
                </c:pt>
                <c:pt idx="142">
                  <c:v>43577</c:v>
                </c:pt>
                <c:pt idx="143">
                  <c:v>43578</c:v>
                </c:pt>
                <c:pt idx="144">
                  <c:v>43579</c:v>
                </c:pt>
                <c:pt idx="145">
                  <c:v>43580</c:v>
                </c:pt>
                <c:pt idx="146">
                  <c:v>43581</c:v>
                </c:pt>
                <c:pt idx="147">
                  <c:v>43582</c:v>
                </c:pt>
                <c:pt idx="148">
                  <c:v>43583</c:v>
                </c:pt>
                <c:pt idx="149">
                  <c:v>43584</c:v>
                </c:pt>
                <c:pt idx="150">
                  <c:v>43585</c:v>
                </c:pt>
                <c:pt idx="151">
                  <c:v>43586</c:v>
                </c:pt>
                <c:pt idx="152">
                  <c:v>43587</c:v>
                </c:pt>
                <c:pt idx="153">
                  <c:v>43588</c:v>
                </c:pt>
                <c:pt idx="154">
                  <c:v>43589</c:v>
                </c:pt>
                <c:pt idx="155">
                  <c:v>43590</c:v>
                </c:pt>
                <c:pt idx="156">
                  <c:v>43591</c:v>
                </c:pt>
                <c:pt idx="157">
                  <c:v>43592</c:v>
                </c:pt>
                <c:pt idx="158">
                  <c:v>43593</c:v>
                </c:pt>
                <c:pt idx="159">
                  <c:v>43594</c:v>
                </c:pt>
                <c:pt idx="160">
                  <c:v>43595</c:v>
                </c:pt>
                <c:pt idx="161">
                  <c:v>43596</c:v>
                </c:pt>
                <c:pt idx="162">
                  <c:v>43597</c:v>
                </c:pt>
                <c:pt idx="163">
                  <c:v>43598</c:v>
                </c:pt>
                <c:pt idx="164">
                  <c:v>43599</c:v>
                </c:pt>
                <c:pt idx="165">
                  <c:v>43600</c:v>
                </c:pt>
                <c:pt idx="166">
                  <c:v>43601</c:v>
                </c:pt>
                <c:pt idx="167">
                  <c:v>43602</c:v>
                </c:pt>
                <c:pt idx="168">
                  <c:v>43603</c:v>
                </c:pt>
                <c:pt idx="169">
                  <c:v>43604</c:v>
                </c:pt>
                <c:pt idx="170">
                  <c:v>43605</c:v>
                </c:pt>
                <c:pt idx="171">
                  <c:v>43606</c:v>
                </c:pt>
                <c:pt idx="172">
                  <c:v>43607</c:v>
                </c:pt>
                <c:pt idx="173">
                  <c:v>43608</c:v>
                </c:pt>
                <c:pt idx="174">
                  <c:v>43609</c:v>
                </c:pt>
                <c:pt idx="175">
                  <c:v>43610</c:v>
                </c:pt>
                <c:pt idx="176">
                  <c:v>43611</c:v>
                </c:pt>
                <c:pt idx="177">
                  <c:v>43612</c:v>
                </c:pt>
                <c:pt idx="178">
                  <c:v>43613</c:v>
                </c:pt>
                <c:pt idx="179">
                  <c:v>43614</c:v>
                </c:pt>
                <c:pt idx="180">
                  <c:v>43615</c:v>
                </c:pt>
                <c:pt idx="181">
                  <c:v>43616</c:v>
                </c:pt>
                <c:pt idx="182">
                  <c:v>43617</c:v>
                </c:pt>
                <c:pt idx="183">
                  <c:v>43618</c:v>
                </c:pt>
                <c:pt idx="184">
                  <c:v>43619</c:v>
                </c:pt>
                <c:pt idx="185">
                  <c:v>43620</c:v>
                </c:pt>
                <c:pt idx="186">
                  <c:v>43621</c:v>
                </c:pt>
                <c:pt idx="187">
                  <c:v>43622</c:v>
                </c:pt>
                <c:pt idx="188">
                  <c:v>43623</c:v>
                </c:pt>
                <c:pt idx="189">
                  <c:v>43624</c:v>
                </c:pt>
                <c:pt idx="190">
                  <c:v>43625</c:v>
                </c:pt>
                <c:pt idx="191">
                  <c:v>43626</c:v>
                </c:pt>
                <c:pt idx="192">
                  <c:v>43627</c:v>
                </c:pt>
                <c:pt idx="193">
                  <c:v>43628</c:v>
                </c:pt>
                <c:pt idx="194">
                  <c:v>43629</c:v>
                </c:pt>
                <c:pt idx="195">
                  <c:v>43630</c:v>
                </c:pt>
                <c:pt idx="196">
                  <c:v>43631</c:v>
                </c:pt>
                <c:pt idx="197">
                  <c:v>43632</c:v>
                </c:pt>
                <c:pt idx="198">
                  <c:v>43633</c:v>
                </c:pt>
                <c:pt idx="199">
                  <c:v>43634</c:v>
                </c:pt>
                <c:pt idx="200">
                  <c:v>43635</c:v>
                </c:pt>
                <c:pt idx="201">
                  <c:v>43636</c:v>
                </c:pt>
                <c:pt idx="202">
                  <c:v>43637</c:v>
                </c:pt>
                <c:pt idx="203">
                  <c:v>43638</c:v>
                </c:pt>
                <c:pt idx="204">
                  <c:v>43639</c:v>
                </c:pt>
                <c:pt idx="205">
                  <c:v>43640</c:v>
                </c:pt>
                <c:pt idx="206">
                  <c:v>43641</c:v>
                </c:pt>
                <c:pt idx="207">
                  <c:v>43642</c:v>
                </c:pt>
                <c:pt idx="208">
                  <c:v>43643</c:v>
                </c:pt>
                <c:pt idx="209">
                  <c:v>43644</c:v>
                </c:pt>
                <c:pt idx="210">
                  <c:v>43645</c:v>
                </c:pt>
                <c:pt idx="211">
                  <c:v>43646</c:v>
                </c:pt>
                <c:pt idx="212">
                  <c:v>43647</c:v>
                </c:pt>
                <c:pt idx="213">
                  <c:v>43648</c:v>
                </c:pt>
                <c:pt idx="214">
                  <c:v>43649</c:v>
                </c:pt>
                <c:pt idx="215">
                  <c:v>43650</c:v>
                </c:pt>
                <c:pt idx="216">
                  <c:v>43651</c:v>
                </c:pt>
                <c:pt idx="217">
                  <c:v>43652</c:v>
                </c:pt>
                <c:pt idx="218">
                  <c:v>43653</c:v>
                </c:pt>
                <c:pt idx="219">
                  <c:v>43654</c:v>
                </c:pt>
                <c:pt idx="220">
                  <c:v>43655</c:v>
                </c:pt>
                <c:pt idx="221">
                  <c:v>43656</c:v>
                </c:pt>
                <c:pt idx="222">
                  <c:v>43657</c:v>
                </c:pt>
                <c:pt idx="223">
                  <c:v>43658</c:v>
                </c:pt>
                <c:pt idx="224">
                  <c:v>43659</c:v>
                </c:pt>
                <c:pt idx="225">
                  <c:v>43660</c:v>
                </c:pt>
                <c:pt idx="226">
                  <c:v>43661</c:v>
                </c:pt>
                <c:pt idx="227">
                  <c:v>43662</c:v>
                </c:pt>
                <c:pt idx="228">
                  <c:v>43663</c:v>
                </c:pt>
                <c:pt idx="229">
                  <c:v>43664</c:v>
                </c:pt>
                <c:pt idx="230">
                  <c:v>43665</c:v>
                </c:pt>
                <c:pt idx="231">
                  <c:v>43666</c:v>
                </c:pt>
                <c:pt idx="232">
                  <c:v>43667</c:v>
                </c:pt>
                <c:pt idx="233">
                  <c:v>43668</c:v>
                </c:pt>
                <c:pt idx="234">
                  <c:v>43669</c:v>
                </c:pt>
                <c:pt idx="235">
                  <c:v>43670</c:v>
                </c:pt>
                <c:pt idx="236">
                  <c:v>43671</c:v>
                </c:pt>
                <c:pt idx="237">
                  <c:v>43672</c:v>
                </c:pt>
                <c:pt idx="238">
                  <c:v>43673</c:v>
                </c:pt>
                <c:pt idx="239">
                  <c:v>43674</c:v>
                </c:pt>
                <c:pt idx="240">
                  <c:v>43675</c:v>
                </c:pt>
                <c:pt idx="241">
                  <c:v>43676</c:v>
                </c:pt>
                <c:pt idx="242">
                  <c:v>43677</c:v>
                </c:pt>
                <c:pt idx="243">
                  <c:v>43678</c:v>
                </c:pt>
                <c:pt idx="244">
                  <c:v>43679</c:v>
                </c:pt>
                <c:pt idx="245">
                  <c:v>43680</c:v>
                </c:pt>
                <c:pt idx="246">
                  <c:v>43681</c:v>
                </c:pt>
                <c:pt idx="247">
                  <c:v>43682</c:v>
                </c:pt>
                <c:pt idx="248">
                  <c:v>43683</c:v>
                </c:pt>
                <c:pt idx="249">
                  <c:v>43684</c:v>
                </c:pt>
                <c:pt idx="250">
                  <c:v>43685</c:v>
                </c:pt>
                <c:pt idx="251">
                  <c:v>43686</c:v>
                </c:pt>
                <c:pt idx="252">
                  <c:v>43687</c:v>
                </c:pt>
                <c:pt idx="253">
                  <c:v>43688</c:v>
                </c:pt>
                <c:pt idx="254">
                  <c:v>43689</c:v>
                </c:pt>
                <c:pt idx="255">
                  <c:v>43690</c:v>
                </c:pt>
                <c:pt idx="256">
                  <c:v>43691</c:v>
                </c:pt>
                <c:pt idx="257">
                  <c:v>43692</c:v>
                </c:pt>
                <c:pt idx="258">
                  <c:v>43693</c:v>
                </c:pt>
                <c:pt idx="259">
                  <c:v>43694</c:v>
                </c:pt>
                <c:pt idx="260">
                  <c:v>43695</c:v>
                </c:pt>
                <c:pt idx="261">
                  <c:v>43696</c:v>
                </c:pt>
                <c:pt idx="262">
                  <c:v>43697</c:v>
                </c:pt>
                <c:pt idx="263">
                  <c:v>43698</c:v>
                </c:pt>
                <c:pt idx="264">
                  <c:v>43699</c:v>
                </c:pt>
                <c:pt idx="265">
                  <c:v>43700</c:v>
                </c:pt>
                <c:pt idx="266">
                  <c:v>43701</c:v>
                </c:pt>
                <c:pt idx="267">
                  <c:v>43702</c:v>
                </c:pt>
                <c:pt idx="268">
                  <c:v>43703</c:v>
                </c:pt>
                <c:pt idx="269">
                  <c:v>43704</c:v>
                </c:pt>
                <c:pt idx="270">
                  <c:v>43705</c:v>
                </c:pt>
                <c:pt idx="271">
                  <c:v>43706</c:v>
                </c:pt>
                <c:pt idx="272">
                  <c:v>43707</c:v>
                </c:pt>
                <c:pt idx="273">
                  <c:v>43708</c:v>
                </c:pt>
                <c:pt idx="274">
                  <c:v>43709</c:v>
                </c:pt>
                <c:pt idx="275">
                  <c:v>43710</c:v>
                </c:pt>
                <c:pt idx="276">
                  <c:v>43711</c:v>
                </c:pt>
                <c:pt idx="277">
                  <c:v>43712</c:v>
                </c:pt>
                <c:pt idx="278">
                  <c:v>43713</c:v>
                </c:pt>
                <c:pt idx="279">
                  <c:v>43714</c:v>
                </c:pt>
                <c:pt idx="280">
                  <c:v>43715</c:v>
                </c:pt>
                <c:pt idx="281">
                  <c:v>43716</c:v>
                </c:pt>
                <c:pt idx="282">
                  <c:v>43717</c:v>
                </c:pt>
                <c:pt idx="283">
                  <c:v>43718</c:v>
                </c:pt>
                <c:pt idx="284">
                  <c:v>43719</c:v>
                </c:pt>
                <c:pt idx="285">
                  <c:v>43720</c:v>
                </c:pt>
                <c:pt idx="286">
                  <c:v>43721</c:v>
                </c:pt>
                <c:pt idx="287">
                  <c:v>43722</c:v>
                </c:pt>
                <c:pt idx="288">
                  <c:v>43723</c:v>
                </c:pt>
                <c:pt idx="289">
                  <c:v>43724</c:v>
                </c:pt>
                <c:pt idx="290">
                  <c:v>43725</c:v>
                </c:pt>
                <c:pt idx="291">
                  <c:v>43726</c:v>
                </c:pt>
                <c:pt idx="292">
                  <c:v>43727</c:v>
                </c:pt>
                <c:pt idx="293">
                  <c:v>43728</c:v>
                </c:pt>
                <c:pt idx="294">
                  <c:v>43729</c:v>
                </c:pt>
                <c:pt idx="295">
                  <c:v>43730</c:v>
                </c:pt>
                <c:pt idx="296">
                  <c:v>43731</c:v>
                </c:pt>
                <c:pt idx="297">
                  <c:v>43732</c:v>
                </c:pt>
                <c:pt idx="298">
                  <c:v>43733</c:v>
                </c:pt>
                <c:pt idx="299">
                  <c:v>43734</c:v>
                </c:pt>
                <c:pt idx="300">
                  <c:v>43735</c:v>
                </c:pt>
                <c:pt idx="301">
                  <c:v>43736</c:v>
                </c:pt>
                <c:pt idx="302">
                  <c:v>43737</c:v>
                </c:pt>
                <c:pt idx="303">
                  <c:v>43738</c:v>
                </c:pt>
                <c:pt idx="304">
                  <c:v>43739</c:v>
                </c:pt>
                <c:pt idx="305">
                  <c:v>43740</c:v>
                </c:pt>
                <c:pt idx="306">
                  <c:v>43741</c:v>
                </c:pt>
                <c:pt idx="307">
                  <c:v>43742</c:v>
                </c:pt>
                <c:pt idx="308">
                  <c:v>43743</c:v>
                </c:pt>
                <c:pt idx="309">
                  <c:v>43744</c:v>
                </c:pt>
                <c:pt idx="310">
                  <c:v>43745</c:v>
                </c:pt>
                <c:pt idx="311">
                  <c:v>43746</c:v>
                </c:pt>
                <c:pt idx="312">
                  <c:v>43747</c:v>
                </c:pt>
                <c:pt idx="313">
                  <c:v>43748</c:v>
                </c:pt>
                <c:pt idx="314">
                  <c:v>43749</c:v>
                </c:pt>
                <c:pt idx="315">
                  <c:v>43750</c:v>
                </c:pt>
                <c:pt idx="316">
                  <c:v>43751</c:v>
                </c:pt>
                <c:pt idx="317">
                  <c:v>43752</c:v>
                </c:pt>
                <c:pt idx="318">
                  <c:v>43753</c:v>
                </c:pt>
                <c:pt idx="319">
                  <c:v>43754</c:v>
                </c:pt>
                <c:pt idx="320">
                  <c:v>43755</c:v>
                </c:pt>
                <c:pt idx="321">
                  <c:v>43756</c:v>
                </c:pt>
                <c:pt idx="322">
                  <c:v>43757</c:v>
                </c:pt>
                <c:pt idx="323">
                  <c:v>43758</c:v>
                </c:pt>
                <c:pt idx="324">
                  <c:v>43759</c:v>
                </c:pt>
                <c:pt idx="325">
                  <c:v>43760</c:v>
                </c:pt>
                <c:pt idx="326">
                  <c:v>43761</c:v>
                </c:pt>
                <c:pt idx="327">
                  <c:v>43762</c:v>
                </c:pt>
                <c:pt idx="328">
                  <c:v>43763</c:v>
                </c:pt>
                <c:pt idx="329">
                  <c:v>43764</c:v>
                </c:pt>
                <c:pt idx="330">
                  <c:v>43765</c:v>
                </c:pt>
                <c:pt idx="331">
                  <c:v>43766</c:v>
                </c:pt>
                <c:pt idx="332">
                  <c:v>43767</c:v>
                </c:pt>
                <c:pt idx="333">
                  <c:v>43768</c:v>
                </c:pt>
                <c:pt idx="334">
                  <c:v>43769</c:v>
                </c:pt>
                <c:pt idx="335">
                  <c:v>43770</c:v>
                </c:pt>
                <c:pt idx="336">
                  <c:v>43771</c:v>
                </c:pt>
                <c:pt idx="337">
                  <c:v>43772</c:v>
                </c:pt>
                <c:pt idx="338">
                  <c:v>43773</c:v>
                </c:pt>
                <c:pt idx="339">
                  <c:v>43774</c:v>
                </c:pt>
                <c:pt idx="340">
                  <c:v>43775</c:v>
                </c:pt>
                <c:pt idx="341">
                  <c:v>43776</c:v>
                </c:pt>
                <c:pt idx="342">
                  <c:v>43777</c:v>
                </c:pt>
                <c:pt idx="343">
                  <c:v>43778</c:v>
                </c:pt>
                <c:pt idx="344">
                  <c:v>43779</c:v>
                </c:pt>
                <c:pt idx="345">
                  <c:v>43780</c:v>
                </c:pt>
                <c:pt idx="346">
                  <c:v>43781</c:v>
                </c:pt>
                <c:pt idx="347">
                  <c:v>43782</c:v>
                </c:pt>
                <c:pt idx="348">
                  <c:v>43783</c:v>
                </c:pt>
                <c:pt idx="349">
                  <c:v>43784</c:v>
                </c:pt>
                <c:pt idx="350">
                  <c:v>43785</c:v>
                </c:pt>
                <c:pt idx="351">
                  <c:v>43786</c:v>
                </c:pt>
                <c:pt idx="352">
                  <c:v>43787</c:v>
                </c:pt>
                <c:pt idx="353">
                  <c:v>43788</c:v>
                </c:pt>
                <c:pt idx="354">
                  <c:v>43789</c:v>
                </c:pt>
                <c:pt idx="355">
                  <c:v>43790</c:v>
                </c:pt>
                <c:pt idx="356">
                  <c:v>43791</c:v>
                </c:pt>
                <c:pt idx="357">
                  <c:v>0</c:v>
                </c:pt>
                <c:pt idx="358">
                  <c:v>1</c:v>
                </c:pt>
                <c:pt idx="359">
                  <c:v>2</c:v>
                </c:pt>
                <c:pt idx="360">
                  <c:v>3</c:v>
                </c:pt>
                <c:pt idx="361">
                  <c:v>4</c:v>
                </c:pt>
                <c:pt idx="362">
                  <c:v>5</c:v>
                </c:pt>
                <c:pt idx="363">
                  <c:v>6</c:v>
                </c:pt>
                <c:pt idx="364">
                  <c:v>7</c:v>
                </c:pt>
                <c:pt idx="365">
                  <c:v>8</c:v>
                </c:pt>
                <c:pt idx="366">
                  <c:v>9</c:v>
                </c:pt>
                <c:pt idx="367">
                  <c:v>10</c:v>
                </c:pt>
                <c:pt idx="368">
                  <c:v>11</c:v>
                </c:pt>
                <c:pt idx="369">
                  <c:v>12</c:v>
                </c:pt>
                <c:pt idx="370">
                  <c:v>13</c:v>
                </c:pt>
                <c:pt idx="371">
                  <c:v>14</c:v>
                </c:pt>
                <c:pt idx="372">
                  <c:v>15</c:v>
                </c:pt>
                <c:pt idx="373">
                  <c:v>16</c:v>
                </c:pt>
                <c:pt idx="374">
                  <c:v>17</c:v>
                </c:pt>
                <c:pt idx="375">
                  <c:v>18</c:v>
                </c:pt>
                <c:pt idx="376">
                  <c:v>19</c:v>
                </c:pt>
                <c:pt idx="377">
                  <c:v>20</c:v>
                </c:pt>
                <c:pt idx="378">
                  <c:v>21</c:v>
                </c:pt>
                <c:pt idx="379">
                  <c:v>22</c:v>
                </c:pt>
                <c:pt idx="380">
                  <c:v>23</c:v>
                </c:pt>
                <c:pt idx="381">
                  <c:v>24</c:v>
                </c:pt>
                <c:pt idx="382">
                  <c:v>25</c:v>
                </c:pt>
                <c:pt idx="383">
                  <c:v>26</c:v>
                </c:pt>
                <c:pt idx="384">
                  <c:v>27</c:v>
                </c:pt>
                <c:pt idx="385">
                  <c:v>28</c:v>
                </c:pt>
                <c:pt idx="386">
                  <c:v>29</c:v>
                </c:pt>
                <c:pt idx="387">
                  <c:v>30</c:v>
                </c:pt>
                <c:pt idx="388">
                  <c:v>31</c:v>
                </c:pt>
                <c:pt idx="389">
                  <c:v>32</c:v>
                </c:pt>
                <c:pt idx="390">
                  <c:v>33</c:v>
                </c:pt>
                <c:pt idx="391">
                  <c:v>34</c:v>
                </c:pt>
                <c:pt idx="392">
                  <c:v>35</c:v>
                </c:pt>
                <c:pt idx="393">
                  <c:v>36</c:v>
                </c:pt>
                <c:pt idx="394">
                  <c:v>37</c:v>
                </c:pt>
                <c:pt idx="395">
                  <c:v>38</c:v>
                </c:pt>
                <c:pt idx="396">
                  <c:v>39</c:v>
                </c:pt>
                <c:pt idx="397">
                  <c:v>40</c:v>
                </c:pt>
                <c:pt idx="398">
                  <c:v>41</c:v>
                </c:pt>
                <c:pt idx="399">
                  <c:v>42</c:v>
                </c:pt>
                <c:pt idx="400">
                  <c:v>43</c:v>
                </c:pt>
                <c:pt idx="401">
                  <c:v>44</c:v>
                </c:pt>
                <c:pt idx="402">
                  <c:v>45</c:v>
                </c:pt>
                <c:pt idx="403">
                  <c:v>46</c:v>
                </c:pt>
                <c:pt idx="404">
                  <c:v>47</c:v>
                </c:pt>
                <c:pt idx="405">
                  <c:v>48</c:v>
                </c:pt>
                <c:pt idx="406">
                  <c:v>49</c:v>
                </c:pt>
                <c:pt idx="407">
                  <c:v>50</c:v>
                </c:pt>
                <c:pt idx="408">
                  <c:v>51</c:v>
                </c:pt>
                <c:pt idx="409">
                  <c:v>52</c:v>
                </c:pt>
                <c:pt idx="410">
                  <c:v>53</c:v>
                </c:pt>
                <c:pt idx="411">
                  <c:v>54</c:v>
                </c:pt>
                <c:pt idx="412">
                  <c:v>55</c:v>
                </c:pt>
                <c:pt idx="413">
                  <c:v>56</c:v>
                </c:pt>
                <c:pt idx="414">
                  <c:v>57</c:v>
                </c:pt>
                <c:pt idx="415">
                  <c:v>58</c:v>
                </c:pt>
                <c:pt idx="416">
                  <c:v>59</c:v>
                </c:pt>
                <c:pt idx="417">
                  <c:v>60</c:v>
                </c:pt>
                <c:pt idx="418">
                  <c:v>61</c:v>
                </c:pt>
                <c:pt idx="419">
                  <c:v>62</c:v>
                </c:pt>
                <c:pt idx="420">
                  <c:v>63</c:v>
                </c:pt>
                <c:pt idx="421">
                  <c:v>64</c:v>
                </c:pt>
                <c:pt idx="422">
                  <c:v>65</c:v>
                </c:pt>
                <c:pt idx="423">
                  <c:v>66</c:v>
                </c:pt>
                <c:pt idx="424">
                  <c:v>67</c:v>
                </c:pt>
                <c:pt idx="425">
                  <c:v>68</c:v>
                </c:pt>
                <c:pt idx="426">
                  <c:v>69</c:v>
                </c:pt>
                <c:pt idx="427">
                  <c:v>70</c:v>
                </c:pt>
                <c:pt idx="428">
                  <c:v>71</c:v>
                </c:pt>
                <c:pt idx="429">
                  <c:v>72</c:v>
                </c:pt>
                <c:pt idx="430">
                  <c:v>73</c:v>
                </c:pt>
                <c:pt idx="431">
                  <c:v>74</c:v>
                </c:pt>
                <c:pt idx="432">
                  <c:v>75</c:v>
                </c:pt>
                <c:pt idx="433">
                  <c:v>76</c:v>
                </c:pt>
                <c:pt idx="434">
                  <c:v>77</c:v>
                </c:pt>
                <c:pt idx="435">
                  <c:v>78</c:v>
                </c:pt>
                <c:pt idx="436">
                  <c:v>79</c:v>
                </c:pt>
                <c:pt idx="437">
                  <c:v>80</c:v>
                </c:pt>
                <c:pt idx="438">
                  <c:v>81</c:v>
                </c:pt>
                <c:pt idx="439">
                  <c:v>82</c:v>
                </c:pt>
                <c:pt idx="440">
                  <c:v>83</c:v>
                </c:pt>
                <c:pt idx="441">
                  <c:v>84</c:v>
                </c:pt>
                <c:pt idx="442">
                  <c:v>85</c:v>
                </c:pt>
                <c:pt idx="443">
                  <c:v>86</c:v>
                </c:pt>
                <c:pt idx="444">
                  <c:v>87</c:v>
                </c:pt>
                <c:pt idx="445">
                  <c:v>88</c:v>
                </c:pt>
                <c:pt idx="446">
                  <c:v>89</c:v>
                </c:pt>
                <c:pt idx="447">
                  <c:v>90</c:v>
                </c:pt>
                <c:pt idx="448">
                  <c:v>91</c:v>
                </c:pt>
                <c:pt idx="449">
                  <c:v>92</c:v>
                </c:pt>
                <c:pt idx="450">
                  <c:v>93</c:v>
                </c:pt>
                <c:pt idx="451">
                  <c:v>94</c:v>
                </c:pt>
                <c:pt idx="452">
                  <c:v>95</c:v>
                </c:pt>
                <c:pt idx="453">
                  <c:v>96</c:v>
                </c:pt>
                <c:pt idx="454">
                  <c:v>97</c:v>
                </c:pt>
                <c:pt idx="455">
                  <c:v>98</c:v>
                </c:pt>
                <c:pt idx="456">
                  <c:v>99</c:v>
                </c:pt>
                <c:pt idx="457">
                  <c:v>100</c:v>
                </c:pt>
                <c:pt idx="458">
                  <c:v>101</c:v>
                </c:pt>
                <c:pt idx="459">
                  <c:v>102</c:v>
                </c:pt>
                <c:pt idx="460">
                  <c:v>103</c:v>
                </c:pt>
                <c:pt idx="461">
                  <c:v>104</c:v>
                </c:pt>
                <c:pt idx="462">
                  <c:v>105</c:v>
                </c:pt>
                <c:pt idx="463">
                  <c:v>106</c:v>
                </c:pt>
                <c:pt idx="464">
                  <c:v>107</c:v>
                </c:pt>
                <c:pt idx="465">
                  <c:v>108</c:v>
                </c:pt>
                <c:pt idx="466">
                  <c:v>109</c:v>
                </c:pt>
                <c:pt idx="467">
                  <c:v>110</c:v>
                </c:pt>
                <c:pt idx="468">
                  <c:v>111</c:v>
                </c:pt>
                <c:pt idx="469">
                  <c:v>112</c:v>
                </c:pt>
                <c:pt idx="470">
                  <c:v>113</c:v>
                </c:pt>
                <c:pt idx="471">
                  <c:v>114</c:v>
                </c:pt>
                <c:pt idx="472">
                  <c:v>115</c:v>
                </c:pt>
                <c:pt idx="473">
                  <c:v>116</c:v>
                </c:pt>
                <c:pt idx="474">
                  <c:v>117</c:v>
                </c:pt>
                <c:pt idx="475">
                  <c:v>118</c:v>
                </c:pt>
                <c:pt idx="476">
                  <c:v>119</c:v>
                </c:pt>
                <c:pt idx="477">
                  <c:v>120</c:v>
                </c:pt>
                <c:pt idx="478">
                  <c:v>121</c:v>
                </c:pt>
                <c:pt idx="479">
                  <c:v>122</c:v>
                </c:pt>
                <c:pt idx="480">
                  <c:v>123</c:v>
                </c:pt>
                <c:pt idx="481">
                  <c:v>124</c:v>
                </c:pt>
                <c:pt idx="482">
                  <c:v>125</c:v>
                </c:pt>
                <c:pt idx="483">
                  <c:v>126</c:v>
                </c:pt>
                <c:pt idx="484">
                  <c:v>127</c:v>
                </c:pt>
                <c:pt idx="485">
                  <c:v>128</c:v>
                </c:pt>
                <c:pt idx="486">
                  <c:v>129</c:v>
                </c:pt>
                <c:pt idx="487">
                  <c:v>130</c:v>
                </c:pt>
                <c:pt idx="488">
                  <c:v>131</c:v>
                </c:pt>
                <c:pt idx="489">
                  <c:v>132</c:v>
                </c:pt>
                <c:pt idx="490">
                  <c:v>133</c:v>
                </c:pt>
                <c:pt idx="491">
                  <c:v>134</c:v>
                </c:pt>
                <c:pt idx="492">
                  <c:v>135</c:v>
                </c:pt>
                <c:pt idx="493">
                  <c:v>136</c:v>
                </c:pt>
                <c:pt idx="494">
                  <c:v>137</c:v>
                </c:pt>
                <c:pt idx="495">
                  <c:v>138</c:v>
                </c:pt>
                <c:pt idx="496">
                  <c:v>139</c:v>
                </c:pt>
                <c:pt idx="497">
                  <c:v>140</c:v>
                </c:pt>
                <c:pt idx="498">
                  <c:v>141</c:v>
                </c:pt>
                <c:pt idx="499">
                  <c:v>142</c:v>
                </c:pt>
                <c:pt idx="500">
                  <c:v>143</c:v>
                </c:pt>
                <c:pt idx="501">
                  <c:v>144</c:v>
                </c:pt>
                <c:pt idx="502">
                  <c:v>145</c:v>
                </c:pt>
                <c:pt idx="503">
                  <c:v>146</c:v>
                </c:pt>
                <c:pt idx="504">
                  <c:v>147</c:v>
                </c:pt>
                <c:pt idx="505">
                  <c:v>148</c:v>
                </c:pt>
                <c:pt idx="506">
                  <c:v>149</c:v>
                </c:pt>
                <c:pt idx="507">
                  <c:v>150</c:v>
                </c:pt>
                <c:pt idx="508">
                  <c:v>151</c:v>
                </c:pt>
                <c:pt idx="509">
                  <c:v>152</c:v>
                </c:pt>
                <c:pt idx="510">
                  <c:v>153</c:v>
                </c:pt>
                <c:pt idx="511">
                  <c:v>154</c:v>
                </c:pt>
                <c:pt idx="512">
                  <c:v>155</c:v>
                </c:pt>
                <c:pt idx="513">
                  <c:v>156</c:v>
                </c:pt>
                <c:pt idx="514">
                  <c:v>157</c:v>
                </c:pt>
                <c:pt idx="515">
                  <c:v>158</c:v>
                </c:pt>
                <c:pt idx="516">
                  <c:v>159</c:v>
                </c:pt>
                <c:pt idx="517">
                  <c:v>160</c:v>
                </c:pt>
                <c:pt idx="518">
                  <c:v>161</c:v>
                </c:pt>
                <c:pt idx="519">
                  <c:v>162</c:v>
                </c:pt>
                <c:pt idx="520">
                  <c:v>163</c:v>
                </c:pt>
                <c:pt idx="521">
                  <c:v>164</c:v>
                </c:pt>
                <c:pt idx="522">
                  <c:v>165</c:v>
                </c:pt>
                <c:pt idx="523">
                  <c:v>166</c:v>
                </c:pt>
                <c:pt idx="524">
                  <c:v>167</c:v>
                </c:pt>
                <c:pt idx="525">
                  <c:v>168</c:v>
                </c:pt>
                <c:pt idx="526">
                  <c:v>169</c:v>
                </c:pt>
                <c:pt idx="527">
                  <c:v>170</c:v>
                </c:pt>
                <c:pt idx="528">
                  <c:v>171</c:v>
                </c:pt>
                <c:pt idx="529">
                  <c:v>172</c:v>
                </c:pt>
                <c:pt idx="530">
                  <c:v>173</c:v>
                </c:pt>
                <c:pt idx="531">
                  <c:v>174</c:v>
                </c:pt>
                <c:pt idx="532">
                  <c:v>175</c:v>
                </c:pt>
                <c:pt idx="533">
                  <c:v>176</c:v>
                </c:pt>
                <c:pt idx="534">
                  <c:v>177</c:v>
                </c:pt>
                <c:pt idx="535">
                  <c:v>178</c:v>
                </c:pt>
                <c:pt idx="536">
                  <c:v>179</c:v>
                </c:pt>
                <c:pt idx="537">
                  <c:v>180</c:v>
                </c:pt>
                <c:pt idx="538">
                  <c:v>181</c:v>
                </c:pt>
                <c:pt idx="539">
                  <c:v>182</c:v>
                </c:pt>
                <c:pt idx="540">
                  <c:v>183</c:v>
                </c:pt>
                <c:pt idx="541">
                  <c:v>184</c:v>
                </c:pt>
                <c:pt idx="542">
                  <c:v>185</c:v>
                </c:pt>
                <c:pt idx="543">
                  <c:v>186</c:v>
                </c:pt>
                <c:pt idx="544">
                  <c:v>187</c:v>
                </c:pt>
                <c:pt idx="545">
                  <c:v>188</c:v>
                </c:pt>
                <c:pt idx="546">
                  <c:v>189</c:v>
                </c:pt>
                <c:pt idx="547">
                  <c:v>190</c:v>
                </c:pt>
                <c:pt idx="548">
                  <c:v>191</c:v>
                </c:pt>
                <c:pt idx="549">
                  <c:v>192</c:v>
                </c:pt>
                <c:pt idx="550">
                  <c:v>193</c:v>
                </c:pt>
                <c:pt idx="551">
                  <c:v>194</c:v>
                </c:pt>
                <c:pt idx="552">
                  <c:v>195</c:v>
                </c:pt>
                <c:pt idx="553">
                  <c:v>196</c:v>
                </c:pt>
                <c:pt idx="554">
                  <c:v>197</c:v>
                </c:pt>
                <c:pt idx="555">
                  <c:v>198</c:v>
                </c:pt>
                <c:pt idx="556">
                  <c:v>199</c:v>
                </c:pt>
                <c:pt idx="557">
                  <c:v>200</c:v>
                </c:pt>
                <c:pt idx="558">
                  <c:v>201</c:v>
                </c:pt>
                <c:pt idx="559">
                  <c:v>202</c:v>
                </c:pt>
                <c:pt idx="560">
                  <c:v>203</c:v>
                </c:pt>
                <c:pt idx="561">
                  <c:v>204</c:v>
                </c:pt>
                <c:pt idx="562">
                  <c:v>205</c:v>
                </c:pt>
                <c:pt idx="563">
                  <c:v>206</c:v>
                </c:pt>
                <c:pt idx="564">
                  <c:v>207</c:v>
                </c:pt>
                <c:pt idx="565">
                  <c:v>208</c:v>
                </c:pt>
                <c:pt idx="566">
                  <c:v>209</c:v>
                </c:pt>
                <c:pt idx="567">
                  <c:v>210</c:v>
                </c:pt>
                <c:pt idx="568">
                  <c:v>211</c:v>
                </c:pt>
                <c:pt idx="569">
                  <c:v>212</c:v>
                </c:pt>
                <c:pt idx="570">
                  <c:v>213</c:v>
                </c:pt>
                <c:pt idx="571">
                  <c:v>214</c:v>
                </c:pt>
                <c:pt idx="572">
                  <c:v>215</c:v>
                </c:pt>
                <c:pt idx="573">
                  <c:v>216</c:v>
                </c:pt>
                <c:pt idx="574">
                  <c:v>217</c:v>
                </c:pt>
                <c:pt idx="575">
                  <c:v>218</c:v>
                </c:pt>
                <c:pt idx="576">
                  <c:v>219</c:v>
                </c:pt>
                <c:pt idx="577">
                  <c:v>220</c:v>
                </c:pt>
                <c:pt idx="578">
                  <c:v>221</c:v>
                </c:pt>
                <c:pt idx="579">
                  <c:v>222</c:v>
                </c:pt>
                <c:pt idx="580">
                  <c:v>223</c:v>
                </c:pt>
                <c:pt idx="581">
                  <c:v>224</c:v>
                </c:pt>
                <c:pt idx="582">
                  <c:v>225</c:v>
                </c:pt>
                <c:pt idx="583">
                  <c:v>226</c:v>
                </c:pt>
                <c:pt idx="584">
                  <c:v>227</c:v>
                </c:pt>
                <c:pt idx="585">
                  <c:v>228</c:v>
                </c:pt>
                <c:pt idx="586">
                  <c:v>229</c:v>
                </c:pt>
                <c:pt idx="587">
                  <c:v>230</c:v>
                </c:pt>
                <c:pt idx="588">
                  <c:v>231</c:v>
                </c:pt>
                <c:pt idx="589">
                  <c:v>232</c:v>
                </c:pt>
                <c:pt idx="590">
                  <c:v>233</c:v>
                </c:pt>
                <c:pt idx="591">
                  <c:v>234</c:v>
                </c:pt>
                <c:pt idx="592">
                  <c:v>235</c:v>
                </c:pt>
                <c:pt idx="593">
                  <c:v>236</c:v>
                </c:pt>
                <c:pt idx="594">
                  <c:v>237</c:v>
                </c:pt>
                <c:pt idx="595">
                  <c:v>238</c:v>
                </c:pt>
                <c:pt idx="596">
                  <c:v>239</c:v>
                </c:pt>
                <c:pt idx="597">
                  <c:v>240</c:v>
                </c:pt>
                <c:pt idx="598">
                  <c:v>241</c:v>
                </c:pt>
                <c:pt idx="599">
                  <c:v>242</c:v>
                </c:pt>
                <c:pt idx="600">
                  <c:v>243</c:v>
                </c:pt>
                <c:pt idx="601">
                  <c:v>244</c:v>
                </c:pt>
                <c:pt idx="602">
                  <c:v>245</c:v>
                </c:pt>
                <c:pt idx="603">
                  <c:v>246</c:v>
                </c:pt>
                <c:pt idx="604">
                  <c:v>247</c:v>
                </c:pt>
                <c:pt idx="605">
                  <c:v>248</c:v>
                </c:pt>
                <c:pt idx="606">
                  <c:v>249</c:v>
                </c:pt>
                <c:pt idx="607">
                  <c:v>250</c:v>
                </c:pt>
                <c:pt idx="608">
                  <c:v>251</c:v>
                </c:pt>
                <c:pt idx="609">
                  <c:v>252</c:v>
                </c:pt>
                <c:pt idx="610">
                  <c:v>253</c:v>
                </c:pt>
                <c:pt idx="611">
                  <c:v>254</c:v>
                </c:pt>
                <c:pt idx="612">
                  <c:v>255</c:v>
                </c:pt>
                <c:pt idx="613">
                  <c:v>256</c:v>
                </c:pt>
                <c:pt idx="614">
                  <c:v>257</c:v>
                </c:pt>
                <c:pt idx="615">
                  <c:v>258</c:v>
                </c:pt>
                <c:pt idx="616">
                  <c:v>259</c:v>
                </c:pt>
                <c:pt idx="617">
                  <c:v>260</c:v>
                </c:pt>
                <c:pt idx="618">
                  <c:v>261</c:v>
                </c:pt>
                <c:pt idx="619">
                  <c:v>262</c:v>
                </c:pt>
                <c:pt idx="620">
                  <c:v>263</c:v>
                </c:pt>
                <c:pt idx="621">
                  <c:v>264</c:v>
                </c:pt>
                <c:pt idx="622">
                  <c:v>265</c:v>
                </c:pt>
                <c:pt idx="623">
                  <c:v>266</c:v>
                </c:pt>
                <c:pt idx="624">
                  <c:v>267</c:v>
                </c:pt>
                <c:pt idx="625">
                  <c:v>268</c:v>
                </c:pt>
                <c:pt idx="626">
                  <c:v>269</c:v>
                </c:pt>
                <c:pt idx="627">
                  <c:v>270</c:v>
                </c:pt>
                <c:pt idx="628">
                  <c:v>271</c:v>
                </c:pt>
                <c:pt idx="629">
                  <c:v>272</c:v>
                </c:pt>
                <c:pt idx="630">
                  <c:v>273</c:v>
                </c:pt>
                <c:pt idx="631">
                  <c:v>274</c:v>
                </c:pt>
                <c:pt idx="632">
                  <c:v>275</c:v>
                </c:pt>
                <c:pt idx="633">
                  <c:v>276</c:v>
                </c:pt>
                <c:pt idx="634">
                  <c:v>277</c:v>
                </c:pt>
                <c:pt idx="635">
                  <c:v>278</c:v>
                </c:pt>
                <c:pt idx="636">
                  <c:v>279</c:v>
                </c:pt>
                <c:pt idx="637">
                  <c:v>280</c:v>
                </c:pt>
                <c:pt idx="638">
                  <c:v>281</c:v>
                </c:pt>
                <c:pt idx="639">
                  <c:v>282</c:v>
                </c:pt>
                <c:pt idx="640">
                  <c:v>283</c:v>
                </c:pt>
                <c:pt idx="641">
                  <c:v>284</c:v>
                </c:pt>
                <c:pt idx="642">
                  <c:v>285</c:v>
                </c:pt>
                <c:pt idx="643">
                  <c:v>286</c:v>
                </c:pt>
                <c:pt idx="644">
                  <c:v>287</c:v>
                </c:pt>
                <c:pt idx="645">
                  <c:v>288</c:v>
                </c:pt>
                <c:pt idx="646">
                  <c:v>289</c:v>
                </c:pt>
                <c:pt idx="647">
                  <c:v>290</c:v>
                </c:pt>
                <c:pt idx="648">
                  <c:v>291</c:v>
                </c:pt>
                <c:pt idx="649">
                  <c:v>292</c:v>
                </c:pt>
                <c:pt idx="650">
                  <c:v>293</c:v>
                </c:pt>
                <c:pt idx="651">
                  <c:v>294</c:v>
                </c:pt>
                <c:pt idx="652">
                  <c:v>295</c:v>
                </c:pt>
                <c:pt idx="653">
                  <c:v>296</c:v>
                </c:pt>
                <c:pt idx="654">
                  <c:v>297</c:v>
                </c:pt>
                <c:pt idx="655">
                  <c:v>298</c:v>
                </c:pt>
                <c:pt idx="656">
                  <c:v>299</c:v>
                </c:pt>
                <c:pt idx="657">
                  <c:v>300</c:v>
                </c:pt>
                <c:pt idx="658">
                  <c:v>301</c:v>
                </c:pt>
                <c:pt idx="659">
                  <c:v>302</c:v>
                </c:pt>
                <c:pt idx="660">
                  <c:v>303</c:v>
                </c:pt>
                <c:pt idx="661">
                  <c:v>304</c:v>
                </c:pt>
                <c:pt idx="662">
                  <c:v>305</c:v>
                </c:pt>
                <c:pt idx="663">
                  <c:v>306</c:v>
                </c:pt>
                <c:pt idx="664">
                  <c:v>307</c:v>
                </c:pt>
                <c:pt idx="665">
                  <c:v>308</c:v>
                </c:pt>
                <c:pt idx="666">
                  <c:v>309</c:v>
                </c:pt>
                <c:pt idx="667">
                  <c:v>310</c:v>
                </c:pt>
                <c:pt idx="668">
                  <c:v>311</c:v>
                </c:pt>
                <c:pt idx="669">
                  <c:v>312</c:v>
                </c:pt>
                <c:pt idx="670">
                  <c:v>313</c:v>
                </c:pt>
                <c:pt idx="671">
                  <c:v>314</c:v>
                </c:pt>
                <c:pt idx="672">
                  <c:v>315</c:v>
                </c:pt>
                <c:pt idx="673">
                  <c:v>316</c:v>
                </c:pt>
                <c:pt idx="674">
                  <c:v>317</c:v>
                </c:pt>
                <c:pt idx="675">
                  <c:v>318</c:v>
                </c:pt>
                <c:pt idx="676">
                  <c:v>319</c:v>
                </c:pt>
                <c:pt idx="677">
                  <c:v>320</c:v>
                </c:pt>
                <c:pt idx="678">
                  <c:v>321</c:v>
                </c:pt>
                <c:pt idx="679">
                  <c:v>322</c:v>
                </c:pt>
                <c:pt idx="680">
                  <c:v>323</c:v>
                </c:pt>
                <c:pt idx="681">
                  <c:v>324</c:v>
                </c:pt>
                <c:pt idx="682">
                  <c:v>325</c:v>
                </c:pt>
                <c:pt idx="683">
                  <c:v>326</c:v>
                </c:pt>
                <c:pt idx="684">
                  <c:v>327</c:v>
                </c:pt>
                <c:pt idx="685">
                  <c:v>328</c:v>
                </c:pt>
                <c:pt idx="686">
                  <c:v>329</c:v>
                </c:pt>
                <c:pt idx="687">
                  <c:v>330</c:v>
                </c:pt>
                <c:pt idx="688">
                  <c:v>331</c:v>
                </c:pt>
                <c:pt idx="689">
                  <c:v>332</c:v>
                </c:pt>
                <c:pt idx="690">
                  <c:v>333</c:v>
                </c:pt>
                <c:pt idx="691">
                  <c:v>334</c:v>
                </c:pt>
                <c:pt idx="692">
                  <c:v>335</c:v>
                </c:pt>
                <c:pt idx="693">
                  <c:v>336</c:v>
                </c:pt>
                <c:pt idx="694">
                  <c:v>337</c:v>
                </c:pt>
                <c:pt idx="695">
                  <c:v>338</c:v>
                </c:pt>
                <c:pt idx="696">
                  <c:v>339</c:v>
                </c:pt>
                <c:pt idx="697">
                  <c:v>340</c:v>
                </c:pt>
                <c:pt idx="698">
                  <c:v>341</c:v>
                </c:pt>
                <c:pt idx="699">
                  <c:v>342</c:v>
                </c:pt>
                <c:pt idx="700">
                  <c:v>343</c:v>
                </c:pt>
                <c:pt idx="701">
                  <c:v>344</c:v>
                </c:pt>
                <c:pt idx="702">
                  <c:v>345</c:v>
                </c:pt>
                <c:pt idx="703">
                  <c:v>346</c:v>
                </c:pt>
                <c:pt idx="704">
                  <c:v>347</c:v>
                </c:pt>
                <c:pt idx="705">
                  <c:v>348</c:v>
                </c:pt>
                <c:pt idx="706">
                  <c:v>349</c:v>
                </c:pt>
                <c:pt idx="707">
                  <c:v>350</c:v>
                </c:pt>
                <c:pt idx="708">
                  <c:v>351</c:v>
                </c:pt>
                <c:pt idx="709">
                  <c:v>352</c:v>
                </c:pt>
                <c:pt idx="710">
                  <c:v>353</c:v>
                </c:pt>
                <c:pt idx="711">
                  <c:v>354</c:v>
                </c:pt>
                <c:pt idx="712">
                  <c:v>355</c:v>
                </c:pt>
                <c:pt idx="713">
                  <c:v>356</c:v>
                </c:pt>
                <c:pt idx="714">
                  <c:v>357</c:v>
                </c:pt>
                <c:pt idx="715">
                  <c:v>358</c:v>
                </c:pt>
                <c:pt idx="716">
                  <c:v>359</c:v>
                </c:pt>
                <c:pt idx="717">
                  <c:v>360</c:v>
                </c:pt>
                <c:pt idx="718">
                  <c:v>361</c:v>
                </c:pt>
                <c:pt idx="719">
                  <c:v>362</c:v>
                </c:pt>
                <c:pt idx="720">
                  <c:v>363</c:v>
                </c:pt>
                <c:pt idx="721">
                  <c:v>364</c:v>
                </c:pt>
                <c:pt idx="722">
                  <c:v>365</c:v>
                </c:pt>
                <c:pt idx="723">
                  <c:v>366</c:v>
                </c:pt>
                <c:pt idx="724">
                  <c:v>367</c:v>
                </c:pt>
                <c:pt idx="725">
                  <c:v>368</c:v>
                </c:pt>
                <c:pt idx="726">
                  <c:v>369</c:v>
                </c:pt>
                <c:pt idx="727">
                  <c:v>370</c:v>
                </c:pt>
                <c:pt idx="728">
                  <c:v>371</c:v>
                </c:pt>
                <c:pt idx="729">
                  <c:v>372</c:v>
                </c:pt>
                <c:pt idx="730">
                  <c:v>373</c:v>
                </c:pt>
                <c:pt idx="731">
                  <c:v>374</c:v>
                </c:pt>
                <c:pt idx="732">
                  <c:v>375</c:v>
                </c:pt>
                <c:pt idx="733">
                  <c:v>376</c:v>
                </c:pt>
                <c:pt idx="734">
                  <c:v>377</c:v>
                </c:pt>
                <c:pt idx="735">
                  <c:v>378</c:v>
                </c:pt>
                <c:pt idx="736">
                  <c:v>379</c:v>
                </c:pt>
                <c:pt idx="737">
                  <c:v>380</c:v>
                </c:pt>
                <c:pt idx="738">
                  <c:v>381</c:v>
                </c:pt>
                <c:pt idx="739">
                  <c:v>382</c:v>
                </c:pt>
                <c:pt idx="740">
                  <c:v>383</c:v>
                </c:pt>
                <c:pt idx="741">
                  <c:v>384</c:v>
                </c:pt>
                <c:pt idx="742">
                  <c:v>385</c:v>
                </c:pt>
                <c:pt idx="743">
                  <c:v>386</c:v>
                </c:pt>
                <c:pt idx="744">
                  <c:v>387</c:v>
                </c:pt>
                <c:pt idx="745">
                  <c:v>388</c:v>
                </c:pt>
                <c:pt idx="746">
                  <c:v>389</c:v>
                </c:pt>
                <c:pt idx="747">
                  <c:v>390</c:v>
                </c:pt>
                <c:pt idx="748">
                  <c:v>391</c:v>
                </c:pt>
                <c:pt idx="749">
                  <c:v>392</c:v>
                </c:pt>
                <c:pt idx="750">
                  <c:v>393</c:v>
                </c:pt>
                <c:pt idx="751">
                  <c:v>394</c:v>
                </c:pt>
                <c:pt idx="752">
                  <c:v>395</c:v>
                </c:pt>
                <c:pt idx="753">
                  <c:v>396</c:v>
                </c:pt>
                <c:pt idx="754">
                  <c:v>397</c:v>
                </c:pt>
                <c:pt idx="755">
                  <c:v>398</c:v>
                </c:pt>
                <c:pt idx="756">
                  <c:v>399</c:v>
                </c:pt>
                <c:pt idx="757">
                  <c:v>400</c:v>
                </c:pt>
                <c:pt idx="758">
                  <c:v>401</c:v>
                </c:pt>
                <c:pt idx="759">
                  <c:v>402</c:v>
                </c:pt>
                <c:pt idx="760">
                  <c:v>403</c:v>
                </c:pt>
                <c:pt idx="761">
                  <c:v>404</c:v>
                </c:pt>
                <c:pt idx="762">
                  <c:v>405</c:v>
                </c:pt>
                <c:pt idx="763">
                  <c:v>406</c:v>
                </c:pt>
                <c:pt idx="764">
                  <c:v>407</c:v>
                </c:pt>
                <c:pt idx="765">
                  <c:v>408</c:v>
                </c:pt>
                <c:pt idx="766">
                  <c:v>409</c:v>
                </c:pt>
                <c:pt idx="767">
                  <c:v>410</c:v>
                </c:pt>
                <c:pt idx="768">
                  <c:v>411</c:v>
                </c:pt>
                <c:pt idx="769">
                  <c:v>412</c:v>
                </c:pt>
                <c:pt idx="770">
                  <c:v>413</c:v>
                </c:pt>
                <c:pt idx="771">
                  <c:v>414</c:v>
                </c:pt>
                <c:pt idx="772">
                  <c:v>415</c:v>
                </c:pt>
                <c:pt idx="773">
                  <c:v>416</c:v>
                </c:pt>
                <c:pt idx="774">
                  <c:v>417</c:v>
                </c:pt>
                <c:pt idx="775">
                  <c:v>418</c:v>
                </c:pt>
                <c:pt idx="776">
                  <c:v>419</c:v>
                </c:pt>
                <c:pt idx="777">
                  <c:v>420</c:v>
                </c:pt>
                <c:pt idx="778">
                  <c:v>421</c:v>
                </c:pt>
                <c:pt idx="779">
                  <c:v>422</c:v>
                </c:pt>
                <c:pt idx="780">
                  <c:v>423</c:v>
                </c:pt>
                <c:pt idx="781">
                  <c:v>424</c:v>
                </c:pt>
                <c:pt idx="782">
                  <c:v>425</c:v>
                </c:pt>
                <c:pt idx="783">
                  <c:v>426</c:v>
                </c:pt>
                <c:pt idx="784">
                  <c:v>427</c:v>
                </c:pt>
                <c:pt idx="785">
                  <c:v>428</c:v>
                </c:pt>
                <c:pt idx="786">
                  <c:v>429</c:v>
                </c:pt>
                <c:pt idx="787">
                  <c:v>430</c:v>
                </c:pt>
                <c:pt idx="788">
                  <c:v>431</c:v>
                </c:pt>
                <c:pt idx="789">
                  <c:v>432</c:v>
                </c:pt>
                <c:pt idx="790">
                  <c:v>433</c:v>
                </c:pt>
                <c:pt idx="791">
                  <c:v>434</c:v>
                </c:pt>
                <c:pt idx="792">
                  <c:v>435</c:v>
                </c:pt>
                <c:pt idx="793">
                  <c:v>436</c:v>
                </c:pt>
                <c:pt idx="794">
                  <c:v>437</c:v>
                </c:pt>
                <c:pt idx="795">
                  <c:v>438</c:v>
                </c:pt>
                <c:pt idx="796">
                  <c:v>439</c:v>
                </c:pt>
                <c:pt idx="797">
                  <c:v>440</c:v>
                </c:pt>
                <c:pt idx="798">
                  <c:v>441</c:v>
                </c:pt>
                <c:pt idx="799">
                  <c:v>442</c:v>
                </c:pt>
                <c:pt idx="800">
                  <c:v>443</c:v>
                </c:pt>
                <c:pt idx="801">
                  <c:v>444</c:v>
                </c:pt>
                <c:pt idx="802">
                  <c:v>445</c:v>
                </c:pt>
                <c:pt idx="803">
                  <c:v>446</c:v>
                </c:pt>
                <c:pt idx="804">
                  <c:v>447</c:v>
                </c:pt>
                <c:pt idx="805">
                  <c:v>448</c:v>
                </c:pt>
                <c:pt idx="806">
                  <c:v>449</c:v>
                </c:pt>
                <c:pt idx="807">
                  <c:v>450</c:v>
                </c:pt>
                <c:pt idx="808">
                  <c:v>451</c:v>
                </c:pt>
                <c:pt idx="809">
                  <c:v>452</c:v>
                </c:pt>
                <c:pt idx="810">
                  <c:v>453</c:v>
                </c:pt>
                <c:pt idx="811">
                  <c:v>454</c:v>
                </c:pt>
                <c:pt idx="812">
                  <c:v>455</c:v>
                </c:pt>
                <c:pt idx="813">
                  <c:v>456</c:v>
                </c:pt>
                <c:pt idx="814">
                  <c:v>457</c:v>
                </c:pt>
                <c:pt idx="815">
                  <c:v>458</c:v>
                </c:pt>
                <c:pt idx="816">
                  <c:v>459</c:v>
                </c:pt>
                <c:pt idx="817">
                  <c:v>460</c:v>
                </c:pt>
                <c:pt idx="818">
                  <c:v>461</c:v>
                </c:pt>
                <c:pt idx="819">
                  <c:v>462</c:v>
                </c:pt>
                <c:pt idx="820">
                  <c:v>463</c:v>
                </c:pt>
                <c:pt idx="821">
                  <c:v>464</c:v>
                </c:pt>
                <c:pt idx="822">
                  <c:v>465</c:v>
                </c:pt>
                <c:pt idx="823">
                  <c:v>466</c:v>
                </c:pt>
                <c:pt idx="824">
                  <c:v>467</c:v>
                </c:pt>
                <c:pt idx="825">
                  <c:v>468</c:v>
                </c:pt>
                <c:pt idx="826">
                  <c:v>469</c:v>
                </c:pt>
                <c:pt idx="827">
                  <c:v>470</c:v>
                </c:pt>
                <c:pt idx="828">
                  <c:v>471</c:v>
                </c:pt>
                <c:pt idx="829">
                  <c:v>472</c:v>
                </c:pt>
                <c:pt idx="830">
                  <c:v>473</c:v>
                </c:pt>
                <c:pt idx="831">
                  <c:v>474</c:v>
                </c:pt>
                <c:pt idx="832">
                  <c:v>475</c:v>
                </c:pt>
                <c:pt idx="833">
                  <c:v>476</c:v>
                </c:pt>
                <c:pt idx="834">
                  <c:v>477</c:v>
                </c:pt>
                <c:pt idx="835">
                  <c:v>478</c:v>
                </c:pt>
                <c:pt idx="836">
                  <c:v>479</c:v>
                </c:pt>
                <c:pt idx="837">
                  <c:v>480</c:v>
                </c:pt>
                <c:pt idx="838">
                  <c:v>481</c:v>
                </c:pt>
                <c:pt idx="839">
                  <c:v>482</c:v>
                </c:pt>
                <c:pt idx="840">
                  <c:v>483</c:v>
                </c:pt>
                <c:pt idx="841">
                  <c:v>484</c:v>
                </c:pt>
                <c:pt idx="842">
                  <c:v>485</c:v>
                </c:pt>
                <c:pt idx="843">
                  <c:v>486</c:v>
                </c:pt>
                <c:pt idx="844">
                  <c:v>487</c:v>
                </c:pt>
                <c:pt idx="845">
                  <c:v>488</c:v>
                </c:pt>
                <c:pt idx="846">
                  <c:v>489</c:v>
                </c:pt>
                <c:pt idx="847">
                  <c:v>490</c:v>
                </c:pt>
                <c:pt idx="848">
                  <c:v>491</c:v>
                </c:pt>
                <c:pt idx="849">
                  <c:v>492</c:v>
                </c:pt>
                <c:pt idx="850">
                  <c:v>493</c:v>
                </c:pt>
                <c:pt idx="851">
                  <c:v>494</c:v>
                </c:pt>
                <c:pt idx="852">
                  <c:v>495</c:v>
                </c:pt>
                <c:pt idx="853">
                  <c:v>496</c:v>
                </c:pt>
                <c:pt idx="854">
                  <c:v>497</c:v>
                </c:pt>
                <c:pt idx="855">
                  <c:v>498</c:v>
                </c:pt>
                <c:pt idx="856">
                  <c:v>499</c:v>
                </c:pt>
                <c:pt idx="857">
                  <c:v>500</c:v>
                </c:pt>
                <c:pt idx="858">
                  <c:v>501</c:v>
                </c:pt>
                <c:pt idx="859">
                  <c:v>502</c:v>
                </c:pt>
                <c:pt idx="860">
                  <c:v>503</c:v>
                </c:pt>
                <c:pt idx="861">
                  <c:v>504</c:v>
                </c:pt>
                <c:pt idx="862">
                  <c:v>505</c:v>
                </c:pt>
                <c:pt idx="863">
                  <c:v>506</c:v>
                </c:pt>
                <c:pt idx="864">
                  <c:v>507</c:v>
                </c:pt>
                <c:pt idx="865">
                  <c:v>508</c:v>
                </c:pt>
                <c:pt idx="866">
                  <c:v>509</c:v>
                </c:pt>
                <c:pt idx="867">
                  <c:v>510</c:v>
                </c:pt>
                <c:pt idx="868">
                  <c:v>511</c:v>
                </c:pt>
                <c:pt idx="869">
                  <c:v>512</c:v>
                </c:pt>
                <c:pt idx="870">
                  <c:v>513</c:v>
                </c:pt>
                <c:pt idx="871">
                  <c:v>514</c:v>
                </c:pt>
                <c:pt idx="872">
                  <c:v>515</c:v>
                </c:pt>
                <c:pt idx="873">
                  <c:v>516</c:v>
                </c:pt>
                <c:pt idx="874">
                  <c:v>517</c:v>
                </c:pt>
                <c:pt idx="875">
                  <c:v>518</c:v>
                </c:pt>
                <c:pt idx="876">
                  <c:v>519</c:v>
                </c:pt>
                <c:pt idx="877">
                  <c:v>520</c:v>
                </c:pt>
                <c:pt idx="878">
                  <c:v>521</c:v>
                </c:pt>
                <c:pt idx="879">
                  <c:v>522</c:v>
                </c:pt>
                <c:pt idx="880">
                  <c:v>523</c:v>
                </c:pt>
                <c:pt idx="881">
                  <c:v>524</c:v>
                </c:pt>
                <c:pt idx="882">
                  <c:v>525</c:v>
                </c:pt>
                <c:pt idx="883">
                  <c:v>526</c:v>
                </c:pt>
                <c:pt idx="884">
                  <c:v>527</c:v>
                </c:pt>
                <c:pt idx="885">
                  <c:v>528</c:v>
                </c:pt>
                <c:pt idx="886">
                  <c:v>529</c:v>
                </c:pt>
                <c:pt idx="887">
                  <c:v>530</c:v>
                </c:pt>
                <c:pt idx="888">
                  <c:v>531</c:v>
                </c:pt>
                <c:pt idx="889">
                  <c:v>532</c:v>
                </c:pt>
                <c:pt idx="890">
                  <c:v>533</c:v>
                </c:pt>
                <c:pt idx="891">
                  <c:v>534</c:v>
                </c:pt>
                <c:pt idx="892">
                  <c:v>535</c:v>
                </c:pt>
                <c:pt idx="893">
                  <c:v>536</c:v>
                </c:pt>
                <c:pt idx="894">
                  <c:v>537</c:v>
                </c:pt>
                <c:pt idx="895">
                  <c:v>538</c:v>
                </c:pt>
                <c:pt idx="896">
                  <c:v>539</c:v>
                </c:pt>
                <c:pt idx="897">
                  <c:v>540</c:v>
                </c:pt>
                <c:pt idx="898">
                  <c:v>541</c:v>
                </c:pt>
                <c:pt idx="899">
                  <c:v>542</c:v>
                </c:pt>
                <c:pt idx="900">
                  <c:v>543</c:v>
                </c:pt>
                <c:pt idx="901">
                  <c:v>544</c:v>
                </c:pt>
                <c:pt idx="902">
                  <c:v>545</c:v>
                </c:pt>
                <c:pt idx="903">
                  <c:v>546</c:v>
                </c:pt>
                <c:pt idx="904">
                  <c:v>547</c:v>
                </c:pt>
                <c:pt idx="905">
                  <c:v>548</c:v>
                </c:pt>
                <c:pt idx="906">
                  <c:v>549</c:v>
                </c:pt>
                <c:pt idx="907">
                  <c:v>550</c:v>
                </c:pt>
                <c:pt idx="908">
                  <c:v>551</c:v>
                </c:pt>
                <c:pt idx="909">
                  <c:v>552</c:v>
                </c:pt>
                <c:pt idx="910">
                  <c:v>553</c:v>
                </c:pt>
                <c:pt idx="911">
                  <c:v>554</c:v>
                </c:pt>
                <c:pt idx="912">
                  <c:v>555</c:v>
                </c:pt>
                <c:pt idx="913">
                  <c:v>556</c:v>
                </c:pt>
                <c:pt idx="914">
                  <c:v>557</c:v>
                </c:pt>
                <c:pt idx="915">
                  <c:v>558</c:v>
                </c:pt>
                <c:pt idx="916">
                  <c:v>559</c:v>
                </c:pt>
                <c:pt idx="917">
                  <c:v>560</c:v>
                </c:pt>
                <c:pt idx="918">
                  <c:v>561</c:v>
                </c:pt>
                <c:pt idx="919">
                  <c:v>562</c:v>
                </c:pt>
                <c:pt idx="920">
                  <c:v>563</c:v>
                </c:pt>
                <c:pt idx="921">
                  <c:v>564</c:v>
                </c:pt>
                <c:pt idx="922">
                  <c:v>565</c:v>
                </c:pt>
                <c:pt idx="923">
                  <c:v>566</c:v>
                </c:pt>
                <c:pt idx="924">
                  <c:v>567</c:v>
                </c:pt>
                <c:pt idx="925">
                  <c:v>568</c:v>
                </c:pt>
                <c:pt idx="926">
                  <c:v>569</c:v>
                </c:pt>
                <c:pt idx="927">
                  <c:v>570</c:v>
                </c:pt>
                <c:pt idx="928">
                  <c:v>571</c:v>
                </c:pt>
                <c:pt idx="929">
                  <c:v>572</c:v>
                </c:pt>
                <c:pt idx="930">
                  <c:v>573</c:v>
                </c:pt>
                <c:pt idx="931">
                  <c:v>574</c:v>
                </c:pt>
                <c:pt idx="932">
                  <c:v>575</c:v>
                </c:pt>
                <c:pt idx="933">
                  <c:v>576</c:v>
                </c:pt>
                <c:pt idx="934">
                  <c:v>577</c:v>
                </c:pt>
                <c:pt idx="935">
                  <c:v>578</c:v>
                </c:pt>
                <c:pt idx="936">
                  <c:v>579</c:v>
                </c:pt>
                <c:pt idx="937">
                  <c:v>580</c:v>
                </c:pt>
                <c:pt idx="938">
                  <c:v>581</c:v>
                </c:pt>
                <c:pt idx="939">
                  <c:v>582</c:v>
                </c:pt>
                <c:pt idx="940">
                  <c:v>583</c:v>
                </c:pt>
                <c:pt idx="941">
                  <c:v>584</c:v>
                </c:pt>
                <c:pt idx="942">
                  <c:v>585</c:v>
                </c:pt>
                <c:pt idx="943">
                  <c:v>586</c:v>
                </c:pt>
                <c:pt idx="944">
                  <c:v>587</c:v>
                </c:pt>
                <c:pt idx="945">
                  <c:v>588</c:v>
                </c:pt>
                <c:pt idx="946">
                  <c:v>589</c:v>
                </c:pt>
                <c:pt idx="947">
                  <c:v>590</c:v>
                </c:pt>
                <c:pt idx="948">
                  <c:v>591</c:v>
                </c:pt>
                <c:pt idx="949">
                  <c:v>592</c:v>
                </c:pt>
                <c:pt idx="950">
                  <c:v>593</c:v>
                </c:pt>
                <c:pt idx="951">
                  <c:v>594</c:v>
                </c:pt>
                <c:pt idx="952">
                  <c:v>595</c:v>
                </c:pt>
                <c:pt idx="953">
                  <c:v>596</c:v>
                </c:pt>
                <c:pt idx="954">
                  <c:v>597</c:v>
                </c:pt>
                <c:pt idx="955">
                  <c:v>598</c:v>
                </c:pt>
                <c:pt idx="956">
                  <c:v>599</c:v>
                </c:pt>
                <c:pt idx="957">
                  <c:v>600</c:v>
                </c:pt>
                <c:pt idx="958">
                  <c:v>601</c:v>
                </c:pt>
                <c:pt idx="959">
                  <c:v>602</c:v>
                </c:pt>
                <c:pt idx="960">
                  <c:v>603</c:v>
                </c:pt>
                <c:pt idx="961">
                  <c:v>604</c:v>
                </c:pt>
                <c:pt idx="962">
                  <c:v>605</c:v>
                </c:pt>
                <c:pt idx="963">
                  <c:v>606</c:v>
                </c:pt>
                <c:pt idx="964">
                  <c:v>607</c:v>
                </c:pt>
                <c:pt idx="965">
                  <c:v>608</c:v>
                </c:pt>
                <c:pt idx="966">
                  <c:v>609</c:v>
                </c:pt>
                <c:pt idx="967">
                  <c:v>610</c:v>
                </c:pt>
                <c:pt idx="968">
                  <c:v>611</c:v>
                </c:pt>
                <c:pt idx="969">
                  <c:v>612</c:v>
                </c:pt>
                <c:pt idx="970">
                  <c:v>613</c:v>
                </c:pt>
                <c:pt idx="971">
                  <c:v>614</c:v>
                </c:pt>
                <c:pt idx="972">
                  <c:v>615</c:v>
                </c:pt>
                <c:pt idx="973">
                  <c:v>616</c:v>
                </c:pt>
                <c:pt idx="974">
                  <c:v>617</c:v>
                </c:pt>
                <c:pt idx="975">
                  <c:v>618</c:v>
                </c:pt>
                <c:pt idx="976">
                  <c:v>619</c:v>
                </c:pt>
                <c:pt idx="977">
                  <c:v>620</c:v>
                </c:pt>
                <c:pt idx="978">
                  <c:v>621</c:v>
                </c:pt>
                <c:pt idx="979">
                  <c:v>622</c:v>
                </c:pt>
                <c:pt idx="980">
                  <c:v>623</c:v>
                </c:pt>
                <c:pt idx="981">
                  <c:v>624</c:v>
                </c:pt>
                <c:pt idx="982">
                  <c:v>625</c:v>
                </c:pt>
                <c:pt idx="983">
                  <c:v>626</c:v>
                </c:pt>
                <c:pt idx="984">
                  <c:v>627</c:v>
                </c:pt>
                <c:pt idx="985">
                  <c:v>628</c:v>
                </c:pt>
                <c:pt idx="986">
                  <c:v>629</c:v>
                </c:pt>
                <c:pt idx="987">
                  <c:v>630</c:v>
                </c:pt>
                <c:pt idx="988">
                  <c:v>631</c:v>
                </c:pt>
                <c:pt idx="989">
                  <c:v>632</c:v>
                </c:pt>
                <c:pt idx="990">
                  <c:v>633</c:v>
                </c:pt>
                <c:pt idx="991">
                  <c:v>634</c:v>
                </c:pt>
                <c:pt idx="992">
                  <c:v>635</c:v>
                </c:pt>
                <c:pt idx="993">
                  <c:v>636</c:v>
                </c:pt>
                <c:pt idx="994">
                  <c:v>637</c:v>
                </c:pt>
                <c:pt idx="995">
                  <c:v>638</c:v>
                </c:pt>
                <c:pt idx="996">
                  <c:v>639</c:v>
                </c:pt>
                <c:pt idx="997">
                  <c:v>640</c:v>
                </c:pt>
                <c:pt idx="998">
                  <c:v>641</c:v>
                </c:pt>
                <c:pt idx="999">
                  <c:v>642</c:v>
                </c:pt>
                <c:pt idx="1000">
                  <c:v>643</c:v>
                </c:pt>
                <c:pt idx="1001">
                  <c:v>644</c:v>
                </c:pt>
                <c:pt idx="1002">
                  <c:v>645</c:v>
                </c:pt>
                <c:pt idx="1003">
                  <c:v>646</c:v>
                </c:pt>
                <c:pt idx="1004">
                  <c:v>647</c:v>
                </c:pt>
                <c:pt idx="1005">
                  <c:v>648</c:v>
                </c:pt>
                <c:pt idx="1006">
                  <c:v>649</c:v>
                </c:pt>
                <c:pt idx="1007">
                  <c:v>650</c:v>
                </c:pt>
                <c:pt idx="1008">
                  <c:v>651</c:v>
                </c:pt>
                <c:pt idx="1009">
                  <c:v>652</c:v>
                </c:pt>
                <c:pt idx="1010">
                  <c:v>653</c:v>
                </c:pt>
                <c:pt idx="1011">
                  <c:v>654</c:v>
                </c:pt>
                <c:pt idx="1012">
                  <c:v>655</c:v>
                </c:pt>
                <c:pt idx="1013">
                  <c:v>656</c:v>
                </c:pt>
                <c:pt idx="1014">
                  <c:v>657</c:v>
                </c:pt>
                <c:pt idx="1015">
                  <c:v>658</c:v>
                </c:pt>
                <c:pt idx="1016">
                  <c:v>659</c:v>
                </c:pt>
                <c:pt idx="1017">
                  <c:v>660</c:v>
                </c:pt>
                <c:pt idx="1018">
                  <c:v>661</c:v>
                </c:pt>
                <c:pt idx="1019">
                  <c:v>662</c:v>
                </c:pt>
                <c:pt idx="1020">
                  <c:v>663</c:v>
                </c:pt>
                <c:pt idx="1021">
                  <c:v>664</c:v>
                </c:pt>
                <c:pt idx="1022">
                  <c:v>665</c:v>
                </c:pt>
                <c:pt idx="1023">
                  <c:v>666</c:v>
                </c:pt>
                <c:pt idx="1024">
                  <c:v>667</c:v>
                </c:pt>
                <c:pt idx="1025">
                  <c:v>668</c:v>
                </c:pt>
                <c:pt idx="1026">
                  <c:v>669</c:v>
                </c:pt>
                <c:pt idx="1027">
                  <c:v>670</c:v>
                </c:pt>
                <c:pt idx="1028">
                  <c:v>671</c:v>
                </c:pt>
                <c:pt idx="1029">
                  <c:v>672</c:v>
                </c:pt>
                <c:pt idx="1030">
                  <c:v>673</c:v>
                </c:pt>
                <c:pt idx="1031">
                  <c:v>674</c:v>
                </c:pt>
                <c:pt idx="1032">
                  <c:v>675</c:v>
                </c:pt>
                <c:pt idx="1033">
                  <c:v>676</c:v>
                </c:pt>
                <c:pt idx="1034">
                  <c:v>677</c:v>
                </c:pt>
                <c:pt idx="1035">
                  <c:v>678</c:v>
                </c:pt>
                <c:pt idx="1036">
                  <c:v>679</c:v>
                </c:pt>
                <c:pt idx="1037">
                  <c:v>680</c:v>
                </c:pt>
                <c:pt idx="1038">
                  <c:v>681</c:v>
                </c:pt>
                <c:pt idx="1039">
                  <c:v>682</c:v>
                </c:pt>
                <c:pt idx="1040">
                  <c:v>683</c:v>
                </c:pt>
                <c:pt idx="1041">
                  <c:v>684</c:v>
                </c:pt>
                <c:pt idx="1042">
                  <c:v>685</c:v>
                </c:pt>
                <c:pt idx="1043">
                  <c:v>686</c:v>
                </c:pt>
                <c:pt idx="1044">
                  <c:v>687</c:v>
                </c:pt>
                <c:pt idx="1045">
                  <c:v>688</c:v>
                </c:pt>
                <c:pt idx="1046">
                  <c:v>689</c:v>
                </c:pt>
                <c:pt idx="1047">
                  <c:v>690</c:v>
                </c:pt>
                <c:pt idx="1048">
                  <c:v>691</c:v>
                </c:pt>
                <c:pt idx="1049">
                  <c:v>692</c:v>
                </c:pt>
                <c:pt idx="1050">
                  <c:v>693</c:v>
                </c:pt>
                <c:pt idx="1051">
                  <c:v>694</c:v>
                </c:pt>
                <c:pt idx="1052">
                  <c:v>695</c:v>
                </c:pt>
                <c:pt idx="1053">
                  <c:v>696</c:v>
                </c:pt>
                <c:pt idx="1054">
                  <c:v>697</c:v>
                </c:pt>
                <c:pt idx="1055">
                  <c:v>698</c:v>
                </c:pt>
                <c:pt idx="1056">
                  <c:v>699</c:v>
                </c:pt>
                <c:pt idx="1057">
                  <c:v>700</c:v>
                </c:pt>
                <c:pt idx="1058">
                  <c:v>701</c:v>
                </c:pt>
                <c:pt idx="1059">
                  <c:v>702</c:v>
                </c:pt>
                <c:pt idx="1060">
                  <c:v>703</c:v>
                </c:pt>
                <c:pt idx="1061">
                  <c:v>704</c:v>
                </c:pt>
                <c:pt idx="1062">
                  <c:v>705</c:v>
                </c:pt>
                <c:pt idx="1063">
                  <c:v>706</c:v>
                </c:pt>
                <c:pt idx="1064">
                  <c:v>707</c:v>
                </c:pt>
                <c:pt idx="1065">
                  <c:v>708</c:v>
                </c:pt>
                <c:pt idx="1066">
                  <c:v>709</c:v>
                </c:pt>
                <c:pt idx="1067">
                  <c:v>710</c:v>
                </c:pt>
                <c:pt idx="1068">
                  <c:v>711</c:v>
                </c:pt>
                <c:pt idx="1069">
                  <c:v>712</c:v>
                </c:pt>
                <c:pt idx="1070">
                  <c:v>713</c:v>
                </c:pt>
                <c:pt idx="1071">
                  <c:v>714</c:v>
                </c:pt>
                <c:pt idx="1072">
                  <c:v>715</c:v>
                </c:pt>
                <c:pt idx="1073">
                  <c:v>716</c:v>
                </c:pt>
                <c:pt idx="1074">
                  <c:v>717</c:v>
                </c:pt>
                <c:pt idx="1075">
                  <c:v>718</c:v>
                </c:pt>
                <c:pt idx="1076">
                  <c:v>719</c:v>
                </c:pt>
                <c:pt idx="1077">
                  <c:v>720</c:v>
                </c:pt>
                <c:pt idx="1078">
                  <c:v>721</c:v>
                </c:pt>
                <c:pt idx="1079">
                  <c:v>722</c:v>
                </c:pt>
                <c:pt idx="1080">
                  <c:v>723</c:v>
                </c:pt>
                <c:pt idx="1081">
                  <c:v>724</c:v>
                </c:pt>
                <c:pt idx="1082">
                  <c:v>725</c:v>
                </c:pt>
                <c:pt idx="1083">
                  <c:v>726</c:v>
                </c:pt>
                <c:pt idx="1084">
                  <c:v>727</c:v>
                </c:pt>
                <c:pt idx="1085">
                  <c:v>728</c:v>
                </c:pt>
                <c:pt idx="1086">
                  <c:v>729</c:v>
                </c:pt>
                <c:pt idx="1087">
                  <c:v>730</c:v>
                </c:pt>
                <c:pt idx="1088">
                  <c:v>731</c:v>
                </c:pt>
                <c:pt idx="1089">
                  <c:v>732</c:v>
                </c:pt>
                <c:pt idx="1090">
                  <c:v>733</c:v>
                </c:pt>
                <c:pt idx="1091">
                  <c:v>734</c:v>
                </c:pt>
                <c:pt idx="1092">
                  <c:v>735</c:v>
                </c:pt>
                <c:pt idx="1093">
                  <c:v>736</c:v>
                </c:pt>
                <c:pt idx="1094">
                  <c:v>737</c:v>
                </c:pt>
                <c:pt idx="1095">
                  <c:v>738</c:v>
                </c:pt>
                <c:pt idx="1096">
                  <c:v>739</c:v>
                </c:pt>
                <c:pt idx="1097">
                  <c:v>740</c:v>
                </c:pt>
                <c:pt idx="1098">
                  <c:v>741</c:v>
                </c:pt>
                <c:pt idx="1099">
                  <c:v>742</c:v>
                </c:pt>
                <c:pt idx="1100">
                  <c:v>743</c:v>
                </c:pt>
                <c:pt idx="1101">
                  <c:v>744</c:v>
                </c:pt>
                <c:pt idx="1102">
                  <c:v>745</c:v>
                </c:pt>
                <c:pt idx="1103">
                  <c:v>746</c:v>
                </c:pt>
                <c:pt idx="1104">
                  <c:v>747</c:v>
                </c:pt>
                <c:pt idx="1105">
                  <c:v>748</c:v>
                </c:pt>
                <c:pt idx="1106">
                  <c:v>749</c:v>
                </c:pt>
                <c:pt idx="1107">
                  <c:v>750</c:v>
                </c:pt>
                <c:pt idx="1108">
                  <c:v>751</c:v>
                </c:pt>
                <c:pt idx="1109">
                  <c:v>752</c:v>
                </c:pt>
                <c:pt idx="1110">
                  <c:v>753</c:v>
                </c:pt>
                <c:pt idx="1111">
                  <c:v>754</c:v>
                </c:pt>
                <c:pt idx="1112">
                  <c:v>755</c:v>
                </c:pt>
                <c:pt idx="1113">
                  <c:v>756</c:v>
                </c:pt>
                <c:pt idx="1114">
                  <c:v>757</c:v>
                </c:pt>
                <c:pt idx="1115">
                  <c:v>758</c:v>
                </c:pt>
                <c:pt idx="1116">
                  <c:v>759</c:v>
                </c:pt>
                <c:pt idx="1117">
                  <c:v>760</c:v>
                </c:pt>
                <c:pt idx="1118">
                  <c:v>761</c:v>
                </c:pt>
                <c:pt idx="1119">
                  <c:v>762</c:v>
                </c:pt>
                <c:pt idx="1120">
                  <c:v>763</c:v>
                </c:pt>
                <c:pt idx="1121">
                  <c:v>764</c:v>
                </c:pt>
                <c:pt idx="1122">
                  <c:v>765</c:v>
                </c:pt>
                <c:pt idx="1123">
                  <c:v>766</c:v>
                </c:pt>
                <c:pt idx="1124">
                  <c:v>767</c:v>
                </c:pt>
                <c:pt idx="1125">
                  <c:v>768</c:v>
                </c:pt>
                <c:pt idx="1126">
                  <c:v>769</c:v>
                </c:pt>
                <c:pt idx="1127">
                  <c:v>770</c:v>
                </c:pt>
                <c:pt idx="1128">
                  <c:v>771</c:v>
                </c:pt>
                <c:pt idx="1129">
                  <c:v>772</c:v>
                </c:pt>
                <c:pt idx="1130">
                  <c:v>773</c:v>
                </c:pt>
                <c:pt idx="1131">
                  <c:v>774</c:v>
                </c:pt>
                <c:pt idx="1132">
                  <c:v>775</c:v>
                </c:pt>
                <c:pt idx="1133">
                  <c:v>776</c:v>
                </c:pt>
                <c:pt idx="1134">
                  <c:v>777</c:v>
                </c:pt>
                <c:pt idx="1135">
                  <c:v>778</c:v>
                </c:pt>
                <c:pt idx="1136">
                  <c:v>779</c:v>
                </c:pt>
                <c:pt idx="1137">
                  <c:v>780</c:v>
                </c:pt>
                <c:pt idx="1138">
                  <c:v>781</c:v>
                </c:pt>
                <c:pt idx="1139">
                  <c:v>782</c:v>
                </c:pt>
                <c:pt idx="1140">
                  <c:v>783</c:v>
                </c:pt>
                <c:pt idx="1141">
                  <c:v>784</c:v>
                </c:pt>
                <c:pt idx="1142">
                  <c:v>785</c:v>
                </c:pt>
                <c:pt idx="1143">
                  <c:v>786</c:v>
                </c:pt>
                <c:pt idx="1144">
                  <c:v>787</c:v>
                </c:pt>
                <c:pt idx="1145">
                  <c:v>788</c:v>
                </c:pt>
                <c:pt idx="1146">
                  <c:v>789</c:v>
                </c:pt>
                <c:pt idx="1147">
                  <c:v>790</c:v>
                </c:pt>
                <c:pt idx="1148">
                  <c:v>791</c:v>
                </c:pt>
                <c:pt idx="1149">
                  <c:v>792</c:v>
                </c:pt>
                <c:pt idx="1150">
                  <c:v>793</c:v>
                </c:pt>
                <c:pt idx="1151">
                  <c:v>794</c:v>
                </c:pt>
                <c:pt idx="1152">
                  <c:v>795</c:v>
                </c:pt>
                <c:pt idx="1153">
                  <c:v>796</c:v>
                </c:pt>
                <c:pt idx="1154">
                  <c:v>797</c:v>
                </c:pt>
                <c:pt idx="1155">
                  <c:v>798</c:v>
                </c:pt>
                <c:pt idx="1156">
                  <c:v>799</c:v>
                </c:pt>
                <c:pt idx="1157">
                  <c:v>800</c:v>
                </c:pt>
                <c:pt idx="1158">
                  <c:v>801</c:v>
                </c:pt>
                <c:pt idx="1159">
                  <c:v>802</c:v>
                </c:pt>
                <c:pt idx="1160">
                  <c:v>803</c:v>
                </c:pt>
                <c:pt idx="1161">
                  <c:v>804</c:v>
                </c:pt>
                <c:pt idx="1162">
                  <c:v>805</c:v>
                </c:pt>
                <c:pt idx="1163">
                  <c:v>806</c:v>
                </c:pt>
                <c:pt idx="1164">
                  <c:v>807</c:v>
                </c:pt>
                <c:pt idx="1165">
                  <c:v>808</c:v>
                </c:pt>
                <c:pt idx="1166">
                  <c:v>809</c:v>
                </c:pt>
                <c:pt idx="1167">
                  <c:v>810</c:v>
                </c:pt>
                <c:pt idx="1168">
                  <c:v>811</c:v>
                </c:pt>
                <c:pt idx="1169">
                  <c:v>812</c:v>
                </c:pt>
                <c:pt idx="1170">
                  <c:v>813</c:v>
                </c:pt>
                <c:pt idx="1171">
                  <c:v>814</c:v>
                </c:pt>
                <c:pt idx="1172">
                  <c:v>815</c:v>
                </c:pt>
                <c:pt idx="1173">
                  <c:v>816</c:v>
                </c:pt>
                <c:pt idx="1174">
                  <c:v>817</c:v>
                </c:pt>
                <c:pt idx="1175">
                  <c:v>818</c:v>
                </c:pt>
                <c:pt idx="1176">
                  <c:v>819</c:v>
                </c:pt>
                <c:pt idx="1177">
                  <c:v>820</c:v>
                </c:pt>
                <c:pt idx="1178">
                  <c:v>821</c:v>
                </c:pt>
                <c:pt idx="1179">
                  <c:v>822</c:v>
                </c:pt>
                <c:pt idx="1180">
                  <c:v>823</c:v>
                </c:pt>
                <c:pt idx="1181">
                  <c:v>824</c:v>
                </c:pt>
                <c:pt idx="1182">
                  <c:v>825</c:v>
                </c:pt>
                <c:pt idx="1183">
                  <c:v>826</c:v>
                </c:pt>
                <c:pt idx="1184">
                  <c:v>827</c:v>
                </c:pt>
                <c:pt idx="1185">
                  <c:v>828</c:v>
                </c:pt>
                <c:pt idx="1186">
                  <c:v>829</c:v>
                </c:pt>
                <c:pt idx="1187">
                  <c:v>830</c:v>
                </c:pt>
                <c:pt idx="1188">
                  <c:v>831</c:v>
                </c:pt>
                <c:pt idx="1189">
                  <c:v>832</c:v>
                </c:pt>
                <c:pt idx="1190">
                  <c:v>833</c:v>
                </c:pt>
                <c:pt idx="1191">
                  <c:v>834</c:v>
                </c:pt>
                <c:pt idx="1192">
                  <c:v>835</c:v>
                </c:pt>
                <c:pt idx="1193">
                  <c:v>836</c:v>
                </c:pt>
                <c:pt idx="1194">
                  <c:v>837</c:v>
                </c:pt>
                <c:pt idx="1195">
                  <c:v>838</c:v>
                </c:pt>
                <c:pt idx="1196">
                  <c:v>839</c:v>
                </c:pt>
                <c:pt idx="1197">
                  <c:v>840</c:v>
                </c:pt>
                <c:pt idx="1198">
                  <c:v>841</c:v>
                </c:pt>
                <c:pt idx="1199">
                  <c:v>842</c:v>
                </c:pt>
                <c:pt idx="1200">
                  <c:v>843</c:v>
                </c:pt>
                <c:pt idx="1201">
                  <c:v>844</c:v>
                </c:pt>
                <c:pt idx="1202">
                  <c:v>845</c:v>
                </c:pt>
                <c:pt idx="1203">
                  <c:v>846</c:v>
                </c:pt>
                <c:pt idx="1204">
                  <c:v>847</c:v>
                </c:pt>
                <c:pt idx="1205">
                  <c:v>848</c:v>
                </c:pt>
                <c:pt idx="1206">
                  <c:v>849</c:v>
                </c:pt>
                <c:pt idx="1207">
                  <c:v>850</c:v>
                </c:pt>
                <c:pt idx="1208">
                  <c:v>851</c:v>
                </c:pt>
                <c:pt idx="1209">
                  <c:v>852</c:v>
                </c:pt>
                <c:pt idx="1210">
                  <c:v>853</c:v>
                </c:pt>
                <c:pt idx="1211">
                  <c:v>854</c:v>
                </c:pt>
                <c:pt idx="1212">
                  <c:v>855</c:v>
                </c:pt>
                <c:pt idx="1213">
                  <c:v>856</c:v>
                </c:pt>
                <c:pt idx="1214">
                  <c:v>857</c:v>
                </c:pt>
                <c:pt idx="1215">
                  <c:v>858</c:v>
                </c:pt>
                <c:pt idx="1216">
                  <c:v>859</c:v>
                </c:pt>
                <c:pt idx="1217">
                  <c:v>860</c:v>
                </c:pt>
                <c:pt idx="1218">
                  <c:v>861</c:v>
                </c:pt>
                <c:pt idx="1219">
                  <c:v>862</c:v>
                </c:pt>
                <c:pt idx="1220">
                  <c:v>863</c:v>
                </c:pt>
                <c:pt idx="1221">
                  <c:v>864</c:v>
                </c:pt>
                <c:pt idx="1222">
                  <c:v>865</c:v>
                </c:pt>
                <c:pt idx="1223">
                  <c:v>866</c:v>
                </c:pt>
                <c:pt idx="1224">
                  <c:v>867</c:v>
                </c:pt>
                <c:pt idx="1225">
                  <c:v>868</c:v>
                </c:pt>
                <c:pt idx="1226">
                  <c:v>869</c:v>
                </c:pt>
                <c:pt idx="1227">
                  <c:v>870</c:v>
                </c:pt>
                <c:pt idx="1228">
                  <c:v>871</c:v>
                </c:pt>
                <c:pt idx="1229">
                  <c:v>872</c:v>
                </c:pt>
                <c:pt idx="1230">
                  <c:v>873</c:v>
                </c:pt>
                <c:pt idx="1231">
                  <c:v>874</c:v>
                </c:pt>
                <c:pt idx="1232">
                  <c:v>875</c:v>
                </c:pt>
                <c:pt idx="1233">
                  <c:v>876</c:v>
                </c:pt>
                <c:pt idx="1234">
                  <c:v>877</c:v>
                </c:pt>
                <c:pt idx="1235">
                  <c:v>878</c:v>
                </c:pt>
                <c:pt idx="1236">
                  <c:v>879</c:v>
                </c:pt>
                <c:pt idx="1237">
                  <c:v>880</c:v>
                </c:pt>
                <c:pt idx="1238">
                  <c:v>881</c:v>
                </c:pt>
                <c:pt idx="1239">
                  <c:v>882</c:v>
                </c:pt>
                <c:pt idx="1240">
                  <c:v>883</c:v>
                </c:pt>
                <c:pt idx="1241">
                  <c:v>884</c:v>
                </c:pt>
                <c:pt idx="1242">
                  <c:v>885</c:v>
                </c:pt>
                <c:pt idx="1243">
                  <c:v>886</c:v>
                </c:pt>
                <c:pt idx="1244">
                  <c:v>887</c:v>
                </c:pt>
                <c:pt idx="1245">
                  <c:v>888</c:v>
                </c:pt>
                <c:pt idx="1246">
                  <c:v>889</c:v>
                </c:pt>
                <c:pt idx="1247">
                  <c:v>890</c:v>
                </c:pt>
                <c:pt idx="1248">
                  <c:v>891</c:v>
                </c:pt>
                <c:pt idx="1249">
                  <c:v>892</c:v>
                </c:pt>
                <c:pt idx="1250">
                  <c:v>893</c:v>
                </c:pt>
                <c:pt idx="1251">
                  <c:v>894</c:v>
                </c:pt>
                <c:pt idx="1252">
                  <c:v>895</c:v>
                </c:pt>
                <c:pt idx="1253">
                  <c:v>896</c:v>
                </c:pt>
                <c:pt idx="1254">
                  <c:v>897</c:v>
                </c:pt>
                <c:pt idx="1255">
                  <c:v>898</c:v>
                </c:pt>
                <c:pt idx="1256">
                  <c:v>899</c:v>
                </c:pt>
                <c:pt idx="1257">
                  <c:v>900</c:v>
                </c:pt>
                <c:pt idx="1258">
                  <c:v>901</c:v>
                </c:pt>
                <c:pt idx="1259">
                  <c:v>902</c:v>
                </c:pt>
                <c:pt idx="1260">
                  <c:v>903</c:v>
                </c:pt>
                <c:pt idx="1261">
                  <c:v>904</c:v>
                </c:pt>
                <c:pt idx="1262">
                  <c:v>905</c:v>
                </c:pt>
                <c:pt idx="1263">
                  <c:v>906</c:v>
                </c:pt>
                <c:pt idx="1264">
                  <c:v>907</c:v>
                </c:pt>
                <c:pt idx="1265">
                  <c:v>908</c:v>
                </c:pt>
                <c:pt idx="1266">
                  <c:v>909</c:v>
                </c:pt>
                <c:pt idx="1267">
                  <c:v>910</c:v>
                </c:pt>
                <c:pt idx="1268">
                  <c:v>911</c:v>
                </c:pt>
                <c:pt idx="1269">
                  <c:v>912</c:v>
                </c:pt>
                <c:pt idx="1270">
                  <c:v>913</c:v>
                </c:pt>
                <c:pt idx="1271">
                  <c:v>914</c:v>
                </c:pt>
                <c:pt idx="1272">
                  <c:v>915</c:v>
                </c:pt>
                <c:pt idx="1273">
                  <c:v>916</c:v>
                </c:pt>
                <c:pt idx="1274">
                  <c:v>917</c:v>
                </c:pt>
                <c:pt idx="1275">
                  <c:v>918</c:v>
                </c:pt>
                <c:pt idx="1276">
                  <c:v>919</c:v>
                </c:pt>
                <c:pt idx="1277">
                  <c:v>920</c:v>
                </c:pt>
                <c:pt idx="1278">
                  <c:v>921</c:v>
                </c:pt>
                <c:pt idx="1279">
                  <c:v>922</c:v>
                </c:pt>
                <c:pt idx="1280">
                  <c:v>923</c:v>
                </c:pt>
                <c:pt idx="1281">
                  <c:v>924</c:v>
                </c:pt>
                <c:pt idx="1282">
                  <c:v>925</c:v>
                </c:pt>
                <c:pt idx="1283">
                  <c:v>926</c:v>
                </c:pt>
                <c:pt idx="1284">
                  <c:v>927</c:v>
                </c:pt>
                <c:pt idx="1285">
                  <c:v>928</c:v>
                </c:pt>
                <c:pt idx="1286">
                  <c:v>929</c:v>
                </c:pt>
                <c:pt idx="1287">
                  <c:v>930</c:v>
                </c:pt>
                <c:pt idx="1288">
                  <c:v>931</c:v>
                </c:pt>
                <c:pt idx="1289">
                  <c:v>932</c:v>
                </c:pt>
                <c:pt idx="1290">
                  <c:v>933</c:v>
                </c:pt>
                <c:pt idx="1291">
                  <c:v>934</c:v>
                </c:pt>
                <c:pt idx="1292">
                  <c:v>935</c:v>
                </c:pt>
                <c:pt idx="1293">
                  <c:v>936</c:v>
                </c:pt>
                <c:pt idx="1294">
                  <c:v>937</c:v>
                </c:pt>
                <c:pt idx="1295">
                  <c:v>938</c:v>
                </c:pt>
                <c:pt idx="1296">
                  <c:v>939</c:v>
                </c:pt>
                <c:pt idx="1297">
                  <c:v>940</c:v>
                </c:pt>
                <c:pt idx="1298">
                  <c:v>941</c:v>
                </c:pt>
                <c:pt idx="1299">
                  <c:v>942</c:v>
                </c:pt>
                <c:pt idx="1300">
                  <c:v>943</c:v>
                </c:pt>
                <c:pt idx="1301">
                  <c:v>944</c:v>
                </c:pt>
                <c:pt idx="1302">
                  <c:v>945</c:v>
                </c:pt>
                <c:pt idx="1303">
                  <c:v>946</c:v>
                </c:pt>
                <c:pt idx="1304">
                  <c:v>947</c:v>
                </c:pt>
                <c:pt idx="1305">
                  <c:v>948</c:v>
                </c:pt>
                <c:pt idx="1306">
                  <c:v>949</c:v>
                </c:pt>
                <c:pt idx="1307">
                  <c:v>950</c:v>
                </c:pt>
                <c:pt idx="1308">
                  <c:v>951</c:v>
                </c:pt>
                <c:pt idx="1309">
                  <c:v>952</c:v>
                </c:pt>
                <c:pt idx="1310">
                  <c:v>953</c:v>
                </c:pt>
                <c:pt idx="1311">
                  <c:v>954</c:v>
                </c:pt>
                <c:pt idx="1312">
                  <c:v>955</c:v>
                </c:pt>
                <c:pt idx="1313">
                  <c:v>956</c:v>
                </c:pt>
                <c:pt idx="1314">
                  <c:v>957</c:v>
                </c:pt>
                <c:pt idx="1315">
                  <c:v>958</c:v>
                </c:pt>
                <c:pt idx="1316">
                  <c:v>959</c:v>
                </c:pt>
                <c:pt idx="1317">
                  <c:v>960</c:v>
                </c:pt>
                <c:pt idx="1318">
                  <c:v>961</c:v>
                </c:pt>
                <c:pt idx="1319">
                  <c:v>962</c:v>
                </c:pt>
                <c:pt idx="1320">
                  <c:v>963</c:v>
                </c:pt>
                <c:pt idx="1321">
                  <c:v>964</c:v>
                </c:pt>
                <c:pt idx="1322">
                  <c:v>965</c:v>
                </c:pt>
                <c:pt idx="1323">
                  <c:v>966</c:v>
                </c:pt>
                <c:pt idx="1324">
                  <c:v>967</c:v>
                </c:pt>
                <c:pt idx="1325">
                  <c:v>968</c:v>
                </c:pt>
                <c:pt idx="1326">
                  <c:v>969</c:v>
                </c:pt>
                <c:pt idx="1327">
                  <c:v>970</c:v>
                </c:pt>
                <c:pt idx="1328">
                  <c:v>971</c:v>
                </c:pt>
                <c:pt idx="1329">
                  <c:v>972</c:v>
                </c:pt>
                <c:pt idx="1330">
                  <c:v>973</c:v>
                </c:pt>
                <c:pt idx="1331">
                  <c:v>974</c:v>
                </c:pt>
                <c:pt idx="1332">
                  <c:v>975</c:v>
                </c:pt>
                <c:pt idx="1333">
                  <c:v>976</c:v>
                </c:pt>
                <c:pt idx="1334">
                  <c:v>977</c:v>
                </c:pt>
                <c:pt idx="1335">
                  <c:v>978</c:v>
                </c:pt>
                <c:pt idx="1336">
                  <c:v>979</c:v>
                </c:pt>
                <c:pt idx="1337">
                  <c:v>980</c:v>
                </c:pt>
                <c:pt idx="1338">
                  <c:v>981</c:v>
                </c:pt>
                <c:pt idx="1339">
                  <c:v>982</c:v>
                </c:pt>
                <c:pt idx="1340">
                  <c:v>983</c:v>
                </c:pt>
                <c:pt idx="1341">
                  <c:v>984</c:v>
                </c:pt>
                <c:pt idx="1342">
                  <c:v>985</c:v>
                </c:pt>
                <c:pt idx="1343">
                  <c:v>986</c:v>
                </c:pt>
                <c:pt idx="1344">
                  <c:v>987</c:v>
                </c:pt>
                <c:pt idx="1345">
                  <c:v>988</c:v>
                </c:pt>
                <c:pt idx="1346">
                  <c:v>989</c:v>
                </c:pt>
                <c:pt idx="1347">
                  <c:v>990</c:v>
                </c:pt>
                <c:pt idx="1348">
                  <c:v>991</c:v>
                </c:pt>
                <c:pt idx="1349">
                  <c:v>992</c:v>
                </c:pt>
                <c:pt idx="1350">
                  <c:v>993</c:v>
                </c:pt>
                <c:pt idx="1351">
                  <c:v>994</c:v>
                </c:pt>
                <c:pt idx="1352">
                  <c:v>995</c:v>
                </c:pt>
                <c:pt idx="1353">
                  <c:v>996</c:v>
                </c:pt>
                <c:pt idx="1354">
                  <c:v>997</c:v>
                </c:pt>
                <c:pt idx="1355">
                  <c:v>998</c:v>
                </c:pt>
                <c:pt idx="1356">
                  <c:v>999</c:v>
                </c:pt>
                <c:pt idx="1357">
                  <c:v>1000</c:v>
                </c:pt>
                <c:pt idx="1358">
                  <c:v>1001</c:v>
                </c:pt>
                <c:pt idx="1359">
                  <c:v>1002</c:v>
                </c:pt>
                <c:pt idx="1360">
                  <c:v>1003</c:v>
                </c:pt>
                <c:pt idx="1361">
                  <c:v>1004</c:v>
                </c:pt>
                <c:pt idx="1362">
                  <c:v>1005</c:v>
                </c:pt>
                <c:pt idx="1363">
                  <c:v>1006</c:v>
                </c:pt>
                <c:pt idx="1364">
                  <c:v>1007</c:v>
                </c:pt>
                <c:pt idx="1365">
                  <c:v>1008</c:v>
                </c:pt>
                <c:pt idx="1366">
                  <c:v>1009</c:v>
                </c:pt>
                <c:pt idx="1367">
                  <c:v>1010</c:v>
                </c:pt>
                <c:pt idx="1368">
                  <c:v>1011</c:v>
                </c:pt>
                <c:pt idx="1369">
                  <c:v>1012</c:v>
                </c:pt>
                <c:pt idx="1370">
                  <c:v>1013</c:v>
                </c:pt>
                <c:pt idx="1371">
                  <c:v>1014</c:v>
                </c:pt>
                <c:pt idx="1372">
                  <c:v>1015</c:v>
                </c:pt>
                <c:pt idx="1373">
                  <c:v>1016</c:v>
                </c:pt>
                <c:pt idx="1374">
                  <c:v>1017</c:v>
                </c:pt>
                <c:pt idx="1375">
                  <c:v>1018</c:v>
                </c:pt>
                <c:pt idx="1376">
                  <c:v>1019</c:v>
                </c:pt>
                <c:pt idx="1377">
                  <c:v>1020</c:v>
                </c:pt>
                <c:pt idx="1378">
                  <c:v>1021</c:v>
                </c:pt>
                <c:pt idx="1379">
                  <c:v>1022</c:v>
                </c:pt>
                <c:pt idx="1380">
                  <c:v>1023</c:v>
                </c:pt>
                <c:pt idx="1381">
                  <c:v>1024</c:v>
                </c:pt>
                <c:pt idx="1382">
                  <c:v>1025</c:v>
                </c:pt>
                <c:pt idx="1383">
                  <c:v>1026</c:v>
                </c:pt>
                <c:pt idx="1384">
                  <c:v>1027</c:v>
                </c:pt>
                <c:pt idx="1385">
                  <c:v>1028</c:v>
                </c:pt>
                <c:pt idx="1386">
                  <c:v>1029</c:v>
                </c:pt>
                <c:pt idx="1387">
                  <c:v>1030</c:v>
                </c:pt>
                <c:pt idx="1388">
                  <c:v>1031</c:v>
                </c:pt>
                <c:pt idx="1389">
                  <c:v>1032</c:v>
                </c:pt>
                <c:pt idx="1390">
                  <c:v>1033</c:v>
                </c:pt>
                <c:pt idx="1391">
                  <c:v>1034</c:v>
                </c:pt>
                <c:pt idx="1392">
                  <c:v>1035</c:v>
                </c:pt>
                <c:pt idx="1393">
                  <c:v>1036</c:v>
                </c:pt>
                <c:pt idx="1394">
                  <c:v>1037</c:v>
                </c:pt>
                <c:pt idx="1395">
                  <c:v>1038</c:v>
                </c:pt>
                <c:pt idx="1396">
                  <c:v>1039</c:v>
                </c:pt>
                <c:pt idx="1397">
                  <c:v>1040</c:v>
                </c:pt>
                <c:pt idx="1398">
                  <c:v>1041</c:v>
                </c:pt>
                <c:pt idx="1399">
                  <c:v>1042</c:v>
                </c:pt>
                <c:pt idx="1400">
                  <c:v>1043</c:v>
                </c:pt>
                <c:pt idx="1401">
                  <c:v>1044</c:v>
                </c:pt>
                <c:pt idx="1402">
                  <c:v>1045</c:v>
                </c:pt>
                <c:pt idx="1403">
                  <c:v>1046</c:v>
                </c:pt>
                <c:pt idx="1404">
                  <c:v>1047</c:v>
                </c:pt>
                <c:pt idx="1405">
                  <c:v>1048</c:v>
                </c:pt>
                <c:pt idx="1406">
                  <c:v>1049</c:v>
                </c:pt>
                <c:pt idx="1407">
                  <c:v>1050</c:v>
                </c:pt>
                <c:pt idx="1408">
                  <c:v>1051</c:v>
                </c:pt>
                <c:pt idx="1409">
                  <c:v>1052</c:v>
                </c:pt>
                <c:pt idx="1410">
                  <c:v>1053</c:v>
                </c:pt>
                <c:pt idx="1411">
                  <c:v>1054</c:v>
                </c:pt>
                <c:pt idx="1412">
                  <c:v>1055</c:v>
                </c:pt>
                <c:pt idx="1413">
                  <c:v>1056</c:v>
                </c:pt>
                <c:pt idx="1414">
                  <c:v>1057</c:v>
                </c:pt>
                <c:pt idx="1415">
                  <c:v>1058</c:v>
                </c:pt>
                <c:pt idx="1416">
                  <c:v>1059</c:v>
                </c:pt>
                <c:pt idx="1417">
                  <c:v>1060</c:v>
                </c:pt>
                <c:pt idx="1418">
                  <c:v>1061</c:v>
                </c:pt>
                <c:pt idx="1419">
                  <c:v>1062</c:v>
                </c:pt>
                <c:pt idx="1420">
                  <c:v>1063</c:v>
                </c:pt>
                <c:pt idx="1421">
                  <c:v>1064</c:v>
                </c:pt>
                <c:pt idx="1422">
                  <c:v>1065</c:v>
                </c:pt>
                <c:pt idx="1423">
                  <c:v>1066</c:v>
                </c:pt>
                <c:pt idx="1424">
                  <c:v>1067</c:v>
                </c:pt>
                <c:pt idx="1425">
                  <c:v>1068</c:v>
                </c:pt>
                <c:pt idx="1426">
                  <c:v>1069</c:v>
                </c:pt>
                <c:pt idx="1427">
                  <c:v>1070</c:v>
                </c:pt>
                <c:pt idx="1428">
                  <c:v>1071</c:v>
                </c:pt>
                <c:pt idx="1429">
                  <c:v>1072</c:v>
                </c:pt>
                <c:pt idx="1430">
                  <c:v>1073</c:v>
                </c:pt>
                <c:pt idx="1431">
                  <c:v>1074</c:v>
                </c:pt>
                <c:pt idx="1432">
                  <c:v>1075</c:v>
                </c:pt>
                <c:pt idx="1433">
                  <c:v>1076</c:v>
                </c:pt>
                <c:pt idx="1434">
                  <c:v>1077</c:v>
                </c:pt>
                <c:pt idx="1435">
                  <c:v>1078</c:v>
                </c:pt>
                <c:pt idx="1436">
                  <c:v>1079</c:v>
                </c:pt>
                <c:pt idx="1437">
                  <c:v>1080</c:v>
                </c:pt>
                <c:pt idx="1438">
                  <c:v>1081</c:v>
                </c:pt>
                <c:pt idx="1439">
                  <c:v>1082</c:v>
                </c:pt>
                <c:pt idx="1440">
                  <c:v>1083</c:v>
                </c:pt>
                <c:pt idx="1441">
                  <c:v>1084</c:v>
                </c:pt>
                <c:pt idx="1442">
                  <c:v>1085</c:v>
                </c:pt>
                <c:pt idx="1443">
                  <c:v>1086</c:v>
                </c:pt>
                <c:pt idx="1444">
                  <c:v>1087</c:v>
                </c:pt>
                <c:pt idx="1445">
                  <c:v>1088</c:v>
                </c:pt>
                <c:pt idx="1446">
                  <c:v>1089</c:v>
                </c:pt>
                <c:pt idx="1447">
                  <c:v>1090</c:v>
                </c:pt>
                <c:pt idx="1448">
                  <c:v>1091</c:v>
                </c:pt>
                <c:pt idx="1449">
                  <c:v>1092</c:v>
                </c:pt>
                <c:pt idx="1450">
                  <c:v>1093</c:v>
                </c:pt>
                <c:pt idx="1451">
                  <c:v>1094</c:v>
                </c:pt>
                <c:pt idx="1452">
                  <c:v>1095</c:v>
                </c:pt>
                <c:pt idx="1453">
                  <c:v>1096</c:v>
                </c:pt>
                <c:pt idx="1454">
                  <c:v>1097</c:v>
                </c:pt>
                <c:pt idx="1455">
                  <c:v>1098</c:v>
                </c:pt>
                <c:pt idx="1456">
                  <c:v>1099</c:v>
                </c:pt>
                <c:pt idx="1457">
                  <c:v>1100</c:v>
                </c:pt>
                <c:pt idx="1458">
                  <c:v>1101</c:v>
                </c:pt>
                <c:pt idx="1459">
                  <c:v>1102</c:v>
                </c:pt>
                <c:pt idx="1460">
                  <c:v>1103</c:v>
                </c:pt>
                <c:pt idx="1461">
                  <c:v>1104</c:v>
                </c:pt>
                <c:pt idx="1462">
                  <c:v>1105</c:v>
                </c:pt>
                <c:pt idx="1463">
                  <c:v>1106</c:v>
                </c:pt>
                <c:pt idx="1464">
                  <c:v>1107</c:v>
                </c:pt>
                <c:pt idx="1465">
                  <c:v>1108</c:v>
                </c:pt>
                <c:pt idx="1466">
                  <c:v>1109</c:v>
                </c:pt>
                <c:pt idx="1467">
                  <c:v>1110</c:v>
                </c:pt>
                <c:pt idx="1468">
                  <c:v>1111</c:v>
                </c:pt>
                <c:pt idx="1469">
                  <c:v>1112</c:v>
                </c:pt>
                <c:pt idx="1470">
                  <c:v>1113</c:v>
                </c:pt>
                <c:pt idx="1471">
                  <c:v>1114</c:v>
                </c:pt>
                <c:pt idx="1472">
                  <c:v>1115</c:v>
                </c:pt>
                <c:pt idx="1473">
                  <c:v>1116</c:v>
                </c:pt>
                <c:pt idx="1474">
                  <c:v>1117</c:v>
                </c:pt>
                <c:pt idx="1475">
                  <c:v>1118</c:v>
                </c:pt>
                <c:pt idx="1476">
                  <c:v>1119</c:v>
                </c:pt>
                <c:pt idx="1477">
                  <c:v>1120</c:v>
                </c:pt>
                <c:pt idx="1478">
                  <c:v>1121</c:v>
                </c:pt>
                <c:pt idx="1479">
                  <c:v>1122</c:v>
                </c:pt>
                <c:pt idx="1480">
                  <c:v>1123</c:v>
                </c:pt>
                <c:pt idx="1481">
                  <c:v>1124</c:v>
                </c:pt>
                <c:pt idx="1482">
                  <c:v>1125</c:v>
                </c:pt>
                <c:pt idx="1483">
                  <c:v>1126</c:v>
                </c:pt>
                <c:pt idx="1484">
                  <c:v>1127</c:v>
                </c:pt>
                <c:pt idx="1485">
                  <c:v>1128</c:v>
                </c:pt>
                <c:pt idx="1486">
                  <c:v>1129</c:v>
                </c:pt>
                <c:pt idx="1487">
                  <c:v>1130</c:v>
                </c:pt>
                <c:pt idx="1488">
                  <c:v>1131</c:v>
                </c:pt>
                <c:pt idx="1489">
                  <c:v>1132</c:v>
                </c:pt>
                <c:pt idx="1490">
                  <c:v>1133</c:v>
                </c:pt>
                <c:pt idx="1491">
                  <c:v>1134</c:v>
                </c:pt>
                <c:pt idx="1492">
                  <c:v>1135</c:v>
                </c:pt>
                <c:pt idx="1493">
                  <c:v>1136</c:v>
                </c:pt>
                <c:pt idx="1494">
                  <c:v>1137</c:v>
                </c:pt>
                <c:pt idx="1495">
                  <c:v>1138</c:v>
                </c:pt>
                <c:pt idx="1496">
                  <c:v>1139</c:v>
                </c:pt>
                <c:pt idx="1497">
                  <c:v>1140</c:v>
                </c:pt>
                <c:pt idx="1498">
                  <c:v>1141</c:v>
                </c:pt>
                <c:pt idx="1499">
                  <c:v>1142</c:v>
                </c:pt>
                <c:pt idx="1500">
                  <c:v>1143</c:v>
                </c:pt>
                <c:pt idx="1501">
                  <c:v>1144</c:v>
                </c:pt>
                <c:pt idx="1502">
                  <c:v>1145</c:v>
                </c:pt>
                <c:pt idx="1503">
                  <c:v>1146</c:v>
                </c:pt>
                <c:pt idx="1504">
                  <c:v>1147</c:v>
                </c:pt>
                <c:pt idx="1505">
                  <c:v>1148</c:v>
                </c:pt>
                <c:pt idx="1506">
                  <c:v>1149</c:v>
                </c:pt>
                <c:pt idx="1507">
                  <c:v>1150</c:v>
                </c:pt>
                <c:pt idx="1508">
                  <c:v>1151</c:v>
                </c:pt>
                <c:pt idx="1509">
                  <c:v>1152</c:v>
                </c:pt>
                <c:pt idx="1510">
                  <c:v>1153</c:v>
                </c:pt>
                <c:pt idx="1511">
                  <c:v>1154</c:v>
                </c:pt>
                <c:pt idx="1512">
                  <c:v>1155</c:v>
                </c:pt>
                <c:pt idx="1513">
                  <c:v>1156</c:v>
                </c:pt>
                <c:pt idx="1514">
                  <c:v>1157</c:v>
                </c:pt>
                <c:pt idx="1515">
                  <c:v>1158</c:v>
                </c:pt>
                <c:pt idx="1516">
                  <c:v>1159</c:v>
                </c:pt>
                <c:pt idx="1517">
                  <c:v>1160</c:v>
                </c:pt>
                <c:pt idx="1518">
                  <c:v>1161</c:v>
                </c:pt>
                <c:pt idx="1519">
                  <c:v>1162</c:v>
                </c:pt>
                <c:pt idx="1520">
                  <c:v>1163</c:v>
                </c:pt>
                <c:pt idx="1521">
                  <c:v>1164</c:v>
                </c:pt>
                <c:pt idx="1522">
                  <c:v>1165</c:v>
                </c:pt>
                <c:pt idx="1523">
                  <c:v>1166</c:v>
                </c:pt>
                <c:pt idx="1524">
                  <c:v>1167</c:v>
                </c:pt>
                <c:pt idx="1525">
                  <c:v>1168</c:v>
                </c:pt>
                <c:pt idx="1526">
                  <c:v>1169</c:v>
                </c:pt>
                <c:pt idx="1527">
                  <c:v>1170</c:v>
                </c:pt>
                <c:pt idx="1528">
                  <c:v>1171</c:v>
                </c:pt>
                <c:pt idx="1529">
                  <c:v>1172</c:v>
                </c:pt>
                <c:pt idx="1530">
                  <c:v>1173</c:v>
                </c:pt>
                <c:pt idx="1531">
                  <c:v>1174</c:v>
                </c:pt>
                <c:pt idx="1532">
                  <c:v>1175</c:v>
                </c:pt>
                <c:pt idx="1533">
                  <c:v>1176</c:v>
                </c:pt>
                <c:pt idx="1534">
                  <c:v>1177</c:v>
                </c:pt>
                <c:pt idx="1535">
                  <c:v>1178</c:v>
                </c:pt>
                <c:pt idx="1536">
                  <c:v>1179</c:v>
                </c:pt>
                <c:pt idx="1537">
                  <c:v>1180</c:v>
                </c:pt>
                <c:pt idx="1538">
                  <c:v>1181</c:v>
                </c:pt>
                <c:pt idx="1539">
                  <c:v>1182</c:v>
                </c:pt>
                <c:pt idx="1540">
                  <c:v>1183</c:v>
                </c:pt>
                <c:pt idx="1541">
                  <c:v>1184</c:v>
                </c:pt>
                <c:pt idx="1542">
                  <c:v>1185</c:v>
                </c:pt>
                <c:pt idx="1543">
                  <c:v>1186</c:v>
                </c:pt>
                <c:pt idx="1544">
                  <c:v>1187</c:v>
                </c:pt>
                <c:pt idx="1545">
                  <c:v>1188</c:v>
                </c:pt>
                <c:pt idx="1546">
                  <c:v>1189</c:v>
                </c:pt>
                <c:pt idx="1547">
                  <c:v>1190</c:v>
                </c:pt>
                <c:pt idx="1548">
                  <c:v>1191</c:v>
                </c:pt>
                <c:pt idx="1549">
                  <c:v>1192</c:v>
                </c:pt>
                <c:pt idx="1550">
                  <c:v>1193</c:v>
                </c:pt>
                <c:pt idx="1551">
                  <c:v>1194</c:v>
                </c:pt>
                <c:pt idx="1552">
                  <c:v>1195</c:v>
                </c:pt>
                <c:pt idx="1553">
                  <c:v>1196</c:v>
                </c:pt>
                <c:pt idx="1554">
                  <c:v>1197</c:v>
                </c:pt>
                <c:pt idx="1555">
                  <c:v>1198</c:v>
                </c:pt>
                <c:pt idx="1556">
                  <c:v>1199</c:v>
                </c:pt>
                <c:pt idx="1557">
                  <c:v>1200</c:v>
                </c:pt>
                <c:pt idx="1558">
                  <c:v>1201</c:v>
                </c:pt>
                <c:pt idx="1559">
                  <c:v>1202</c:v>
                </c:pt>
                <c:pt idx="1560">
                  <c:v>1203</c:v>
                </c:pt>
                <c:pt idx="1561">
                  <c:v>1204</c:v>
                </c:pt>
                <c:pt idx="1562">
                  <c:v>1205</c:v>
                </c:pt>
                <c:pt idx="1563">
                  <c:v>1206</c:v>
                </c:pt>
                <c:pt idx="1564">
                  <c:v>1207</c:v>
                </c:pt>
                <c:pt idx="1565">
                  <c:v>1208</c:v>
                </c:pt>
                <c:pt idx="1566">
                  <c:v>1209</c:v>
                </c:pt>
                <c:pt idx="1567">
                  <c:v>1210</c:v>
                </c:pt>
                <c:pt idx="1568">
                  <c:v>1211</c:v>
                </c:pt>
                <c:pt idx="1569">
                  <c:v>1212</c:v>
                </c:pt>
                <c:pt idx="1570">
                  <c:v>1213</c:v>
                </c:pt>
                <c:pt idx="1571">
                  <c:v>1214</c:v>
                </c:pt>
                <c:pt idx="1572">
                  <c:v>1215</c:v>
                </c:pt>
                <c:pt idx="1573">
                  <c:v>1216</c:v>
                </c:pt>
                <c:pt idx="1574">
                  <c:v>1217</c:v>
                </c:pt>
                <c:pt idx="1575">
                  <c:v>1218</c:v>
                </c:pt>
                <c:pt idx="1576">
                  <c:v>1219</c:v>
                </c:pt>
                <c:pt idx="1577">
                  <c:v>1220</c:v>
                </c:pt>
                <c:pt idx="1578">
                  <c:v>1221</c:v>
                </c:pt>
                <c:pt idx="1579">
                  <c:v>1222</c:v>
                </c:pt>
                <c:pt idx="1580">
                  <c:v>1223</c:v>
                </c:pt>
                <c:pt idx="1581">
                  <c:v>1224</c:v>
                </c:pt>
                <c:pt idx="1582">
                  <c:v>1225</c:v>
                </c:pt>
                <c:pt idx="1583">
                  <c:v>1226</c:v>
                </c:pt>
                <c:pt idx="1584">
                  <c:v>1227</c:v>
                </c:pt>
                <c:pt idx="1585">
                  <c:v>1228</c:v>
                </c:pt>
                <c:pt idx="1586">
                  <c:v>1229</c:v>
                </c:pt>
                <c:pt idx="1587">
                  <c:v>1230</c:v>
                </c:pt>
                <c:pt idx="1588">
                  <c:v>1231</c:v>
                </c:pt>
                <c:pt idx="1589">
                  <c:v>1232</c:v>
                </c:pt>
                <c:pt idx="1590">
                  <c:v>1233</c:v>
                </c:pt>
                <c:pt idx="1591">
                  <c:v>1234</c:v>
                </c:pt>
                <c:pt idx="1592">
                  <c:v>1235</c:v>
                </c:pt>
                <c:pt idx="1593">
                  <c:v>1236</c:v>
                </c:pt>
                <c:pt idx="1594">
                  <c:v>1237</c:v>
                </c:pt>
                <c:pt idx="1595">
                  <c:v>1238</c:v>
                </c:pt>
                <c:pt idx="1596">
                  <c:v>1239</c:v>
                </c:pt>
                <c:pt idx="1597">
                  <c:v>1240</c:v>
                </c:pt>
                <c:pt idx="1598">
                  <c:v>1241</c:v>
                </c:pt>
                <c:pt idx="1599">
                  <c:v>1242</c:v>
                </c:pt>
                <c:pt idx="1600">
                  <c:v>1243</c:v>
                </c:pt>
                <c:pt idx="1601">
                  <c:v>1244</c:v>
                </c:pt>
                <c:pt idx="1602">
                  <c:v>1245</c:v>
                </c:pt>
                <c:pt idx="1603">
                  <c:v>1246</c:v>
                </c:pt>
                <c:pt idx="1604">
                  <c:v>1247</c:v>
                </c:pt>
                <c:pt idx="1605">
                  <c:v>1248</c:v>
                </c:pt>
                <c:pt idx="1606">
                  <c:v>1249</c:v>
                </c:pt>
                <c:pt idx="1607">
                  <c:v>1250</c:v>
                </c:pt>
                <c:pt idx="1608">
                  <c:v>1251</c:v>
                </c:pt>
                <c:pt idx="1609">
                  <c:v>1252</c:v>
                </c:pt>
                <c:pt idx="1610">
                  <c:v>1253</c:v>
                </c:pt>
                <c:pt idx="1611">
                  <c:v>1254</c:v>
                </c:pt>
                <c:pt idx="1612">
                  <c:v>1255</c:v>
                </c:pt>
                <c:pt idx="1613">
                  <c:v>1256</c:v>
                </c:pt>
                <c:pt idx="1614">
                  <c:v>1257</c:v>
                </c:pt>
                <c:pt idx="1615">
                  <c:v>1258</c:v>
                </c:pt>
                <c:pt idx="1616">
                  <c:v>1259</c:v>
                </c:pt>
                <c:pt idx="1617">
                  <c:v>1260</c:v>
                </c:pt>
                <c:pt idx="1618">
                  <c:v>1261</c:v>
                </c:pt>
                <c:pt idx="1619">
                  <c:v>1262</c:v>
                </c:pt>
                <c:pt idx="1620">
                  <c:v>1263</c:v>
                </c:pt>
                <c:pt idx="1621">
                  <c:v>1264</c:v>
                </c:pt>
                <c:pt idx="1622">
                  <c:v>1265</c:v>
                </c:pt>
                <c:pt idx="1623">
                  <c:v>1266</c:v>
                </c:pt>
                <c:pt idx="1624">
                  <c:v>1267</c:v>
                </c:pt>
                <c:pt idx="1625">
                  <c:v>1268</c:v>
                </c:pt>
                <c:pt idx="1626">
                  <c:v>1269</c:v>
                </c:pt>
                <c:pt idx="1627">
                  <c:v>1270</c:v>
                </c:pt>
                <c:pt idx="1628">
                  <c:v>1271</c:v>
                </c:pt>
                <c:pt idx="1629">
                  <c:v>1272</c:v>
                </c:pt>
                <c:pt idx="1630">
                  <c:v>1273</c:v>
                </c:pt>
                <c:pt idx="1631">
                  <c:v>1274</c:v>
                </c:pt>
                <c:pt idx="1632">
                  <c:v>1275</c:v>
                </c:pt>
                <c:pt idx="1633">
                  <c:v>1276</c:v>
                </c:pt>
                <c:pt idx="1634">
                  <c:v>1277</c:v>
                </c:pt>
                <c:pt idx="1635">
                  <c:v>1278</c:v>
                </c:pt>
                <c:pt idx="1636">
                  <c:v>1279</c:v>
                </c:pt>
                <c:pt idx="1637">
                  <c:v>1280</c:v>
                </c:pt>
                <c:pt idx="1638">
                  <c:v>1281</c:v>
                </c:pt>
                <c:pt idx="1639">
                  <c:v>1282</c:v>
                </c:pt>
                <c:pt idx="1640">
                  <c:v>1283</c:v>
                </c:pt>
                <c:pt idx="1641">
                  <c:v>1284</c:v>
                </c:pt>
                <c:pt idx="1642">
                  <c:v>1285</c:v>
                </c:pt>
                <c:pt idx="1643">
                  <c:v>1286</c:v>
                </c:pt>
                <c:pt idx="1644">
                  <c:v>1287</c:v>
                </c:pt>
                <c:pt idx="1645">
                  <c:v>1288</c:v>
                </c:pt>
                <c:pt idx="1646">
                  <c:v>1289</c:v>
                </c:pt>
                <c:pt idx="1647">
                  <c:v>1290</c:v>
                </c:pt>
                <c:pt idx="1648">
                  <c:v>1291</c:v>
                </c:pt>
                <c:pt idx="1649">
                  <c:v>1292</c:v>
                </c:pt>
                <c:pt idx="1650">
                  <c:v>1293</c:v>
                </c:pt>
                <c:pt idx="1651">
                  <c:v>1294</c:v>
                </c:pt>
                <c:pt idx="1652">
                  <c:v>1295</c:v>
                </c:pt>
                <c:pt idx="1653">
                  <c:v>1296</c:v>
                </c:pt>
                <c:pt idx="1654">
                  <c:v>1297</c:v>
                </c:pt>
                <c:pt idx="1655">
                  <c:v>1298</c:v>
                </c:pt>
                <c:pt idx="1656">
                  <c:v>1299</c:v>
                </c:pt>
                <c:pt idx="1657">
                  <c:v>1300</c:v>
                </c:pt>
                <c:pt idx="1658">
                  <c:v>1301</c:v>
                </c:pt>
                <c:pt idx="1659">
                  <c:v>1302</c:v>
                </c:pt>
                <c:pt idx="1660">
                  <c:v>1303</c:v>
                </c:pt>
                <c:pt idx="1661">
                  <c:v>1304</c:v>
                </c:pt>
                <c:pt idx="1662">
                  <c:v>1305</c:v>
                </c:pt>
                <c:pt idx="1663">
                  <c:v>1306</c:v>
                </c:pt>
                <c:pt idx="1664">
                  <c:v>1307</c:v>
                </c:pt>
                <c:pt idx="1665">
                  <c:v>1308</c:v>
                </c:pt>
                <c:pt idx="1666">
                  <c:v>1309</c:v>
                </c:pt>
                <c:pt idx="1667">
                  <c:v>1310</c:v>
                </c:pt>
                <c:pt idx="1668">
                  <c:v>1311</c:v>
                </c:pt>
                <c:pt idx="1669">
                  <c:v>1312</c:v>
                </c:pt>
                <c:pt idx="1670">
                  <c:v>1313</c:v>
                </c:pt>
                <c:pt idx="1671">
                  <c:v>1314</c:v>
                </c:pt>
                <c:pt idx="1672">
                  <c:v>1315</c:v>
                </c:pt>
                <c:pt idx="1673">
                  <c:v>1316</c:v>
                </c:pt>
                <c:pt idx="1674">
                  <c:v>1317</c:v>
                </c:pt>
                <c:pt idx="1675">
                  <c:v>1318</c:v>
                </c:pt>
                <c:pt idx="1676">
                  <c:v>1319</c:v>
                </c:pt>
                <c:pt idx="1677">
                  <c:v>1320</c:v>
                </c:pt>
                <c:pt idx="1678">
                  <c:v>1321</c:v>
                </c:pt>
                <c:pt idx="1679">
                  <c:v>1322</c:v>
                </c:pt>
                <c:pt idx="1680">
                  <c:v>1323</c:v>
                </c:pt>
                <c:pt idx="1681">
                  <c:v>1324</c:v>
                </c:pt>
                <c:pt idx="1682">
                  <c:v>1325</c:v>
                </c:pt>
                <c:pt idx="1683">
                  <c:v>1326</c:v>
                </c:pt>
                <c:pt idx="1684">
                  <c:v>1327</c:v>
                </c:pt>
                <c:pt idx="1685">
                  <c:v>1328</c:v>
                </c:pt>
                <c:pt idx="1686">
                  <c:v>1329</c:v>
                </c:pt>
                <c:pt idx="1687">
                  <c:v>1330</c:v>
                </c:pt>
                <c:pt idx="1688">
                  <c:v>1331</c:v>
                </c:pt>
                <c:pt idx="1689">
                  <c:v>1332</c:v>
                </c:pt>
                <c:pt idx="1690">
                  <c:v>1333</c:v>
                </c:pt>
                <c:pt idx="1691">
                  <c:v>1334</c:v>
                </c:pt>
                <c:pt idx="1692">
                  <c:v>1335</c:v>
                </c:pt>
                <c:pt idx="1693">
                  <c:v>1336</c:v>
                </c:pt>
                <c:pt idx="1694">
                  <c:v>1337</c:v>
                </c:pt>
                <c:pt idx="1695">
                  <c:v>1338</c:v>
                </c:pt>
                <c:pt idx="1696">
                  <c:v>1339</c:v>
                </c:pt>
                <c:pt idx="1697">
                  <c:v>1340</c:v>
                </c:pt>
                <c:pt idx="1698">
                  <c:v>1341</c:v>
                </c:pt>
                <c:pt idx="1699">
                  <c:v>1342</c:v>
                </c:pt>
                <c:pt idx="1700">
                  <c:v>1343</c:v>
                </c:pt>
                <c:pt idx="1701">
                  <c:v>1344</c:v>
                </c:pt>
                <c:pt idx="1702">
                  <c:v>1345</c:v>
                </c:pt>
                <c:pt idx="1703">
                  <c:v>1346</c:v>
                </c:pt>
                <c:pt idx="1704">
                  <c:v>1347</c:v>
                </c:pt>
                <c:pt idx="1705">
                  <c:v>1348</c:v>
                </c:pt>
                <c:pt idx="1706">
                  <c:v>1349</c:v>
                </c:pt>
                <c:pt idx="1707">
                  <c:v>1350</c:v>
                </c:pt>
                <c:pt idx="1708">
                  <c:v>1351</c:v>
                </c:pt>
                <c:pt idx="1709">
                  <c:v>1352</c:v>
                </c:pt>
                <c:pt idx="1710">
                  <c:v>1353</c:v>
                </c:pt>
                <c:pt idx="1711">
                  <c:v>1354</c:v>
                </c:pt>
                <c:pt idx="1712">
                  <c:v>1355</c:v>
                </c:pt>
                <c:pt idx="1713">
                  <c:v>1356</c:v>
                </c:pt>
                <c:pt idx="1714">
                  <c:v>1357</c:v>
                </c:pt>
                <c:pt idx="1715">
                  <c:v>1358</c:v>
                </c:pt>
                <c:pt idx="1716">
                  <c:v>1359</c:v>
                </c:pt>
                <c:pt idx="1717">
                  <c:v>1360</c:v>
                </c:pt>
                <c:pt idx="1718">
                  <c:v>1361</c:v>
                </c:pt>
                <c:pt idx="1719">
                  <c:v>1362</c:v>
                </c:pt>
                <c:pt idx="1720">
                  <c:v>1363</c:v>
                </c:pt>
                <c:pt idx="1721">
                  <c:v>1364</c:v>
                </c:pt>
                <c:pt idx="1722">
                  <c:v>1365</c:v>
                </c:pt>
                <c:pt idx="1723">
                  <c:v>1366</c:v>
                </c:pt>
                <c:pt idx="1724">
                  <c:v>1367</c:v>
                </c:pt>
                <c:pt idx="1725">
                  <c:v>1368</c:v>
                </c:pt>
                <c:pt idx="1726">
                  <c:v>1369</c:v>
                </c:pt>
                <c:pt idx="1727">
                  <c:v>1370</c:v>
                </c:pt>
                <c:pt idx="1728">
                  <c:v>1371</c:v>
                </c:pt>
                <c:pt idx="1729">
                  <c:v>1372</c:v>
                </c:pt>
                <c:pt idx="1730">
                  <c:v>1373</c:v>
                </c:pt>
                <c:pt idx="1731">
                  <c:v>1374</c:v>
                </c:pt>
                <c:pt idx="1732">
                  <c:v>1375</c:v>
                </c:pt>
                <c:pt idx="1733">
                  <c:v>1376</c:v>
                </c:pt>
                <c:pt idx="1734">
                  <c:v>1377</c:v>
                </c:pt>
                <c:pt idx="1735">
                  <c:v>1378</c:v>
                </c:pt>
                <c:pt idx="1736">
                  <c:v>1379</c:v>
                </c:pt>
                <c:pt idx="1737">
                  <c:v>1380</c:v>
                </c:pt>
                <c:pt idx="1738">
                  <c:v>1381</c:v>
                </c:pt>
                <c:pt idx="1739">
                  <c:v>1382</c:v>
                </c:pt>
                <c:pt idx="1740">
                  <c:v>1383</c:v>
                </c:pt>
                <c:pt idx="1741">
                  <c:v>1384</c:v>
                </c:pt>
                <c:pt idx="1742">
                  <c:v>1385</c:v>
                </c:pt>
                <c:pt idx="1743">
                  <c:v>1386</c:v>
                </c:pt>
                <c:pt idx="1744">
                  <c:v>1387</c:v>
                </c:pt>
                <c:pt idx="1745">
                  <c:v>1388</c:v>
                </c:pt>
                <c:pt idx="1746">
                  <c:v>1389</c:v>
                </c:pt>
                <c:pt idx="1747">
                  <c:v>1390</c:v>
                </c:pt>
                <c:pt idx="1748">
                  <c:v>1391</c:v>
                </c:pt>
                <c:pt idx="1749">
                  <c:v>1392</c:v>
                </c:pt>
                <c:pt idx="1750">
                  <c:v>1393</c:v>
                </c:pt>
                <c:pt idx="1751">
                  <c:v>1394</c:v>
                </c:pt>
                <c:pt idx="1752">
                  <c:v>1395</c:v>
                </c:pt>
                <c:pt idx="1753">
                  <c:v>1396</c:v>
                </c:pt>
                <c:pt idx="1754">
                  <c:v>1397</c:v>
                </c:pt>
                <c:pt idx="1755">
                  <c:v>1398</c:v>
                </c:pt>
                <c:pt idx="1756">
                  <c:v>1399</c:v>
                </c:pt>
                <c:pt idx="1757">
                  <c:v>1400</c:v>
                </c:pt>
                <c:pt idx="1758">
                  <c:v>1401</c:v>
                </c:pt>
                <c:pt idx="1759">
                  <c:v>1402</c:v>
                </c:pt>
                <c:pt idx="1760">
                  <c:v>1403</c:v>
                </c:pt>
                <c:pt idx="1761">
                  <c:v>1404</c:v>
                </c:pt>
                <c:pt idx="1762">
                  <c:v>1405</c:v>
                </c:pt>
                <c:pt idx="1763">
                  <c:v>1406</c:v>
                </c:pt>
                <c:pt idx="1764">
                  <c:v>1407</c:v>
                </c:pt>
                <c:pt idx="1765">
                  <c:v>1408</c:v>
                </c:pt>
                <c:pt idx="1766">
                  <c:v>1409</c:v>
                </c:pt>
                <c:pt idx="1767">
                  <c:v>1410</c:v>
                </c:pt>
                <c:pt idx="1768">
                  <c:v>1411</c:v>
                </c:pt>
                <c:pt idx="1769">
                  <c:v>1412</c:v>
                </c:pt>
                <c:pt idx="1770">
                  <c:v>1413</c:v>
                </c:pt>
                <c:pt idx="1771">
                  <c:v>1414</c:v>
                </c:pt>
                <c:pt idx="1772">
                  <c:v>1415</c:v>
                </c:pt>
                <c:pt idx="1773">
                  <c:v>1416</c:v>
                </c:pt>
                <c:pt idx="1774">
                  <c:v>1417</c:v>
                </c:pt>
                <c:pt idx="1775">
                  <c:v>1418</c:v>
                </c:pt>
                <c:pt idx="1776">
                  <c:v>1419</c:v>
                </c:pt>
                <c:pt idx="1777">
                  <c:v>1420</c:v>
                </c:pt>
                <c:pt idx="1778">
                  <c:v>1421</c:v>
                </c:pt>
                <c:pt idx="1779">
                  <c:v>1422</c:v>
                </c:pt>
                <c:pt idx="1780">
                  <c:v>1423</c:v>
                </c:pt>
                <c:pt idx="1781">
                  <c:v>1424</c:v>
                </c:pt>
                <c:pt idx="1782">
                  <c:v>1425</c:v>
                </c:pt>
                <c:pt idx="1783">
                  <c:v>1426</c:v>
                </c:pt>
                <c:pt idx="1784">
                  <c:v>1427</c:v>
                </c:pt>
                <c:pt idx="1785">
                  <c:v>1428</c:v>
                </c:pt>
                <c:pt idx="1786">
                  <c:v>1429</c:v>
                </c:pt>
                <c:pt idx="1787">
                  <c:v>1430</c:v>
                </c:pt>
                <c:pt idx="1788">
                  <c:v>1431</c:v>
                </c:pt>
                <c:pt idx="1789">
                  <c:v>1432</c:v>
                </c:pt>
                <c:pt idx="1790">
                  <c:v>1433</c:v>
                </c:pt>
                <c:pt idx="1791">
                  <c:v>1434</c:v>
                </c:pt>
                <c:pt idx="1792">
                  <c:v>1435</c:v>
                </c:pt>
                <c:pt idx="1793">
                  <c:v>1436</c:v>
                </c:pt>
                <c:pt idx="1794">
                  <c:v>1437</c:v>
                </c:pt>
                <c:pt idx="1795">
                  <c:v>1438</c:v>
                </c:pt>
                <c:pt idx="1796">
                  <c:v>1439</c:v>
                </c:pt>
                <c:pt idx="1797">
                  <c:v>1440</c:v>
                </c:pt>
                <c:pt idx="1798">
                  <c:v>1441</c:v>
                </c:pt>
                <c:pt idx="1799">
                  <c:v>1442</c:v>
                </c:pt>
                <c:pt idx="1800">
                  <c:v>1443</c:v>
                </c:pt>
                <c:pt idx="1801">
                  <c:v>1444</c:v>
                </c:pt>
                <c:pt idx="1802">
                  <c:v>1445</c:v>
                </c:pt>
                <c:pt idx="1803">
                  <c:v>1446</c:v>
                </c:pt>
                <c:pt idx="1804">
                  <c:v>1447</c:v>
                </c:pt>
                <c:pt idx="1805">
                  <c:v>1448</c:v>
                </c:pt>
                <c:pt idx="1806">
                  <c:v>1449</c:v>
                </c:pt>
                <c:pt idx="1807">
                  <c:v>1450</c:v>
                </c:pt>
                <c:pt idx="1808">
                  <c:v>1451</c:v>
                </c:pt>
                <c:pt idx="1809">
                  <c:v>1452</c:v>
                </c:pt>
                <c:pt idx="1810">
                  <c:v>1453</c:v>
                </c:pt>
                <c:pt idx="1811">
                  <c:v>1454</c:v>
                </c:pt>
                <c:pt idx="1812">
                  <c:v>1455</c:v>
                </c:pt>
                <c:pt idx="1813">
                  <c:v>1456</c:v>
                </c:pt>
                <c:pt idx="1814">
                  <c:v>1457</c:v>
                </c:pt>
                <c:pt idx="1815">
                  <c:v>1458</c:v>
                </c:pt>
                <c:pt idx="1816">
                  <c:v>1459</c:v>
                </c:pt>
                <c:pt idx="1817">
                  <c:v>1460</c:v>
                </c:pt>
                <c:pt idx="1818">
                  <c:v>1461</c:v>
                </c:pt>
                <c:pt idx="1819">
                  <c:v>1462</c:v>
                </c:pt>
                <c:pt idx="1820">
                  <c:v>1463</c:v>
                </c:pt>
                <c:pt idx="1821">
                  <c:v>1464</c:v>
                </c:pt>
                <c:pt idx="1822">
                  <c:v>1465</c:v>
                </c:pt>
                <c:pt idx="1823">
                  <c:v>1466</c:v>
                </c:pt>
                <c:pt idx="1824">
                  <c:v>1467</c:v>
                </c:pt>
                <c:pt idx="1825">
                  <c:v>1468</c:v>
                </c:pt>
                <c:pt idx="1826">
                  <c:v>1469</c:v>
                </c:pt>
                <c:pt idx="1827">
                  <c:v>1470</c:v>
                </c:pt>
                <c:pt idx="1828">
                  <c:v>1471</c:v>
                </c:pt>
                <c:pt idx="1829">
                  <c:v>1472</c:v>
                </c:pt>
                <c:pt idx="1830">
                  <c:v>1473</c:v>
                </c:pt>
                <c:pt idx="1831">
                  <c:v>1474</c:v>
                </c:pt>
                <c:pt idx="1832">
                  <c:v>1475</c:v>
                </c:pt>
                <c:pt idx="1833">
                  <c:v>1476</c:v>
                </c:pt>
                <c:pt idx="1834">
                  <c:v>1477</c:v>
                </c:pt>
                <c:pt idx="1835">
                  <c:v>1478</c:v>
                </c:pt>
                <c:pt idx="1836">
                  <c:v>1479</c:v>
                </c:pt>
                <c:pt idx="1837">
                  <c:v>1480</c:v>
                </c:pt>
                <c:pt idx="1838">
                  <c:v>1481</c:v>
                </c:pt>
                <c:pt idx="1839">
                  <c:v>1482</c:v>
                </c:pt>
                <c:pt idx="1840">
                  <c:v>1483</c:v>
                </c:pt>
                <c:pt idx="1841">
                  <c:v>1484</c:v>
                </c:pt>
                <c:pt idx="1842">
                  <c:v>1485</c:v>
                </c:pt>
                <c:pt idx="1843">
                  <c:v>1486</c:v>
                </c:pt>
                <c:pt idx="1844">
                  <c:v>1487</c:v>
                </c:pt>
                <c:pt idx="1845">
                  <c:v>1488</c:v>
                </c:pt>
                <c:pt idx="1846">
                  <c:v>1489</c:v>
                </c:pt>
                <c:pt idx="1847">
                  <c:v>1490</c:v>
                </c:pt>
                <c:pt idx="1848">
                  <c:v>1491</c:v>
                </c:pt>
                <c:pt idx="1849">
                  <c:v>1492</c:v>
                </c:pt>
                <c:pt idx="1850">
                  <c:v>1493</c:v>
                </c:pt>
                <c:pt idx="1851">
                  <c:v>1494</c:v>
                </c:pt>
                <c:pt idx="1852">
                  <c:v>1495</c:v>
                </c:pt>
                <c:pt idx="1853">
                  <c:v>1496</c:v>
                </c:pt>
                <c:pt idx="1854">
                  <c:v>1497</c:v>
                </c:pt>
                <c:pt idx="1855">
                  <c:v>1498</c:v>
                </c:pt>
                <c:pt idx="1856">
                  <c:v>1499</c:v>
                </c:pt>
                <c:pt idx="1857">
                  <c:v>1500</c:v>
                </c:pt>
                <c:pt idx="1858">
                  <c:v>1501</c:v>
                </c:pt>
                <c:pt idx="1859">
                  <c:v>1502</c:v>
                </c:pt>
                <c:pt idx="1860">
                  <c:v>1503</c:v>
                </c:pt>
                <c:pt idx="1861">
                  <c:v>1504</c:v>
                </c:pt>
                <c:pt idx="1862">
                  <c:v>1505</c:v>
                </c:pt>
                <c:pt idx="1863">
                  <c:v>1506</c:v>
                </c:pt>
                <c:pt idx="1864">
                  <c:v>1507</c:v>
                </c:pt>
                <c:pt idx="1865">
                  <c:v>1508</c:v>
                </c:pt>
                <c:pt idx="1866">
                  <c:v>1509</c:v>
                </c:pt>
                <c:pt idx="1867">
                  <c:v>1510</c:v>
                </c:pt>
                <c:pt idx="1868">
                  <c:v>1511</c:v>
                </c:pt>
                <c:pt idx="1869">
                  <c:v>1512</c:v>
                </c:pt>
                <c:pt idx="1870">
                  <c:v>1513</c:v>
                </c:pt>
                <c:pt idx="1871">
                  <c:v>1514</c:v>
                </c:pt>
                <c:pt idx="1872">
                  <c:v>1515</c:v>
                </c:pt>
                <c:pt idx="1873">
                  <c:v>1516</c:v>
                </c:pt>
                <c:pt idx="1874">
                  <c:v>1517</c:v>
                </c:pt>
                <c:pt idx="1875">
                  <c:v>1518</c:v>
                </c:pt>
                <c:pt idx="1876">
                  <c:v>1519</c:v>
                </c:pt>
                <c:pt idx="1877">
                  <c:v>1520</c:v>
                </c:pt>
                <c:pt idx="1878">
                  <c:v>1521</c:v>
                </c:pt>
                <c:pt idx="1879">
                  <c:v>1522</c:v>
                </c:pt>
                <c:pt idx="1880">
                  <c:v>1523</c:v>
                </c:pt>
                <c:pt idx="1881">
                  <c:v>1524</c:v>
                </c:pt>
                <c:pt idx="1882">
                  <c:v>1525</c:v>
                </c:pt>
                <c:pt idx="1883">
                  <c:v>1526</c:v>
                </c:pt>
                <c:pt idx="1884">
                  <c:v>1527</c:v>
                </c:pt>
                <c:pt idx="1885">
                  <c:v>1528</c:v>
                </c:pt>
                <c:pt idx="1886">
                  <c:v>1529</c:v>
                </c:pt>
                <c:pt idx="1887">
                  <c:v>1530</c:v>
                </c:pt>
                <c:pt idx="1888">
                  <c:v>1531</c:v>
                </c:pt>
                <c:pt idx="1889">
                  <c:v>1532</c:v>
                </c:pt>
                <c:pt idx="1890">
                  <c:v>1533</c:v>
                </c:pt>
                <c:pt idx="1891">
                  <c:v>1534</c:v>
                </c:pt>
                <c:pt idx="1892">
                  <c:v>1535</c:v>
                </c:pt>
                <c:pt idx="1893">
                  <c:v>1536</c:v>
                </c:pt>
                <c:pt idx="1894">
                  <c:v>1537</c:v>
                </c:pt>
                <c:pt idx="1895">
                  <c:v>1538</c:v>
                </c:pt>
                <c:pt idx="1896">
                  <c:v>1539</c:v>
                </c:pt>
                <c:pt idx="1897">
                  <c:v>1540</c:v>
                </c:pt>
                <c:pt idx="1898">
                  <c:v>1541</c:v>
                </c:pt>
                <c:pt idx="1899">
                  <c:v>1542</c:v>
                </c:pt>
                <c:pt idx="1900">
                  <c:v>1543</c:v>
                </c:pt>
                <c:pt idx="1901">
                  <c:v>1544</c:v>
                </c:pt>
                <c:pt idx="1902">
                  <c:v>1545</c:v>
                </c:pt>
                <c:pt idx="1903">
                  <c:v>1546</c:v>
                </c:pt>
                <c:pt idx="1904">
                  <c:v>1547</c:v>
                </c:pt>
                <c:pt idx="1905">
                  <c:v>1548</c:v>
                </c:pt>
                <c:pt idx="1906">
                  <c:v>1549</c:v>
                </c:pt>
                <c:pt idx="1907">
                  <c:v>1550</c:v>
                </c:pt>
                <c:pt idx="1908">
                  <c:v>1551</c:v>
                </c:pt>
                <c:pt idx="1909">
                  <c:v>1552</c:v>
                </c:pt>
                <c:pt idx="1910">
                  <c:v>1553</c:v>
                </c:pt>
                <c:pt idx="1911">
                  <c:v>1554</c:v>
                </c:pt>
                <c:pt idx="1912">
                  <c:v>1555</c:v>
                </c:pt>
                <c:pt idx="1913">
                  <c:v>1556</c:v>
                </c:pt>
                <c:pt idx="1914">
                  <c:v>1557</c:v>
                </c:pt>
                <c:pt idx="1915">
                  <c:v>1558</c:v>
                </c:pt>
                <c:pt idx="1916">
                  <c:v>1559</c:v>
                </c:pt>
                <c:pt idx="1917">
                  <c:v>1560</c:v>
                </c:pt>
                <c:pt idx="1918">
                  <c:v>1561</c:v>
                </c:pt>
                <c:pt idx="1919">
                  <c:v>1562</c:v>
                </c:pt>
                <c:pt idx="1920">
                  <c:v>1563</c:v>
                </c:pt>
                <c:pt idx="1921">
                  <c:v>1564</c:v>
                </c:pt>
                <c:pt idx="1922">
                  <c:v>1565</c:v>
                </c:pt>
                <c:pt idx="1923">
                  <c:v>1566</c:v>
                </c:pt>
                <c:pt idx="1924">
                  <c:v>1567</c:v>
                </c:pt>
                <c:pt idx="1925">
                  <c:v>1568</c:v>
                </c:pt>
                <c:pt idx="1926">
                  <c:v>1569</c:v>
                </c:pt>
                <c:pt idx="1927">
                  <c:v>1570</c:v>
                </c:pt>
                <c:pt idx="1928">
                  <c:v>1571</c:v>
                </c:pt>
                <c:pt idx="1929">
                  <c:v>1572</c:v>
                </c:pt>
                <c:pt idx="1930">
                  <c:v>1573</c:v>
                </c:pt>
                <c:pt idx="1931">
                  <c:v>1574</c:v>
                </c:pt>
                <c:pt idx="1932">
                  <c:v>1575</c:v>
                </c:pt>
                <c:pt idx="1933">
                  <c:v>1576</c:v>
                </c:pt>
                <c:pt idx="1934">
                  <c:v>1577</c:v>
                </c:pt>
                <c:pt idx="1935">
                  <c:v>1578</c:v>
                </c:pt>
                <c:pt idx="1936">
                  <c:v>1579</c:v>
                </c:pt>
                <c:pt idx="1937">
                  <c:v>1580</c:v>
                </c:pt>
                <c:pt idx="1938">
                  <c:v>1581</c:v>
                </c:pt>
                <c:pt idx="1939">
                  <c:v>1582</c:v>
                </c:pt>
                <c:pt idx="1940">
                  <c:v>1583</c:v>
                </c:pt>
                <c:pt idx="1941">
                  <c:v>1584</c:v>
                </c:pt>
                <c:pt idx="1942">
                  <c:v>1585</c:v>
                </c:pt>
                <c:pt idx="1943">
                  <c:v>1586</c:v>
                </c:pt>
                <c:pt idx="1944">
                  <c:v>1587</c:v>
                </c:pt>
                <c:pt idx="1945">
                  <c:v>1588</c:v>
                </c:pt>
                <c:pt idx="1946">
                  <c:v>1589</c:v>
                </c:pt>
                <c:pt idx="1947">
                  <c:v>1590</c:v>
                </c:pt>
                <c:pt idx="1948">
                  <c:v>1591</c:v>
                </c:pt>
                <c:pt idx="1949">
                  <c:v>1592</c:v>
                </c:pt>
                <c:pt idx="1950">
                  <c:v>1593</c:v>
                </c:pt>
                <c:pt idx="1951">
                  <c:v>1594</c:v>
                </c:pt>
                <c:pt idx="1952">
                  <c:v>1595</c:v>
                </c:pt>
                <c:pt idx="1953">
                  <c:v>1596</c:v>
                </c:pt>
                <c:pt idx="1954">
                  <c:v>1597</c:v>
                </c:pt>
                <c:pt idx="1955">
                  <c:v>1598</c:v>
                </c:pt>
                <c:pt idx="1956">
                  <c:v>1599</c:v>
                </c:pt>
                <c:pt idx="1957">
                  <c:v>1600</c:v>
                </c:pt>
                <c:pt idx="1958">
                  <c:v>1601</c:v>
                </c:pt>
                <c:pt idx="1959">
                  <c:v>1602</c:v>
                </c:pt>
                <c:pt idx="1960">
                  <c:v>1603</c:v>
                </c:pt>
                <c:pt idx="1961">
                  <c:v>1604</c:v>
                </c:pt>
                <c:pt idx="1962">
                  <c:v>1605</c:v>
                </c:pt>
                <c:pt idx="1963">
                  <c:v>1606</c:v>
                </c:pt>
                <c:pt idx="1964">
                  <c:v>1607</c:v>
                </c:pt>
                <c:pt idx="1965">
                  <c:v>1608</c:v>
                </c:pt>
                <c:pt idx="1966">
                  <c:v>1609</c:v>
                </c:pt>
                <c:pt idx="1967">
                  <c:v>1610</c:v>
                </c:pt>
                <c:pt idx="1968">
                  <c:v>1611</c:v>
                </c:pt>
                <c:pt idx="1969">
                  <c:v>1612</c:v>
                </c:pt>
                <c:pt idx="1970">
                  <c:v>1613</c:v>
                </c:pt>
                <c:pt idx="1971">
                  <c:v>1614</c:v>
                </c:pt>
                <c:pt idx="1972">
                  <c:v>1615</c:v>
                </c:pt>
                <c:pt idx="1973">
                  <c:v>1616</c:v>
                </c:pt>
                <c:pt idx="1974">
                  <c:v>1617</c:v>
                </c:pt>
                <c:pt idx="1975">
                  <c:v>1618</c:v>
                </c:pt>
                <c:pt idx="1976">
                  <c:v>1619</c:v>
                </c:pt>
                <c:pt idx="1977">
                  <c:v>1620</c:v>
                </c:pt>
                <c:pt idx="1978">
                  <c:v>1621</c:v>
                </c:pt>
                <c:pt idx="1979">
                  <c:v>1622</c:v>
                </c:pt>
                <c:pt idx="1980">
                  <c:v>1623</c:v>
                </c:pt>
                <c:pt idx="1981">
                  <c:v>1624</c:v>
                </c:pt>
                <c:pt idx="1982">
                  <c:v>1625</c:v>
                </c:pt>
                <c:pt idx="1983">
                  <c:v>1626</c:v>
                </c:pt>
                <c:pt idx="1984">
                  <c:v>1627</c:v>
                </c:pt>
                <c:pt idx="1985">
                  <c:v>1628</c:v>
                </c:pt>
                <c:pt idx="1986">
                  <c:v>1629</c:v>
                </c:pt>
                <c:pt idx="1987">
                  <c:v>1630</c:v>
                </c:pt>
                <c:pt idx="1988">
                  <c:v>1631</c:v>
                </c:pt>
                <c:pt idx="1989">
                  <c:v>1632</c:v>
                </c:pt>
                <c:pt idx="1990">
                  <c:v>1633</c:v>
                </c:pt>
                <c:pt idx="1991">
                  <c:v>1634</c:v>
                </c:pt>
                <c:pt idx="1992">
                  <c:v>1635</c:v>
                </c:pt>
                <c:pt idx="1993">
                  <c:v>1636</c:v>
                </c:pt>
                <c:pt idx="1994">
                  <c:v>1637</c:v>
                </c:pt>
                <c:pt idx="1995">
                  <c:v>1638</c:v>
                </c:pt>
                <c:pt idx="1996">
                  <c:v>1639</c:v>
                </c:pt>
                <c:pt idx="1997">
                  <c:v>1640</c:v>
                </c:pt>
                <c:pt idx="1998">
                  <c:v>1641</c:v>
                </c:pt>
                <c:pt idx="1999">
                  <c:v>1642</c:v>
                </c:pt>
                <c:pt idx="2000">
                  <c:v>1643</c:v>
                </c:pt>
                <c:pt idx="2001">
                  <c:v>1644</c:v>
                </c:pt>
                <c:pt idx="2002">
                  <c:v>1645</c:v>
                </c:pt>
                <c:pt idx="2003">
                  <c:v>1646</c:v>
                </c:pt>
                <c:pt idx="2004">
                  <c:v>1647</c:v>
                </c:pt>
                <c:pt idx="2005">
                  <c:v>1648</c:v>
                </c:pt>
                <c:pt idx="2006">
                  <c:v>1649</c:v>
                </c:pt>
                <c:pt idx="2007">
                  <c:v>1650</c:v>
                </c:pt>
                <c:pt idx="2008">
                  <c:v>1651</c:v>
                </c:pt>
                <c:pt idx="2009">
                  <c:v>1652</c:v>
                </c:pt>
                <c:pt idx="2010">
                  <c:v>1653</c:v>
                </c:pt>
                <c:pt idx="2011">
                  <c:v>1654</c:v>
                </c:pt>
                <c:pt idx="2012">
                  <c:v>1655</c:v>
                </c:pt>
                <c:pt idx="2013">
                  <c:v>1656</c:v>
                </c:pt>
                <c:pt idx="2014">
                  <c:v>1657</c:v>
                </c:pt>
                <c:pt idx="2015">
                  <c:v>1658</c:v>
                </c:pt>
                <c:pt idx="2016">
                  <c:v>1659</c:v>
                </c:pt>
                <c:pt idx="2017">
                  <c:v>1660</c:v>
                </c:pt>
                <c:pt idx="2018">
                  <c:v>1661</c:v>
                </c:pt>
                <c:pt idx="2019">
                  <c:v>1662</c:v>
                </c:pt>
                <c:pt idx="2020">
                  <c:v>1663</c:v>
                </c:pt>
                <c:pt idx="2021">
                  <c:v>1664</c:v>
                </c:pt>
                <c:pt idx="2022">
                  <c:v>1665</c:v>
                </c:pt>
                <c:pt idx="2023">
                  <c:v>1666</c:v>
                </c:pt>
                <c:pt idx="2024">
                  <c:v>1667</c:v>
                </c:pt>
                <c:pt idx="2025">
                  <c:v>1668</c:v>
                </c:pt>
                <c:pt idx="2026">
                  <c:v>1669</c:v>
                </c:pt>
                <c:pt idx="2027">
                  <c:v>1670</c:v>
                </c:pt>
                <c:pt idx="2028">
                  <c:v>1671</c:v>
                </c:pt>
                <c:pt idx="2029">
                  <c:v>1672</c:v>
                </c:pt>
                <c:pt idx="2030">
                  <c:v>1673</c:v>
                </c:pt>
                <c:pt idx="2031">
                  <c:v>1674</c:v>
                </c:pt>
                <c:pt idx="2032">
                  <c:v>1675</c:v>
                </c:pt>
                <c:pt idx="2033">
                  <c:v>1676</c:v>
                </c:pt>
                <c:pt idx="2034">
                  <c:v>1677</c:v>
                </c:pt>
                <c:pt idx="2035">
                  <c:v>1678</c:v>
                </c:pt>
                <c:pt idx="2036">
                  <c:v>1679</c:v>
                </c:pt>
                <c:pt idx="2037">
                  <c:v>1680</c:v>
                </c:pt>
                <c:pt idx="2038">
                  <c:v>1681</c:v>
                </c:pt>
                <c:pt idx="2039">
                  <c:v>1682</c:v>
                </c:pt>
                <c:pt idx="2040">
                  <c:v>1683</c:v>
                </c:pt>
                <c:pt idx="2041">
                  <c:v>1684</c:v>
                </c:pt>
                <c:pt idx="2042">
                  <c:v>1685</c:v>
                </c:pt>
                <c:pt idx="2043">
                  <c:v>1686</c:v>
                </c:pt>
                <c:pt idx="2044">
                  <c:v>1687</c:v>
                </c:pt>
                <c:pt idx="2045">
                  <c:v>1688</c:v>
                </c:pt>
                <c:pt idx="2046">
                  <c:v>1689</c:v>
                </c:pt>
                <c:pt idx="2047">
                  <c:v>1690</c:v>
                </c:pt>
                <c:pt idx="2048">
                  <c:v>1691</c:v>
                </c:pt>
                <c:pt idx="2049">
                  <c:v>1692</c:v>
                </c:pt>
                <c:pt idx="2050">
                  <c:v>1693</c:v>
                </c:pt>
                <c:pt idx="2051">
                  <c:v>1694</c:v>
                </c:pt>
                <c:pt idx="2052">
                  <c:v>1695</c:v>
                </c:pt>
                <c:pt idx="2053">
                  <c:v>1696</c:v>
                </c:pt>
                <c:pt idx="2054">
                  <c:v>1697</c:v>
                </c:pt>
                <c:pt idx="2055">
                  <c:v>1698</c:v>
                </c:pt>
                <c:pt idx="2056">
                  <c:v>1699</c:v>
                </c:pt>
                <c:pt idx="2057">
                  <c:v>1700</c:v>
                </c:pt>
                <c:pt idx="2058">
                  <c:v>1701</c:v>
                </c:pt>
                <c:pt idx="2059">
                  <c:v>1702</c:v>
                </c:pt>
                <c:pt idx="2060">
                  <c:v>1703</c:v>
                </c:pt>
                <c:pt idx="2061">
                  <c:v>1704</c:v>
                </c:pt>
                <c:pt idx="2062">
                  <c:v>1705</c:v>
                </c:pt>
                <c:pt idx="2063">
                  <c:v>1706</c:v>
                </c:pt>
                <c:pt idx="2064">
                  <c:v>1707</c:v>
                </c:pt>
                <c:pt idx="2065">
                  <c:v>1708</c:v>
                </c:pt>
                <c:pt idx="2066">
                  <c:v>1709</c:v>
                </c:pt>
                <c:pt idx="2067">
                  <c:v>1710</c:v>
                </c:pt>
                <c:pt idx="2068">
                  <c:v>1711</c:v>
                </c:pt>
                <c:pt idx="2069">
                  <c:v>1712</c:v>
                </c:pt>
                <c:pt idx="2070">
                  <c:v>1713</c:v>
                </c:pt>
                <c:pt idx="2071">
                  <c:v>1714</c:v>
                </c:pt>
                <c:pt idx="2072">
                  <c:v>1715</c:v>
                </c:pt>
                <c:pt idx="2073">
                  <c:v>1716</c:v>
                </c:pt>
                <c:pt idx="2074">
                  <c:v>1717</c:v>
                </c:pt>
                <c:pt idx="2075">
                  <c:v>1718</c:v>
                </c:pt>
                <c:pt idx="2076">
                  <c:v>1719</c:v>
                </c:pt>
                <c:pt idx="2077">
                  <c:v>1720</c:v>
                </c:pt>
                <c:pt idx="2078">
                  <c:v>1721</c:v>
                </c:pt>
                <c:pt idx="2079">
                  <c:v>1722</c:v>
                </c:pt>
                <c:pt idx="2080">
                  <c:v>1723</c:v>
                </c:pt>
                <c:pt idx="2081">
                  <c:v>1724</c:v>
                </c:pt>
                <c:pt idx="2082">
                  <c:v>1725</c:v>
                </c:pt>
                <c:pt idx="2083">
                  <c:v>1726</c:v>
                </c:pt>
                <c:pt idx="2084">
                  <c:v>1727</c:v>
                </c:pt>
                <c:pt idx="2085">
                  <c:v>1728</c:v>
                </c:pt>
                <c:pt idx="2086">
                  <c:v>1729</c:v>
                </c:pt>
                <c:pt idx="2087">
                  <c:v>1730</c:v>
                </c:pt>
                <c:pt idx="2088">
                  <c:v>1731</c:v>
                </c:pt>
                <c:pt idx="2089">
                  <c:v>1732</c:v>
                </c:pt>
                <c:pt idx="2090">
                  <c:v>1733</c:v>
                </c:pt>
                <c:pt idx="2091">
                  <c:v>1734</c:v>
                </c:pt>
                <c:pt idx="2092">
                  <c:v>1735</c:v>
                </c:pt>
                <c:pt idx="2093">
                  <c:v>1736</c:v>
                </c:pt>
                <c:pt idx="2094">
                  <c:v>1737</c:v>
                </c:pt>
                <c:pt idx="2095">
                  <c:v>1738</c:v>
                </c:pt>
                <c:pt idx="2096">
                  <c:v>1739</c:v>
                </c:pt>
                <c:pt idx="2097">
                  <c:v>1740</c:v>
                </c:pt>
                <c:pt idx="2098">
                  <c:v>1741</c:v>
                </c:pt>
                <c:pt idx="2099">
                  <c:v>1742</c:v>
                </c:pt>
                <c:pt idx="2100">
                  <c:v>1743</c:v>
                </c:pt>
                <c:pt idx="2101">
                  <c:v>1744</c:v>
                </c:pt>
                <c:pt idx="2102">
                  <c:v>1745</c:v>
                </c:pt>
                <c:pt idx="2103">
                  <c:v>1746</c:v>
                </c:pt>
                <c:pt idx="2104">
                  <c:v>1747</c:v>
                </c:pt>
                <c:pt idx="2105">
                  <c:v>1748</c:v>
                </c:pt>
                <c:pt idx="2106">
                  <c:v>1749</c:v>
                </c:pt>
                <c:pt idx="2107">
                  <c:v>1750</c:v>
                </c:pt>
                <c:pt idx="2108">
                  <c:v>1751</c:v>
                </c:pt>
                <c:pt idx="2109">
                  <c:v>1752</c:v>
                </c:pt>
                <c:pt idx="2110">
                  <c:v>1753</c:v>
                </c:pt>
                <c:pt idx="2111">
                  <c:v>1754</c:v>
                </c:pt>
                <c:pt idx="2112">
                  <c:v>1755</c:v>
                </c:pt>
                <c:pt idx="2113">
                  <c:v>1756</c:v>
                </c:pt>
                <c:pt idx="2114">
                  <c:v>1757</c:v>
                </c:pt>
                <c:pt idx="2115">
                  <c:v>1758</c:v>
                </c:pt>
                <c:pt idx="2116">
                  <c:v>1759</c:v>
                </c:pt>
                <c:pt idx="2117">
                  <c:v>1760</c:v>
                </c:pt>
                <c:pt idx="2118">
                  <c:v>1761</c:v>
                </c:pt>
                <c:pt idx="2119">
                  <c:v>1762</c:v>
                </c:pt>
                <c:pt idx="2120">
                  <c:v>1763</c:v>
                </c:pt>
                <c:pt idx="2121">
                  <c:v>1764</c:v>
                </c:pt>
                <c:pt idx="2122">
                  <c:v>1765</c:v>
                </c:pt>
                <c:pt idx="2123">
                  <c:v>1766</c:v>
                </c:pt>
                <c:pt idx="2124">
                  <c:v>1767</c:v>
                </c:pt>
                <c:pt idx="2125">
                  <c:v>1768</c:v>
                </c:pt>
                <c:pt idx="2126">
                  <c:v>1769</c:v>
                </c:pt>
                <c:pt idx="2127">
                  <c:v>1770</c:v>
                </c:pt>
                <c:pt idx="2128">
                  <c:v>1771</c:v>
                </c:pt>
                <c:pt idx="2129">
                  <c:v>1772</c:v>
                </c:pt>
                <c:pt idx="2130">
                  <c:v>1773</c:v>
                </c:pt>
                <c:pt idx="2131">
                  <c:v>1774</c:v>
                </c:pt>
                <c:pt idx="2132">
                  <c:v>1775</c:v>
                </c:pt>
                <c:pt idx="2133">
                  <c:v>1776</c:v>
                </c:pt>
                <c:pt idx="2134">
                  <c:v>1777</c:v>
                </c:pt>
                <c:pt idx="2135">
                  <c:v>1778</c:v>
                </c:pt>
                <c:pt idx="2136">
                  <c:v>1779</c:v>
                </c:pt>
                <c:pt idx="2137">
                  <c:v>1780</c:v>
                </c:pt>
                <c:pt idx="2138">
                  <c:v>1781</c:v>
                </c:pt>
                <c:pt idx="2139">
                  <c:v>1782</c:v>
                </c:pt>
                <c:pt idx="2140">
                  <c:v>1783</c:v>
                </c:pt>
                <c:pt idx="2141">
                  <c:v>1784</c:v>
                </c:pt>
                <c:pt idx="2142">
                  <c:v>1785</c:v>
                </c:pt>
                <c:pt idx="2143">
                  <c:v>1786</c:v>
                </c:pt>
                <c:pt idx="2144">
                  <c:v>1787</c:v>
                </c:pt>
                <c:pt idx="2145">
                  <c:v>1788</c:v>
                </c:pt>
                <c:pt idx="2146">
                  <c:v>1789</c:v>
                </c:pt>
                <c:pt idx="2147">
                  <c:v>1790</c:v>
                </c:pt>
                <c:pt idx="2148">
                  <c:v>1791</c:v>
                </c:pt>
                <c:pt idx="2149">
                  <c:v>1792</c:v>
                </c:pt>
                <c:pt idx="2150">
                  <c:v>1793</c:v>
                </c:pt>
                <c:pt idx="2151">
                  <c:v>1794</c:v>
                </c:pt>
                <c:pt idx="2152">
                  <c:v>1795</c:v>
                </c:pt>
                <c:pt idx="2153">
                  <c:v>1796</c:v>
                </c:pt>
                <c:pt idx="2154">
                  <c:v>1797</c:v>
                </c:pt>
                <c:pt idx="2155">
                  <c:v>1798</c:v>
                </c:pt>
                <c:pt idx="2156">
                  <c:v>1799</c:v>
                </c:pt>
                <c:pt idx="2157">
                  <c:v>1800</c:v>
                </c:pt>
                <c:pt idx="2158">
                  <c:v>1801</c:v>
                </c:pt>
                <c:pt idx="2159">
                  <c:v>1802</c:v>
                </c:pt>
                <c:pt idx="2160">
                  <c:v>1803</c:v>
                </c:pt>
                <c:pt idx="2161">
                  <c:v>1804</c:v>
                </c:pt>
                <c:pt idx="2162">
                  <c:v>1805</c:v>
                </c:pt>
                <c:pt idx="2163">
                  <c:v>1806</c:v>
                </c:pt>
                <c:pt idx="2164">
                  <c:v>1807</c:v>
                </c:pt>
                <c:pt idx="2165">
                  <c:v>1808</c:v>
                </c:pt>
                <c:pt idx="2166">
                  <c:v>1809</c:v>
                </c:pt>
                <c:pt idx="2167">
                  <c:v>1810</c:v>
                </c:pt>
                <c:pt idx="2168">
                  <c:v>1811</c:v>
                </c:pt>
                <c:pt idx="2169">
                  <c:v>1812</c:v>
                </c:pt>
                <c:pt idx="2170">
                  <c:v>1813</c:v>
                </c:pt>
                <c:pt idx="2171">
                  <c:v>1814</c:v>
                </c:pt>
                <c:pt idx="2172">
                  <c:v>1815</c:v>
                </c:pt>
                <c:pt idx="2173">
                  <c:v>1816</c:v>
                </c:pt>
                <c:pt idx="2174">
                  <c:v>1817</c:v>
                </c:pt>
                <c:pt idx="2175">
                  <c:v>1818</c:v>
                </c:pt>
                <c:pt idx="2176">
                  <c:v>1819</c:v>
                </c:pt>
                <c:pt idx="2177">
                  <c:v>1820</c:v>
                </c:pt>
                <c:pt idx="2178">
                  <c:v>1821</c:v>
                </c:pt>
                <c:pt idx="2179">
                  <c:v>1822</c:v>
                </c:pt>
                <c:pt idx="2180">
                  <c:v>1823</c:v>
                </c:pt>
                <c:pt idx="2181">
                  <c:v>1824</c:v>
                </c:pt>
                <c:pt idx="2182">
                  <c:v>1825</c:v>
                </c:pt>
                <c:pt idx="2183">
                  <c:v>1826</c:v>
                </c:pt>
                <c:pt idx="2184">
                  <c:v>1827</c:v>
                </c:pt>
                <c:pt idx="2185">
                  <c:v>1828</c:v>
                </c:pt>
                <c:pt idx="2186">
                  <c:v>1829</c:v>
                </c:pt>
                <c:pt idx="2187">
                  <c:v>1830</c:v>
                </c:pt>
                <c:pt idx="2188">
                  <c:v>1831</c:v>
                </c:pt>
                <c:pt idx="2189">
                  <c:v>1832</c:v>
                </c:pt>
                <c:pt idx="2190">
                  <c:v>1833</c:v>
                </c:pt>
                <c:pt idx="2191">
                  <c:v>1834</c:v>
                </c:pt>
                <c:pt idx="2192">
                  <c:v>1835</c:v>
                </c:pt>
                <c:pt idx="2193">
                  <c:v>1836</c:v>
                </c:pt>
                <c:pt idx="2194">
                  <c:v>1837</c:v>
                </c:pt>
                <c:pt idx="2195">
                  <c:v>1838</c:v>
                </c:pt>
                <c:pt idx="2196">
                  <c:v>1839</c:v>
                </c:pt>
                <c:pt idx="2197">
                  <c:v>1840</c:v>
                </c:pt>
                <c:pt idx="2198">
                  <c:v>1841</c:v>
                </c:pt>
                <c:pt idx="2199">
                  <c:v>1842</c:v>
                </c:pt>
                <c:pt idx="2200">
                  <c:v>1843</c:v>
                </c:pt>
                <c:pt idx="2201">
                  <c:v>1844</c:v>
                </c:pt>
                <c:pt idx="2202">
                  <c:v>1845</c:v>
                </c:pt>
                <c:pt idx="2203">
                  <c:v>1846</c:v>
                </c:pt>
                <c:pt idx="2204">
                  <c:v>1847</c:v>
                </c:pt>
                <c:pt idx="2205">
                  <c:v>1848</c:v>
                </c:pt>
                <c:pt idx="2206">
                  <c:v>1849</c:v>
                </c:pt>
                <c:pt idx="2207">
                  <c:v>1850</c:v>
                </c:pt>
                <c:pt idx="2208">
                  <c:v>1851</c:v>
                </c:pt>
                <c:pt idx="2209">
                  <c:v>1852</c:v>
                </c:pt>
                <c:pt idx="2210">
                  <c:v>1853</c:v>
                </c:pt>
                <c:pt idx="2211">
                  <c:v>1854</c:v>
                </c:pt>
                <c:pt idx="2212">
                  <c:v>1855</c:v>
                </c:pt>
                <c:pt idx="2213">
                  <c:v>1856</c:v>
                </c:pt>
                <c:pt idx="2214">
                  <c:v>1857</c:v>
                </c:pt>
                <c:pt idx="2215">
                  <c:v>1858</c:v>
                </c:pt>
                <c:pt idx="2216">
                  <c:v>1859</c:v>
                </c:pt>
                <c:pt idx="2217">
                  <c:v>1860</c:v>
                </c:pt>
                <c:pt idx="2218">
                  <c:v>1861</c:v>
                </c:pt>
                <c:pt idx="2219">
                  <c:v>1862</c:v>
                </c:pt>
                <c:pt idx="2220">
                  <c:v>1863</c:v>
                </c:pt>
                <c:pt idx="2221">
                  <c:v>1864</c:v>
                </c:pt>
                <c:pt idx="2222">
                  <c:v>1865</c:v>
                </c:pt>
                <c:pt idx="2223">
                  <c:v>1866</c:v>
                </c:pt>
                <c:pt idx="2224">
                  <c:v>1867</c:v>
                </c:pt>
                <c:pt idx="2225">
                  <c:v>1868</c:v>
                </c:pt>
                <c:pt idx="2226">
                  <c:v>1869</c:v>
                </c:pt>
                <c:pt idx="2227">
                  <c:v>1870</c:v>
                </c:pt>
                <c:pt idx="2228">
                  <c:v>1871</c:v>
                </c:pt>
                <c:pt idx="2229">
                  <c:v>1872</c:v>
                </c:pt>
                <c:pt idx="2230">
                  <c:v>1873</c:v>
                </c:pt>
                <c:pt idx="2231">
                  <c:v>1874</c:v>
                </c:pt>
                <c:pt idx="2232">
                  <c:v>1875</c:v>
                </c:pt>
                <c:pt idx="2233">
                  <c:v>1876</c:v>
                </c:pt>
                <c:pt idx="2234">
                  <c:v>1877</c:v>
                </c:pt>
                <c:pt idx="2235">
                  <c:v>1878</c:v>
                </c:pt>
                <c:pt idx="2236">
                  <c:v>1879</c:v>
                </c:pt>
                <c:pt idx="2237">
                  <c:v>1880</c:v>
                </c:pt>
                <c:pt idx="2238">
                  <c:v>1881</c:v>
                </c:pt>
                <c:pt idx="2239">
                  <c:v>1882</c:v>
                </c:pt>
                <c:pt idx="2240">
                  <c:v>1883</c:v>
                </c:pt>
                <c:pt idx="2241">
                  <c:v>1884</c:v>
                </c:pt>
                <c:pt idx="2242">
                  <c:v>1885</c:v>
                </c:pt>
                <c:pt idx="2243">
                  <c:v>1886</c:v>
                </c:pt>
                <c:pt idx="2244">
                  <c:v>1887</c:v>
                </c:pt>
                <c:pt idx="2245">
                  <c:v>1888</c:v>
                </c:pt>
                <c:pt idx="2246">
                  <c:v>1889</c:v>
                </c:pt>
                <c:pt idx="2247">
                  <c:v>1890</c:v>
                </c:pt>
                <c:pt idx="2248">
                  <c:v>1891</c:v>
                </c:pt>
                <c:pt idx="2249">
                  <c:v>1892</c:v>
                </c:pt>
                <c:pt idx="2250">
                  <c:v>1893</c:v>
                </c:pt>
                <c:pt idx="2251">
                  <c:v>1894</c:v>
                </c:pt>
                <c:pt idx="2252">
                  <c:v>1895</c:v>
                </c:pt>
                <c:pt idx="2253">
                  <c:v>1896</c:v>
                </c:pt>
                <c:pt idx="2254">
                  <c:v>1897</c:v>
                </c:pt>
                <c:pt idx="2255">
                  <c:v>1898</c:v>
                </c:pt>
                <c:pt idx="2256">
                  <c:v>1899</c:v>
                </c:pt>
                <c:pt idx="2257">
                  <c:v>1900</c:v>
                </c:pt>
                <c:pt idx="2258">
                  <c:v>1901</c:v>
                </c:pt>
                <c:pt idx="2259">
                  <c:v>1902</c:v>
                </c:pt>
                <c:pt idx="2260">
                  <c:v>1903</c:v>
                </c:pt>
                <c:pt idx="2261">
                  <c:v>1904</c:v>
                </c:pt>
                <c:pt idx="2262">
                  <c:v>1905</c:v>
                </c:pt>
                <c:pt idx="2263">
                  <c:v>1906</c:v>
                </c:pt>
                <c:pt idx="2264">
                  <c:v>1907</c:v>
                </c:pt>
                <c:pt idx="2265">
                  <c:v>1908</c:v>
                </c:pt>
                <c:pt idx="2266">
                  <c:v>1909</c:v>
                </c:pt>
                <c:pt idx="2267">
                  <c:v>1910</c:v>
                </c:pt>
                <c:pt idx="2268">
                  <c:v>1911</c:v>
                </c:pt>
                <c:pt idx="2269">
                  <c:v>1912</c:v>
                </c:pt>
                <c:pt idx="2270">
                  <c:v>1913</c:v>
                </c:pt>
                <c:pt idx="2271">
                  <c:v>1914</c:v>
                </c:pt>
                <c:pt idx="2272">
                  <c:v>1915</c:v>
                </c:pt>
                <c:pt idx="2273">
                  <c:v>1916</c:v>
                </c:pt>
                <c:pt idx="2274">
                  <c:v>1917</c:v>
                </c:pt>
                <c:pt idx="2275">
                  <c:v>1918</c:v>
                </c:pt>
                <c:pt idx="2276">
                  <c:v>1919</c:v>
                </c:pt>
                <c:pt idx="2277">
                  <c:v>1920</c:v>
                </c:pt>
                <c:pt idx="2278">
                  <c:v>1921</c:v>
                </c:pt>
                <c:pt idx="2279">
                  <c:v>1922</c:v>
                </c:pt>
                <c:pt idx="2280">
                  <c:v>1923</c:v>
                </c:pt>
                <c:pt idx="2281">
                  <c:v>1924</c:v>
                </c:pt>
                <c:pt idx="2282">
                  <c:v>1925</c:v>
                </c:pt>
                <c:pt idx="2283">
                  <c:v>1926</c:v>
                </c:pt>
                <c:pt idx="2284">
                  <c:v>1927</c:v>
                </c:pt>
                <c:pt idx="2285">
                  <c:v>1928</c:v>
                </c:pt>
                <c:pt idx="2286">
                  <c:v>1929</c:v>
                </c:pt>
                <c:pt idx="2287">
                  <c:v>1930</c:v>
                </c:pt>
                <c:pt idx="2288">
                  <c:v>1931</c:v>
                </c:pt>
                <c:pt idx="2289">
                  <c:v>1932</c:v>
                </c:pt>
                <c:pt idx="2290">
                  <c:v>1933</c:v>
                </c:pt>
                <c:pt idx="2291">
                  <c:v>1934</c:v>
                </c:pt>
                <c:pt idx="2292">
                  <c:v>1935</c:v>
                </c:pt>
                <c:pt idx="2293">
                  <c:v>1936</c:v>
                </c:pt>
                <c:pt idx="2294">
                  <c:v>1937</c:v>
                </c:pt>
                <c:pt idx="2295">
                  <c:v>1938</c:v>
                </c:pt>
                <c:pt idx="2296">
                  <c:v>1939</c:v>
                </c:pt>
                <c:pt idx="2297">
                  <c:v>1940</c:v>
                </c:pt>
                <c:pt idx="2298">
                  <c:v>1941</c:v>
                </c:pt>
                <c:pt idx="2299">
                  <c:v>1942</c:v>
                </c:pt>
                <c:pt idx="2300">
                  <c:v>1943</c:v>
                </c:pt>
                <c:pt idx="2301">
                  <c:v>1944</c:v>
                </c:pt>
                <c:pt idx="2302">
                  <c:v>1945</c:v>
                </c:pt>
                <c:pt idx="2303">
                  <c:v>1946</c:v>
                </c:pt>
                <c:pt idx="2304">
                  <c:v>1947</c:v>
                </c:pt>
                <c:pt idx="2305">
                  <c:v>1948</c:v>
                </c:pt>
                <c:pt idx="2306">
                  <c:v>1949</c:v>
                </c:pt>
                <c:pt idx="2307">
                  <c:v>1950</c:v>
                </c:pt>
                <c:pt idx="2308">
                  <c:v>1951</c:v>
                </c:pt>
                <c:pt idx="2309">
                  <c:v>1952</c:v>
                </c:pt>
                <c:pt idx="2310">
                  <c:v>1953</c:v>
                </c:pt>
                <c:pt idx="2311">
                  <c:v>1954</c:v>
                </c:pt>
                <c:pt idx="2312">
                  <c:v>1955</c:v>
                </c:pt>
                <c:pt idx="2313">
                  <c:v>1956</c:v>
                </c:pt>
                <c:pt idx="2314">
                  <c:v>1957</c:v>
                </c:pt>
                <c:pt idx="2315">
                  <c:v>1958</c:v>
                </c:pt>
                <c:pt idx="2316">
                  <c:v>1959</c:v>
                </c:pt>
                <c:pt idx="2317">
                  <c:v>1960</c:v>
                </c:pt>
                <c:pt idx="2318">
                  <c:v>1961</c:v>
                </c:pt>
                <c:pt idx="2319">
                  <c:v>1962</c:v>
                </c:pt>
                <c:pt idx="2320">
                  <c:v>1963</c:v>
                </c:pt>
                <c:pt idx="2321">
                  <c:v>1964</c:v>
                </c:pt>
                <c:pt idx="2322">
                  <c:v>1965</c:v>
                </c:pt>
                <c:pt idx="2323">
                  <c:v>1966</c:v>
                </c:pt>
                <c:pt idx="2324">
                  <c:v>1967</c:v>
                </c:pt>
                <c:pt idx="2325">
                  <c:v>1968</c:v>
                </c:pt>
                <c:pt idx="2326">
                  <c:v>1969</c:v>
                </c:pt>
                <c:pt idx="2327">
                  <c:v>1970</c:v>
                </c:pt>
                <c:pt idx="2328">
                  <c:v>1971</c:v>
                </c:pt>
                <c:pt idx="2329">
                  <c:v>1972</c:v>
                </c:pt>
                <c:pt idx="2330">
                  <c:v>1973</c:v>
                </c:pt>
                <c:pt idx="2331">
                  <c:v>1974</c:v>
                </c:pt>
                <c:pt idx="2332">
                  <c:v>1975</c:v>
                </c:pt>
                <c:pt idx="2333">
                  <c:v>1976</c:v>
                </c:pt>
                <c:pt idx="2334">
                  <c:v>1977</c:v>
                </c:pt>
                <c:pt idx="2335">
                  <c:v>1978</c:v>
                </c:pt>
                <c:pt idx="2336">
                  <c:v>1979</c:v>
                </c:pt>
                <c:pt idx="2337">
                  <c:v>1980</c:v>
                </c:pt>
                <c:pt idx="2338">
                  <c:v>1981</c:v>
                </c:pt>
                <c:pt idx="2339">
                  <c:v>1982</c:v>
                </c:pt>
                <c:pt idx="2340">
                  <c:v>1983</c:v>
                </c:pt>
                <c:pt idx="2341">
                  <c:v>1984</c:v>
                </c:pt>
                <c:pt idx="2342">
                  <c:v>1985</c:v>
                </c:pt>
                <c:pt idx="2343">
                  <c:v>1986</c:v>
                </c:pt>
                <c:pt idx="2344">
                  <c:v>1987</c:v>
                </c:pt>
                <c:pt idx="2345">
                  <c:v>1988</c:v>
                </c:pt>
                <c:pt idx="2346">
                  <c:v>1989</c:v>
                </c:pt>
                <c:pt idx="2347">
                  <c:v>1990</c:v>
                </c:pt>
                <c:pt idx="2348">
                  <c:v>1991</c:v>
                </c:pt>
                <c:pt idx="2349">
                  <c:v>1992</c:v>
                </c:pt>
                <c:pt idx="2350">
                  <c:v>1993</c:v>
                </c:pt>
                <c:pt idx="2351">
                  <c:v>1994</c:v>
                </c:pt>
                <c:pt idx="2352">
                  <c:v>1995</c:v>
                </c:pt>
                <c:pt idx="2353">
                  <c:v>1996</c:v>
                </c:pt>
                <c:pt idx="2354">
                  <c:v>1997</c:v>
                </c:pt>
                <c:pt idx="2355">
                  <c:v>1998</c:v>
                </c:pt>
                <c:pt idx="2356">
                  <c:v>1999</c:v>
                </c:pt>
                <c:pt idx="2357">
                  <c:v>2000</c:v>
                </c:pt>
                <c:pt idx="2358">
                  <c:v>2001</c:v>
                </c:pt>
                <c:pt idx="2359">
                  <c:v>2002</c:v>
                </c:pt>
                <c:pt idx="2360">
                  <c:v>2003</c:v>
                </c:pt>
                <c:pt idx="2361">
                  <c:v>2004</c:v>
                </c:pt>
                <c:pt idx="2362">
                  <c:v>2005</c:v>
                </c:pt>
                <c:pt idx="2363">
                  <c:v>2006</c:v>
                </c:pt>
                <c:pt idx="2364">
                  <c:v>2007</c:v>
                </c:pt>
                <c:pt idx="2365">
                  <c:v>2008</c:v>
                </c:pt>
                <c:pt idx="2366">
                  <c:v>2009</c:v>
                </c:pt>
                <c:pt idx="2367">
                  <c:v>2010</c:v>
                </c:pt>
                <c:pt idx="2368">
                  <c:v>2011</c:v>
                </c:pt>
                <c:pt idx="2369">
                  <c:v>2012</c:v>
                </c:pt>
                <c:pt idx="2370">
                  <c:v>2013</c:v>
                </c:pt>
                <c:pt idx="2371">
                  <c:v>2014</c:v>
                </c:pt>
                <c:pt idx="2372">
                  <c:v>2015</c:v>
                </c:pt>
                <c:pt idx="2373">
                  <c:v>2016</c:v>
                </c:pt>
                <c:pt idx="2374">
                  <c:v>2017</c:v>
                </c:pt>
                <c:pt idx="2375">
                  <c:v>2018</c:v>
                </c:pt>
                <c:pt idx="2376">
                  <c:v>2019</c:v>
                </c:pt>
                <c:pt idx="2377">
                  <c:v>2020</c:v>
                </c:pt>
                <c:pt idx="2378">
                  <c:v>2021</c:v>
                </c:pt>
                <c:pt idx="2379">
                  <c:v>2022</c:v>
                </c:pt>
                <c:pt idx="2380">
                  <c:v>2023</c:v>
                </c:pt>
                <c:pt idx="2381">
                  <c:v>2024</c:v>
                </c:pt>
                <c:pt idx="2382">
                  <c:v>2025</c:v>
                </c:pt>
                <c:pt idx="2383">
                  <c:v>2026</c:v>
                </c:pt>
                <c:pt idx="2384">
                  <c:v>2027</c:v>
                </c:pt>
                <c:pt idx="2385">
                  <c:v>2028</c:v>
                </c:pt>
                <c:pt idx="2386">
                  <c:v>2029</c:v>
                </c:pt>
                <c:pt idx="2387">
                  <c:v>2030</c:v>
                </c:pt>
                <c:pt idx="2388">
                  <c:v>2031</c:v>
                </c:pt>
                <c:pt idx="2389">
                  <c:v>2032</c:v>
                </c:pt>
                <c:pt idx="2390">
                  <c:v>2033</c:v>
                </c:pt>
                <c:pt idx="2391">
                  <c:v>2034</c:v>
                </c:pt>
                <c:pt idx="2392">
                  <c:v>2035</c:v>
                </c:pt>
                <c:pt idx="2393">
                  <c:v>2036</c:v>
                </c:pt>
                <c:pt idx="2394">
                  <c:v>2037</c:v>
                </c:pt>
                <c:pt idx="2395">
                  <c:v>2038</c:v>
                </c:pt>
                <c:pt idx="2396">
                  <c:v>2039</c:v>
                </c:pt>
                <c:pt idx="2397">
                  <c:v>2040</c:v>
                </c:pt>
                <c:pt idx="2398">
                  <c:v>2041</c:v>
                </c:pt>
                <c:pt idx="2399">
                  <c:v>2042</c:v>
                </c:pt>
                <c:pt idx="2400">
                  <c:v>2043</c:v>
                </c:pt>
                <c:pt idx="2401">
                  <c:v>2044</c:v>
                </c:pt>
                <c:pt idx="2402">
                  <c:v>2045</c:v>
                </c:pt>
                <c:pt idx="2403">
                  <c:v>2046</c:v>
                </c:pt>
                <c:pt idx="2404">
                  <c:v>2047</c:v>
                </c:pt>
                <c:pt idx="2405">
                  <c:v>2048</c:v>
                </c:pt>
                <c:pt idx="2406">
                  <c:v>2049</c:v>
                </c:pt>
                <c:pt idx="2407">
                  <c:v>2050</c:v>
                </c:pt>
                <c:pt idx="2408">
                  <c:v>2051</c:v>
                </c:pt>
                <c:pt idx="2409">
                  <c:v>2052</c:v>
                </c:pt>
                <c:pt idx="2410">
                  <c:v>2053</c:v>
                </c:pt>
                <c:pt idx="2411">
                  <c:v>2054</c:v>
                </c:pt>
                <c:pt idx="2412">
                  <c:v>2055</c:v>
                </c:pt>
                <c:pt idx="2413">
                  <c:v>2056</c:v>
                </c:pt>
                <c:pt idx="2414">
                  <c:v>2057</c:v>
                </c:pt>
                <c:pt idx="2415">
                  <c:v>2058</c:v>
                </c:pt>
                <c:pt idx="2416">
                  <c:v>2059</c:v>
                </c:pt>
                <c:pt idx="2417">
                  <c:v>2060</c:v>
                </c:pt>
                <c:pt idx="2418">
                  <c:v>2061</c:v>
                </c:pt>
                <c:pt idx="2419">
                  <c:v>2062</c:v>
                </c:pt>
                <c:pt idx="2420">
                  <c:v>2063</c:v>
                </c:pt>
                <c:pt idx="2421">
                  <c:v>2064</c:v>
                </c:pt>
                <c:pt idx="2422">
                  <c:v>2065</c:v>
                </c:pt>
                <c:pt idx="2423">
                  <c:v>2066</c:v>
                </c:pt>
                <c:pt idx="2424">
                  <c:v>2067</c:v>
                </c:pt>
                <c:pt idx="2425">
                  <c:v>2068</c:v>
                </c:pt>
                <c:pt idx="2426">
                  <c:v>2069</c:v>
                </c:pt>
                <c:pt idx="2427">
                  <c:v>2070</c:v>
                </c:pt>
                <c:pt idx="2428">
                  <c:v>2071</c:v>
                </c:pt>
                <c:pt idx="2429">
                  <c:v>2072</c:v>
                </c:pt>
                <c:pt idx="2430">
                  <c:v>2073</c:v>
                </c:pt>
                <c:pt idx="2431">
                  <c:v>2074</c:v>
                </c:pt>
                <c:pt idx="2432">
                  <c:v>2075</c:v>
                </c:pt>
                <c:pt idx="2433">
                  <c:v>2076</c:v>
                </c:pt>
                <c:pt idx="2434">
                  <c:v>2077</c:v>
                </c:pt>
                <c:pt idx="2435">
                  <c:v>2078</c:v>
                </c:pt>
                <c:pt idx="2436">
                  <c:v>2079</c:v>
                </c:pt>
                <c:pt idx="2437">
                  <c:v>2080</c:v>
                </c:pt>
                <c:pt idx="2438">
                  <c:v>2081</c:v>
                </c:pt>
                <c:pt idx="2439">
                  <c:v>2082</c:v>
                </c:pt>
                <c:pt idx="2440">
                  <c:v>2083</c:v>
                </c:pt>
                <c:pt idx="2441">
                  <c:v>2084</c:v>
                </c:pt>
                <c:pt idx="2442">
                  <c:v>2085</c:v>
                </c:pt>
                <c:pt idx="2443">
                  <c:v>2086</c:v>
                </c:pt>
                <c:pt idx="2444">
                  <c:v>2087</c:v>
                </c:pt>
                <c:pt idx="2445">
                  <c:v>2088</c:v>
                </c:pt>
                <c:pt idx="2446">
                  <c:v>2089</c:v>
                </c:pt>
                <c:pt idx="2447">
                  <c:v>2090</c:v>
                </c:pt>
                <c:pt idx="2448">
                  <c:v>2091</c:v>
                </c:pt>
                <c:pt idx="2449">
                  <c:v>2092</c:v>
                </c:pt>
                <c:pt idx="2450">
                  <c:v>2093</c:v>
                </c:pt>
                <c:pt idx="2451">
                  <c:v>2094</c:v>
                </c:pt>
                <c:pt idx="2452">
                  <c:v>2095</c:v>
                </c:pt>
                <c:pt idx="2453">
                  <c:v>2096</c:v>
                </c:pt>
                <c:pt idx="2454">
                  <c:v>2097</c:v>
                </c:pt>
                <c:pt idx="2455">
                  <c:v>2098</c:v>
                </c:pt>
                <c:pt idx="2456">
                  <c:v>2099</c:v>
                </c:pt>
                <c:pt idx="2457">
                  <c:v>2100</c:v>
                </c:pt>
                <c:pt idx="2458">
                  <c:v>2101</c:v>
                </c:pt>
                <c:pt idx="2459">
                  <c:v>2102</c:v>
                </c:pt>
                <c:pt idx="2460">
                  <c:v>2103</c:v>
                </c:pt>
                <c:pt idx="2461">
                  <c:v>2104</c:v>
                </c:pt>
                <c:pt idx="2462">
                  <c:v>2105</c:v>
                </c:pt>
                <c:pt idx="2463">
                  <c:v>2106</c:v>
                </c:pt>
                <c:pt idx="2464">
                  <c:v>2107</c:v>
                </c:pt>
                <c:pt idx="2465">
                  <c:v>2108</c:v>
                </c:pt>
                <c:pt idx="2466">
                  <c:v>2109</c:v>
                </c:pt>
                <c:pt idx="2467">
                  <c:v>2110</c:v>
                </c:pt>
                <c:pt idx="2468">
                  <c:v>2111</c:v>
                </c:pt>
                <c:pt idx="2469">
                  <c:v>2112</c:v>
                </c:pt>
                <c:pt idx="2470">
                  <c:v>2113</c:v>
                </c:pt>
                <c:pt idx="2471">
                  <c:v>2114</c:v>
                </c:pt>
                <c:pt idx="2472">
                  <c:v>2115</c:v>
                </c:pt>
                <c:pt idx="2473">
                  <c:v>2116</c:v>
                </c:pt>
                <c:pt idx="2474">
                  <c:v>2117</c:v>
                </c:pt>
                <c:pt idx="2475">
                  <c:v>2118</c:v>
                </c:pt>
                <c:pt idx="2476">
                  <c:v>2119</c:v>
                </c:pt>
                <c:pt idx="2477">
                  <c:v>2120</c:v>
                </c:pt>
                <c:pt idx="2478">
                  <c:v>2121</c:v>
                </c:pt>
                <c:pt idx="2479">
                  <c:v>2122</c:v>
                </c:pt>
                <c:pt idx="2480">
                  <c:v>2123</c:v>
                </c:pt>
                <c:pt idx="2481">
                  <c:v>2124</c:v>
                </c:pt>
                <c:pt idx="2482">
                  <c:v>2125</c:v>
                </c:pt>
                <c:pt idx="2483">
                  <c:v>2126</c:v>
                </c:pt>
                <c:pt idx="2484">
                  <c:v>2127</c:v>
                </c:pt>
                <c:pt idx="2485">
                  <c:v>2128</c:v>
                </c:pt>
                <c:pt idx="2486">
                  <c:v>2129</c:v>
                </c:pt>
                <c:pt idx="2487">
                  <c:v>2130</c:v>
                </c:pt>
                <c:pt idx="2488">
                  <c:v>2131</c:v>
                </c:pt>
                <c:pt idx="2489">
                  <c:v>2132</c:v>
                </c:pt>
                <c:pt idx="2490">
                  <c:v>2133</c:v>
                </c:pt>
                <c:pt idx="2491">
                  <c:v>2134</c:v>
                </c:pt>
                <c:pt idx="2492">
                  <c:v>2135</c:v>
                </c:pt>
                <c:pt idx="2493">
                  <c:v>2136</c:v>
                </c:pt>
                <c:pt idx="2494">
                  <c:v>2137</c:v>
                </c:pt>
                <c:pt idx="2495">
                  <c:v>2138</c:v>
                </c:pt>
                <c:pt idx="2496">
                  <c:v>2139</c:v>
                </c:pt>
                <c:pt idx="2497">
                  <c:v>2140</c:v>
                </c:pt>
                <c:pt idx="2498">
                  <c:v>2141</c:v>
                </c:pt>
                <c:pt idx="2499">
                  <c:v>2142</c:v>
                </c:pt>
                <c:pt idx="2500">
                  <c:v>2143</c:v>
                </c:pt>
                <c:pt idx="2501">
                  <c:v>2144</c:v>
                </c:pt>
                <c:pt idx="2502">
                  <c:v>2145</c:v>
                </c:pt>
                <c:pt idx="2503">
                  <c:v>2146</c:v>
                </c:pt>
                <c:pt idx="2504">
                  <c:v>2147</c:v>
                </c:pt>
                <c:pt idx="2505">
                  <c:v>2148</c:v>
                </c:pt>
                <c:pt idx="2506">
                  <c:v>2149</c:v>
                </c:pt>
                <c:pt idx="2507">
                  <c:v>2150</c:v>
                </c:pt>
                <c:pt idx="2508">
                  <c:v>2151</c:v>
                </c:pt>
                <c:pt idx="2509">
                  <c:v>2152</c:v>
                </c:pt>
                <c:pt idx="2510">
                  <c:v>2153</c:v>
                </c:pt>
                <c:pt idx="2511">
                  <c:v>2154</c:v>
                </c:pt>
                <c:pt idx="2512">
                  <c:v>2155</c:v>
                </c:pt>
                <c:pt idx="2513">
                  <c:v>2156</c:v>
                </c:pt>
                <c:pt idx="2514">
                  <c:v>2157</c:v>
                </c:pt>
                <c:pt idx="2515">
                  <c:v>2158</c:v>
                </c:pt>
                <c:pt idx="2516">
                  <c:v>2159</c:v>
                </c:pt>
                <c:pt idx="2517">
                  <c:v>2160</c:v>
                </c:pt>
                <c:pt idx="2518">
                  <c:v>2161</c:v>
                </c:pt>
                <c:pt idx="2519">
                  <c:v>2162</c:v>
                </c:pt>
                <c:pt idx="2520">
                  <c:v>2163</c:v>
                </c:pt>
                <c:pt idx="2521">
                  <c:v>2164</c:v>
                </c:pt>
                <c:pt idx="2522">
                  <c:v>2165</c:v>
                </c:pt>
                <c:pt idx="2523">
                  <c:v>2166</c:v>
                </c:pt>
                <c:pt idx="2524">
                  <c:v>2167</c:v>
                </c:pt>
                <c:pt idx="2525">
                  <c:v>2168</c:v>
                </c:pt>
                <c:pt idx="2526">
                  <c:v>2169</c:v>
                </c:pt>
                <c:pt idx="2527">
                  <c:v>2170</c:v>
                </c:pt>
                <c:pt idx="2528">
                  <c:v>2171</c:v>
                </c:pt>
                <c:pt idx="2529">
                  <c:v>2172</c:v>
                </c:pt>
                <c:pt idx="2530">
                  <c:v>2173</c:v>
                </c:pt>
                <c:pt idx="2531">
                  <c:v>2174</c:v>
                </c:pt>
                <c:pt idx="2532">
                  <c:v>2175</c:v>
                </c:pt>
                <c:pt idx="2533">
                  <c:v>2176</c:v>
                </c:pt>
                <c:pt idx="2534">
                  <c:v>2177</c:v>
                </c:pt>
                <c:pt idx="2535">
                  <c:v>2178</c:v>
                </c:pt>
                <c:pt idx="2536">
                  <c:v>2179</c:v>
                </c:pt>
                <c:pt idx="2537">
                  <c:v>2180</c:v>
                </c:pt>
                <c:pt idx="2538">
                  <c:v>2181</c:v>
                </c:pt>
                <c:pt idx="2539">
                  <c:v>2182</c:v>
                </c:pt>
                <c:pt idx="2540">
                  <c:v>2183</c:v>
                </c:pt>
                <c:pt idx="2541">
                  <c:v>2184</c:v>
                </c:pt>
                <c:pt idx="2542">
                  <c:v>2185</c:v>
                </c:pt>
                <c:pt idx="2543">
                  <c:v>2186</c:v>
                </c:pt>
                <c:pt idx="2544">
                  <c:v>2187</c:v>
                </c:pt>
                <c:pt idx="2545">
                  <c:v>2188</c:v>
                </c:pt>
                <c:pt idx="2546">
                  <c:v>2189</c:v>
                </c:pt>
                <c:pt idx="2547">
                  <c:v>2190</c:v>
                </c:pt>
                <c:pt idx="2548">
                  <c:v>2191</c:v>
                </c:pt>
                <c:pt idx="2549">
                  <c:v>2192</c:v>
                </c:pt>
                <c:pt idx="2550">
                  <c:v>2193</c:v>
                </c:pt>
                <c:pt idx="2551">
                  <c:v>2194</c:v>
                </c:pt>
                <c:pt idx="2552">
                  <c:v>2195</c:v>
                </c:pt>
                <c:pt idx="2553">
                  <c:v>2196</c:v>
                </c:pt>
                <c:pt idx="2554">
                  <c:v>2197</c:v>
                </c:pt>
                <c:pt idx="2555">
                  <c:v>2198</c:v>
                </c:pt>
                <c:pt idx="2556">
                  <c:v>2199</c:v>
                </c:pt>
                <c:pt idx="2557">
                  <c:v>2200</c:v>
                </c:pt>
                <c:pt idx="2558">
                  <c:v>2201</c:v>
                </c:pt>
                <c:pt idx="2559">
                  <c:v>2202</c:v>
                </c:pt>
                <c:pt idx="2560">
                  <c:v>2203</c:v>
                </c:pt>
                <c:pt idx="2561">
                  <c:v>2204</c:v>
                </c:pt>
                <c:pt idx="2562">
                  <c:v>2205</c:v>
                </c:pt>
                <c:pt idx="2563">
                  <c:v>2206</c:v>
                </c:pt>
                <c:pt idx="2564">
                  <c:v>2207</c:v>
                </c:pt>
                <c:pt idx="2565">
                  <c:v>2208</c:v>
                </c:pt>
                <c:pt idx="2566">
                  <c:v>2209</c:v>
                </c:pt>
                <c:pt idx="2567">
                  <c:v>2210</c:v>
                </c:pt>
                <c:pt idx="2568">
                  <c:v>2211</c:v>
                </c:pt>
                <c:pt idx="2569">
                  <c:v>2212</c:v>
                </c:pt>
                <c:pt idx="2570">
                  <c:v>2213</c:v>
                </c:pt>
                <c:pt idx="2571">
                  <c:v>2214</c:v>
                </c:pt>
                <c:pt idx="2572">
                  <c:v>2215</c:v>
                </c:pt>
                <c:pt idx="2573">
                  <c:v>2216</c:v>
                </c:pt>
                <c:pt idx="2574">
                  <c:v>2217</c:v>
                </c:pt>
                <c:pt idx="2575">
                  <c:v>2218</c:v>
                </c:pt>
                <c:pt idx="2576">
                  <c:v>2219</c:v>
                </c:pt>
                <c:pt idx="2577">
                  <c:v>2220</c:v>
                </c:pt>
                <c:pt idx="2578">
                  <c:v>2221</c:v>
                </c:pt>
                <c:pt idx="2579">
                  <c:v>2222</c:v>
                </c:pt>
                <c:pt idx="2580">
                  <c:v>2223</c:v>
                </c:pt>
                <c:pt idx="2581">
                  <c:v>2224</c:v>
                </c:pt>
                <c:pt idx="2582">
                  <c:v>2225</c:v>
                </c:pt>
                <c:pt idx="2583">
                  <c:v>2226</c:v>
                </c:pt>
                <c:pt idx="2584">
                  <c:v>2227</c:v>
                </c:pt>
                <c:pt idx="2585">
                  <c:v>2228</c:v>
                </c:pt>
                <c:pt idx="2586">
                  <c:v>2229</c:v>
                </c:pt>
                <c:pt idx="2587">
                  <c:v>2230</c:v>
                </c:pt>
                <c:pt idx="2588">
                  <c:v>2231</c:v>
                </c:pt>
                <c:pt idx="2589">
                  <c:v>2232</c:v>
                </c:pt>
                <c:pt idx="2590">
                  <c:v>2233</c:v>
                </c:pt>
                <c:pt idx="2591">
                  <c:v>2234</c:v>
                </c:pt>
                <c:pt idx="2592">
                  <c:v>2235</c:v>
                </c:pt>
                <c:pt idx="2593">
                  <c:v>2236</c:v>
                </c:pt>
                <c:pt idx="2594">
                  <c:v>2237</c:v>
                </c:pt>
                <c:pt idx="2595">
                  <c:v>2238</c:v>
                </c:pt>
                <c:pt idx="2596">
                  <c:v>2239</c:v>
                </c:pt>
                <c:pt idx="2597">
                  <c:v>2240</c:v>
                </c:pt>
                <c:pt idx="2598">
                  <c:v>2241</c:v>
                </c:pt>
                <c:pt idx="2599">
                  <c:v>2242</c:v>
                </c:pt>
                <c:pt idx="2600">
                  <c:v>2243</c:v>
                </c:pt>
                <c:pt idx="2601">
                  <c:v>2244</c:v>
                </c:pt>
                <c:pt idx="2602">
                  <c:v>2245</c:v>
                </c:pt>
                <c:pt idx="2603">
                  <c:v>2246</c:v>
                </c:pt>
                <c:pt idx="2604">
                  <c:v>2247</c:v>
                </c:pt>
                <c:pt idx="2605">
                  <c:v>2248</c:v>
                </c:pt>
                <c:pt idx="2606">
                  <c:v>2249</c:v>
                </c:pt>
                <c:pt idx="2607">
                  <c:v>2250</c:v>
                </c:pt>
                <c:pt idx="2608">
                  <c:v>2251</c:v>
                </c:pt>
                <c:pt idx="2609">
                  <c:v>2252</c:v>
                </c:pt>
                <c:pt idx="2610">
                  <c:v>2253</c:v>
                </c:pt>
                <c:pt idx="2611">
                  <c:v>2254</c:v>
                </c:pt>
                <c:pt idx="2612">
                  <c:v>2255</c:v>
                </c:pt>
                <c:pt idx="2613">
                  <c:v>2256</c:v>
                </c:pt>
                <c:pt idx="2614">
                  <c:v>2257</c:v>
                </c:pt>
                <c:pt idx="2615">
                  <c:v>2258</c:v>
                </c:pt>
                <c:pt idx="2616">
                  <c:v>2259</c:v>
                </c:pt>
                <c:pt idx="2617">
                  <c:v>2260</c:v>
                </c:pt>
                <c:pt idx="2618">
                  <c:v>2261</c:v>
                </c:pt>
                <c:pt idx="2619">
                  <c:v>2262</c:v>
                </c:pt>
                <c:pt idx="2620">
                  <c:v>2263</c:v>
                </c:pt>
                <c:pt idx="2621">
                  <c:v>2264</c:v>
                </c:pt>
                <c:pt idx="2622">
                  <c:v>2265</c:v>
                </c:pt>
                <c:pt idx="2623">
                  <c:v>2266</c:v>
                </c:pt>
                <c:pt idx="2624">
                  <c:v>2267</c:v>
                </c:pt>
                <c:pt idx="2625">
                  <c:v>2268</c:v>
                </c:pt>
                <c:pt idx="2626">
                  <c:v>2269</c:v>
                </c:pt>
                <c:pt idx="2627">
                  <c:v>2270</c:v>
                </c:pt>
                <c:pt idx="2628">
                  <c:v>2271</c:v>
                </c:pt>
                <c:pt idx="2629">
                  <c:v>2272</c:v>
                </c:pt>
                <c:pt idx="2630">
                  <c:v>2273</c:v>
                </c:pt>
                <c:pt idx="2631">
                  <c:v>2274</c:v>
                </c:pt>
                <c:pt idx="2632">
                  <c:v>2275</c:v>
                </c:pt>
                <c:pt idx="2633">
                  <c:v>2276</c:v>
                </c:pt>
                <c:pt idx="2634">
                  <c:v>2277</c:v>
                </c:pt>
                <c:pt idx="2635">
                  <c:v>2278</c:v>
                </c:pt>
                <c:pt idx="2636">
                  <c:v>2279</c:v>
                </c:pt>
                <c:pt idx="2637">
                  <c:v>2280</c:v>
                </c:pt>
                <c:pt idx="2638">
                  <c:v>2281</c:v>
                </c:pt>
                <c:pt idx="2639">
                  <c:v>2282</c:v>
                </c:pt>
                <c:pt idx="2640">
                  <c:v>2283</c:v>
                </c:pt>
                <c:pt idx="2641">
                  <c:v>2284</c:v>
                </c:pt>
                <c:pt idx="2642">
                  <c:v>2285</c:v>
                </c:pt>
                <c:pt idx="2643">
                  <c:v>2286</c:v>
                </c:pt>
                <c:pt idx="2644">
                  <c:v>2287</c:v>
                </c:pt>
                <c:pt idx="2645">
                  <c:v>2288</c:v>
                </c:pt>
                <c:pt idx="2646">
                  <c:v>2289</c:v>
                </c:pt>
                <c:pt idx="2647">
                  <c:v>2290</c:v>
                </c:pt>
                <c:pt idx="2648">
                  <c:v>2291</c:v>
                </c:pt>
                <c:pt idx="2649">
                  <c:v>2292</c:v>
                </c:pt>
                <c:pt idx="2650">
                  <c:v>2293</c:v>
                </c:pt>
                <c:pt idx="2651">
                  <c:v>2294</c:v>
                </c:pt>
                <c:pt idx="2652">
                  <c:v>2295</c:v>
                </c:pt>
                <c:pt idx="2653">
                  <c:v>2296</c:v>
                </c:pt>
                <c:pt idx="2654">
                  <c:v>2297</c:v>
                </c:pt>
                <c:pt idx="2655">
                  <c:v>2298</c:v>
                </c:pt>
                <c:pt idx="2656">
                  <c:v>2299</c:v>
                </c:pt>
                <c:pt idx="2657">
                  <c:v>2300</c:v>
                </c:pt>
                <c:pt idx="2658">
                  <c:v>2301</c:v>
                </c:pt>
                <c:pt idx="2659">
                  <c:v>2302</c:v>
                </c:pt>
                <c:pt idx="2660">
                  <c:v>2303</c:v>
                </c:pt>
                <c:pt idx="2661">
                  <c:v>2304</c:v>
                </c:pt>
                <c:pt idx="2662">
                  <c:v>2305</c:v>
                </c:pt>
                <c:pt idx="2663">
                  <c:v>2306</c:v>
                </c:pt>
                <c:pt idx="2664">
                  <c:v>2307</c:v>
                </c:pt>
                <c:pt idx="2665">
                  <c:v>2308</c:v>
                </c:pt>
                <c:pt idx="2666">
                  <c:v>2309</c:v>
                </c:pt>
                <c:pt idx="2667">
                  <c:v>2310</c:v>
                </c:pt>
                <c:pt idx="2668">
                  <c:v>2311</c:v>
                </c:pt>
                <c:pt idx="2669">
                  <c:v>2312</c:v>
                </c:pt>
                <c:pt idx="2670">
                  <c:v>2313</c:v>
                </c:pt>
                <c:pt idx="2671">
                  <c:v>2314</c:v>
                </c:pt>
                <c:pt idx="2672">
                  <c:v>2315</c:v>
                </c:pt>
                <c:pt idx="2673">
                  <c:v>2316</c:v>
                </c:pt>
                <c:pt idx="2674">
                  <c:v>2317</c:v>
                </c:pt>
                <c:pt idx="2675">
                  <c:v>2318</c:v>
                </c:pt>
                <c:pt idx="2676">
                  <c:v>2319</c:v>
                </c:pt>
                <c:pt idx="2677">
                  <c:v>2320</c:v>
                </c:pt>
                <c:pt idx="2678">
                  <c:v>2321</c:v>
                </c:pt>
                <c:pt idx="2679">
                  <c:v>2322</c:v>
                </c:pt>
                <c:pt idx="2680">
                  <c:v>2323</c:v>
                </c:pt>
                <c:pt idx="2681">
                  <c:v>2324</c:v>
                </c:pt>
                <c:pt idx="2682">
                  <c:v>2325</c:v>
                </c:pt>
                <c:pt idx="2683">
                  <c:v>2326</c:v>
                </c:pt>
                <c:pt idx="2684">
                  <c:v>2327</c:v>
                </c:pt>
                <c:pt idx="2685">
                  <c:v>2328</c:v>
                </c:pt>
                <c:pt idx="2686">
                  <c:v>2329</c:v>
                </c:pt>
                <c:pt idx="2687">
                  <c:v>2330</c:v>
                </c:pt>
                <c:pt idx="2688">
                  <c:v>2331</c:v>
                </c:pt>
                <c:pt idx="2689">
                  <c:v>2332</c:v>
                </c:pt>
                <c:pt idx="2690">
                  <c:v>2333</c:v>
                </c:pt>
                <c:pt idx="2691">
                  <c:v>2334</c:v>
                </c:pt>
                <c:pt idx="2692">
                  <c:v>2335</c:v>
                </c:pt>
                <c:pt idx="2693">
                  <c:v>2336</c:v>
                </c:pt>
                <c:pt idx="2694">
                  <c:v>2337</c:v>
                </c:pt>
                <c:pt idx="2695">
                  <c:v>2338</c:v>
                </c:pt>
                <c:pt idx="2696">
                  <c:v>2339</c:v>
                </c:pt>
                <c:pt idx="2697">
                  <c:v>2340</c:v>
                </c:pt>
                <c:pt idx="2698">
                  <c:v>2341</c:v>
                </c:pt>
                <c:pt idx="2699">
                  <c:v>2342</c:v>
                </c:pt>
                <c:pt idx="2700">
                  <c:v>2343</c:v>
                </c:pt>
                <c:pt idx="2701">
                  <c:v>2344</c:v>
                </c:pt>
                <c:pt idx="2702">
                  <c:v>2345</c:v>
                </c:pt>
                <c:pt idx="2703">
                  <c:v>2346</c:v>
                </c:pt>
                <c:pt idx="2704">
                  <c:v>2347</c:v>
                </c:pt>
                <c:pt idx="2705">
                  <c:v>2348</c:v>
                </c:pt>
                <c:pt idx="2706">
                  <c:v>2349</c:v>
                </c:pt>
                <c:pt idx="2707">
                  <c:v>2350</c:v>
                </c:pt>
                <c:pt idx="2708">
                  <c:v>2351</c:v>
                </c:pt>
                <c:pt idx="2709">
                  <c:v>2352</c:v>
                </c:pt>
                <c:pt idx="2710">
                  <c:v>2353</c:v>
                </c:pt>
                <c:pt idx="2711">
                  <c:v>2354</c:v>
                </c:pt>
                <c:pt idx="2712">
                  <c:v>2355</c:v>
                </c:pt>
                <c:pt idx="2713">
                  <c:v>2356</c:v>
                </c:pt>
                <c:pt idx="2714">
                  <c:v>2357</c:v>
                </c:pt>
                <c:pt idx="2715">
                  <c:v>2358</c:v>
                </c:pt>
                <c:pt idx="2716">
                  <c:v>2359</c:v>
                </c:pt>
                <c:pt idx="2717">
                  <c:v>2360</c:v>
                </c:pt>
                <c:pt idx="2718">
                  <c:v>2361</c:v>
                </c:pt>
                <c:pt idx="2719">
                  <c:v>2362</c:v>
                </c:pt>
                <c:pt idx="2720">
                  <c:v>2363</c:v>
                </c:pt>
                <c:pt idx="2721">
                  <c:v>2364</c:v>
                </c:pt>
                <c:pt idx="2722">
                  <c:v>2365</c:v>
                </c:pt>
                <c:pt idx="2723">
                  <c:v>2366</c:v>
                </c:pt>
                <c:pt idx="2724">
                  <c:v>2367</c:v>
                </c:pt>
                <c:pt idx="2725">
                  <c:v>2368</c:v>
                </c:pt>
                <c:pt idx="2726">
                  <c:v>2369</c:v>
                </c:pt>
                <c:pt idx="2727">
                  <c:v>2370</c:v>
                </c:pt>
                <c:pt idx="2728">
                  <c:v>2371</c:v>
                </c:pt>
                <c:pt idx="2729">
                  <c:v>2372</c:v>
                </c:pt>
                <c:pt idx="2730">
                  <c:v>2373</c:v>
                </c:pt>
                <c:pt idx="2731">
                  <c:v>2374</c:v>
                </c:pt>
                <c:pt idx="2732">
                  <c:v>2375</c:v>
                </c:pt>
                <c:pt idx="2733">
                  <c:v>2376</c:v>
                </c:pt>
                <c:pt idx="2734">
                  <c:v>2377</c:v>
                </c:pt>
                <c:pt idx="2735">
                  <c:v>2378</c:v>
                </c:pt>
                <c:pt idx="2736">
                  <c:v>2379</c:v>
                </c:pt>
                <c:pt idx="2737">
                  <c:v>2380</c:v>
                </c:pt>
                <c:pt idx="2738">
                  <c:v>2381</c:v>
                </c:pt>
                <c:pt idx="2739">
                  <c:v>2382</c:v>
                </c:pt>
                <c:pt idx="2740">
                  <c:v>2383</c:v>
                </c:pt>
                <c:pt idx="2741">
                  <c:v>2384</c:v>
                </c:pt>
                <c:pt idx="2742">
                  <c:v>2385</c:v>
                </c:pt>
                <c:pt idx="2743">
                  <c:v>2386</c:v>
                </c:pt>
                <c:pt idx="2744">
                  <c:v>2387</c:v>
                </c:pt>
                <c:pt idx="2745">
                  <c:v>2388</c:v>
                </c:pt>
                <c:pt idx="2746">
                  <c:v>2389</c:v>
                </c:pt>
                <c:pt idx="2747">
                  <c:v>2390</c:v>
                </c:pt>
                <c:pt idx="2748">
                  <c:v>2391</c:v>
                </c:pt>
                <c:pt idx="2749">
                  <c:v>2392</c:v>
                </c:pt>
                <c:pt idx="2750">
                  <c:v>2393</c:v>
                </c:pt>
                <c:pt idx="2751">
                  <c:v>2394</c:v>
                </c:pt>
                <c:pt idx="2752">
                  <c:v>2395</c:v>
                </c:pt>
                <c:pt idx="2753">
                  <c:v>2396</c:v>
                </c:pt>
                <c:pt idx="2754">
                  <c:v>2397</c:v>
                </c:pt>
                <c:pt idx="2755">
                  <c:v>2398</c:v>
                </c:pt>
                <c:pt idx="2756">
                  <c:v>2399</c:v>
                </c:pt>
                <c:pt idx="2757">
                  <c:v>2400</c:v>
                </c:pt>
                <c:pt idx="2758">
                  <c:v>2401</c:v>
                </c:pt>
                <c:pt idx="2759">
                  <c:v>2402</c:v>
                </c:pt>
                <c:pt idx="2760">
                  <c:v>2403</c:v>
                </c:pt>
                <c:pt idx="2761">
                  <c:v>2404</c:v>
                </c:pt>
                <c:pt idx="2762">
                  <c:v>2405</c:v>
                </c:pt>
                <c:pt idx="2763">
                  <c:v>2406</c:v>
                </c:pt>
                <c:pt idx="2764">
                  <c:v>2407</c:v>
                </c:pt>
                <c:pt idx="2765">
                  <c:v>2408</c:v>
                </c:pt>
                <c:pt idx="2766">
                  <c:v>2409</c:v>
                </c:pt>
                <c:pt idx="2767">
                  <c:v>2410</c:v>
                </c:pt>
                <c:pt idx="2768">
                  <c:v>2411</c:v>
                </c:pt>
                <c:pt idx="2769">
                  <c:v>2412</c:v>
                </c:pt>
                <c:pt idx="2770">
                  <c:v>2413</c:v>
                </c:pt>
                <c:pt idx="2771">
                  <c:v>2414</c:v>
                </c:pt>
                <c:pt idx="2772">
                  <c:v>2415</c:v>
                </c:pt>
                <c:pt idx="2773">
                  <c:v>2416</c:v>
                </c:pt>
                <c:pt idx="2774">
                  <c:v>2417</c:v>
                </c:pt>
                <c:pt idx="2775">
                  <c:v>2418</c:v>
                </c:pt>
                <c:pt idx="2776">
                  <c:v>2419</c:v>
                </c:pt>
                <c:pt idx="2777">
                  <c:v>2420</c:v>
                </c:pt>
                <c:pt idx="2778">
                  <c:v>2421</c:v>
                </c:pt>
                <c:pt idx="2779">
                  <c:v>2422</c:v>
                </c:pt>
                <c:pt idx="2780">
                  <c:v>2423</c:v>
                </c:pt>
                <c:pt idx="2781">
                  <c:v>2424</c:v>
                </c:pt>
                <c:pt idx="2782">
                  <c:v>2425</c:v>
                </c:pt>
                <c:pt idx="2783">
                  <c:v>2426</c:v>
                </c:pt>
                <c:pt idx="2784">
                  <c:v>2427</c:v>
                </c:pt>
                <c:pt idx="2785">
                  <c:v>2428</c:v>
                </c:pt>
                <c:pt idx="2786">
                  <c:v>2429</c:v>
                </c:pt>
                <c:pt idx="2787">
                  <c:v>2430</c:v>
                </c:pt>
                <c:pt idx="2788">
                  <c:v>2431</c:v>
                </c:pt>
                <c:pt idx="2789">
                  <c:v>2432</c:v>
                </c:pt>
                <c:pt idx="2790">
                  <c:v>2433</c:v>
                </c:pt>
                <c:pt idx="2791">
                  <c:v>2434</c:v>
                </c:pt>
                <c:pt idx="2792">
                  <c:v>2435</c:v>
                </c:pt>
                <c:pt idx="2793">
                  <c:v>2436</c:v>
                </c:pt>
                <c:pt idx="2794">
                  <c:v>2437</c:v>
                </c:pt>
                <c:pt idx="2795">
                  <c:v>2438</c:v>
                </c:pt>
                <c:pt idx="2796">
                  <c:v>2439</c:v>
                </c:pt>
                <c:pt idx="2797">
                  <c:v>2440</c:v>
                </c:pt>
                <c:pt idx="2798">
                  <c:v>2441</c:v>
                </c:pt>
                <c:pt idx="2799">
                  <c:v>2442</c:v>
                </c:pt>
                <c:pt idx="2800">
                  <c:v>2443</c:v>
                </c:pt>
                <c:pt idx="2801">
                  <c:v>2444</c:v>
                </c:pt>
                <c:pt idx="2802">
                  <c:v>2445</c:v>
                </c:pt>
                <c:pt idx="2803">
                  <c:v>2446</c:v>
                </c:pt>
                <c:pt idx="2804">
                  <c:v>2447</c:v>
                </c:pt>
                <c:pt idx="2805">
                  <c:v>2448</c:v>
                </c:pt>
                <c:pt idx="2806">
                  <c:v>2449</c:v>
                </c:pt>
                <c:pt idx="2807">
                  <c:v>2450</c:v>
                </c:pt>
                <c:pt idx="2808">
                  <c:v>2451</c:v>
                </c:pt>
                <c:pt idx="2809">
                  <c:v>2452</c:v>
                </c:pt>
                <c:pt idx="2810">
                  <c:v>2453</c:v>
                </c:pt>
                <c:pt idx="2811">
                  <c:v>2454</c:v>
                </c:pt>
                <c:pt idx="2812">
                  <c:v>2455</c:v>
                </c:pt>
                <c:pt idx="2813">
                  <c:v>2456</c:v>
                </c:pt>
                <c:pt idx="2814">
                  <c:v>2457</c:v>
                </c:pt>
                <c:pt idx="2815">
                  <c:v>2458</c:v>
                </c:pt>
                <c:pt idx="2816">
                  <c:v>2459</c:v>
                </c:pt>
                <c:pt idx="2817">
                  <c:v>2460</c:v>
                </c:pt>
                <c:pt idx="2818">
                  <c:v>2461</c:v>
                </c:pt>
                <c:pt idx="2819">
                  <c:v>2462</c:v>
                </c:pt>
                <c:pt idx="2820">
                  <c:v>2463</c:v>
                </c:pt>
                <c:pt idx="2821">
                  <c:v>2464</c:v>
                </c:pt>
                <c:pt idx="2822">
                  <c:v>2465</c:v>
                </c:pt>
                <c:pt idx="2823">
                  <c:v>2466</c:v>
                </c:pt>
                <c:pt idx="2824">
                  <c:v>2467</c:v>
                </c:pt>
                <c:pt idx="2825">
                  <c:v>2468</c:v>
                </c:pt>
                <c:pt idx="2826">
                  <c:v>2469</c:v>
                </c:pt>
                <c:pt idx="2827">
                  <c:v>2470</c:v>
                </c:pt>
                <c:pt idx="2828">
                  <c:v>2471</c:v>
                </c:pt>
                <c:pt idx="2829">
                  <c:v>2472</c:v>
                </c:pt>
                <c:pt idx="2830">
                  <c:v>2473</c:v>
                </c:pt>
                <c:pt idx="2831">
                  <c:v>2474</c:v>
                </c:pt>
                <c:pt idx="2832">
                  <c:v>2475</c:v>
                </c:pt>
                <c:pt idx="2833">
                  <c:v>2476</c:v>
                </c:pt>
                <c:pt idx="2834">
                  <c:v>2477</c:v>
                </c:pt>
                <c:pt idx="2835">
                  <c:v>2478</c:v>
                </c:pt>
                <c:pt idx="2836">
                  <c:v>2479</c:v>
                </c:pt>
                <c:pt idx="2837">
                  <c:v>2480</c:v>
                </c:pt>
                <c:pt idx="2838">
                  <c:v>2481</c:v>
                </c:pt>
                <c:pt idx="2839">
                  <c:v>2482</c:v>
                </c:pt>
                <c:pt idx="2840">
                  <c:v>2483</c:v>
                </c:pt>
                <c:pt idx="2841">
                  <c:v>2484</c:v>
                </c:pt>
                <c:pt idx="2842">
                  <c:v>2485</c:v>
                </c:pt>
                <c:pt idx="2843">
                  <c:v>2486</c:v>
                </c:pt>
                <c:pt idx="2844">
                  <c:v>2487</c:v>
                </c:pt>
                <c:pt idx="2845">
                  <c:v>2488</c:v>
                </c:pt>
                <c:pt idx="2846">
                  <c:v>2489</c:v>
                </c:pt>
                <c:pt idx="2847">
                  <c:v>2490</c:v>
                </c:pt>
                <c:pt idx="2848">
                  <c:v>2491</c:v>
                </c:pt>
                <c:pt idx="2849">
                  <c:v>2492</c:v>
                </c:pt>
                <c:pt idx="2850">
                  <c:v>2493</c:v>
                </c:pt>
                <c:pt idx="2851">
                  <c:v>2494</c:v>
                </c:pt>
                <c:pt idx="2852">
                  <c:v>2495</c:v>
                </c:pt>
                <c:pt idx="2853">
                  <c:v>2496</c:v>
                </c:pt>
                <c:pt idx="2854">
                  <c:v>2497</c:v>
                </c:pt>
                <c:pt idx="2855">
                  <c:v>2498</c:v>
                </c:pt>
                <c:pt idx="2856">
                  <c:v>2499</c:v>
                </c:pt>
                <c:pt idx="2857">
                  <c:v>2500</c:v>
                </c:pt>
                <c:pt idx="2858">
                  <c:v>2501</c:v>
                </c:pt>
                <c:pt idx="2859">
                  <c:v>2502</c:v>
                </c:pt>
                <c:pt idx="2860">
                  <c:v>2503</c:v>
                </c:pt>
                <c:pt idx="2861">
                  <c:v>2504</c:v>
                </c:pt>
                <c:pt idx="2862">
                  <c:v>2505</c:v>
                </c:pt>
                <c:pt idx="2863">
                  <c:v>2506</c:v>
                </c:pt>
                <c:pt idx="2864">
                  <c:v>2507</c:v>
                </c:pt>
                <c:pt idx="2865">
                  <c:v>2508</c:v>
                </c:pt>
                <c:pt idx="2866">
                  <c:v>2509</c:v>
                </c:pt>
                <c:pt idx="2867">
                  <c:v>2510</c:v>
                </c:pt>
                <c:pt idx="2868">
                  <c:v>2511</c:v>
                </c:pt>
                <c:pt idx="2869">
                  <c:v>2512</c:v>
                </c:pt>
                <c:pt idx="2870">
                  <c:v>2513</c:v>
                </c:pt>
                <c:pt idx="2871">
                  <c:v>2514</c:v>
                </c:pt>
                <c:pt idx="2872">
                  <c:v>2515</c:v>
                </c:pt>
                <c:pt idx="2873">
                  <c:v>2516</c:v>
                </c:pt>
                <c:pt idx="2874">
                  <c:v>2517</c:v>
                </c:pt>
                <c:pt idx="2875">
                  <c:v>2518</c:v>
                </c:pt>
                <c:pt idx="2876">
                  <c:v>2519</c:v>
                </c:pt>
                <c:pt idx="2877">
                  <c:v>2520</c:v>
                </c:pt>
                <c:pt idx="2878">
                  <c:v>2521</c:v>
                </c:pt>
                <c:pt idx="2879">
                  <c:v>2522</c:v>
                </c:pt>
                <c:pt idx="2880">
                  <c:v>2523</c:v>
                </c:pt>
                <c:pt idx="2881">
                  <c:v>2524</c:v>
                </c:pt>
                <c:pt idx="2882">
                  <c:v>2525</c:v>
                </c:pt>
                <c:pt idx="2883">
                  <c:v>2526</c:v>
                </c:pt>
                <c:pt idx="2884">
                  <c:v>2527</c:v>
                </c:pt>
                <c:pt idx="2885">
                  <c:v>2528</c:v>
                </c:pt>
                <c:pt idx="2886">
                  <c:v>2529</c:v>
                </c:pt>
                <c:pt idx="2887">
                  <c:v>2530</c:v>
                </c:pt>
                <c:pt idx="2888">
                  <c:v>2531</c:v>
                </c:pt>
                <c:pt idx="2889">
                  <c:v>2532</c:v>
                </c:pt>
                <c:pt idx="2890">
                  <c:v>2533</c:v>
                </c:pt>
                <c:pt idx="2891">
                  <c:v>2534</c:v>
                </c:pt>
                <c:pt idx="2892">
                  <c:v>2535</c:v>
                </c:pt>
                <c:pt idx="2893">
                  <c:v>2536</c:v>
                </c:pt>
                <c:pt idx="2894">
                  <c:v>2537</c:v>
                </c:pt>
                <c:pt idx="2895">
                  <c:v>2538</c:v>
                </c:pt>
                <c:pt idx="2896">
                  <c:v>2539</c:v>
                </c:pt>
                <c:pt idx="2897">
                  <c:v>2540</c:v>
                </c:pt>
                <c:pt idx="2898">
                  <c:v>2541</c:v>
                </c:pt>
                <c:pt idx="2899">
                  <c:v>2542</c:v>
                </c:pt>
                <c:pt idx="2900">
                  <c:v>2543</c:v>
                </c:pt>
                <c:pt idx="2901">
                  <c:v>2544</c:v>
                </c:pt>
                <c:pt idx="2902">
                  <c:v>2545</c:v>
                </c:pt>
                <c:pt idx="2903">
                  <c:v>2546</c:v>
                </c:pt>
                <c:pt idx="2904">
                  <c:v>2547</c:v>
                </c:pt>
                <c:pt idx="2905">
                  <c:v>2548</c:v>
                </c:pt>
                <c:pt idx="2906">
                  <c:v>2549</c:v>
                </c:pt>
                <c:pt idx="2907">
                  <c:v>2550</c:v>
                </c:pt>
                <c:pt idx="2908">
                  <c:v>2551</c:v>
                </c:pt>
                <c:pt idx="2909">
                  <c:v>2552</c:v>
                </c:pt>
                <c:pt idx="2910">
                  <c:v>2553</c:v>
                </c:pt>
                <c:pt idx="2911">
                  <c:v>2554</c:v>
                </c:pt>
                <c:pt idx="2912">
                  <c:v>2555</c:v>
                </c:pt>
                <c:pt idx="2913">
                  <c:v>2556</c:v>
                </c:pt>
                <c:pt idx="2914">
                  <c:v>2557</c:v>
                </c:pt>
                <c:pt idx="2915">
                  <c:v>2558</c:v>
                </c:pt>
                <c:pt idx="2916">
                  <c:v>2559</c:v>
                </c:pt>
                <c:pt idx="2917">
                  <c:v>2560</c:v>
                </c:pt>
                <c:pt idx="2918">
                  <c:v>2561</c:v>
                </c:pt>
                <c:pt idx="2919">
                  <c:v>2562</c:v>
                </c:pt>
                <c:pt idx="2920">
                  <c:v>2563</c:v>
                </c:pt>
                <c:pt idx="2921">
                  <c:v>2564</c:v>
                </c:pt>
                <c:pt idx="2922">
                  <c:v>2565</c:v>
                </c:pt>
                <c:pt idx="2923">
                  <c:v>2566</c:v>
                </c:pt>
                <c:pt idx="2924">
                  <c:v>2567</c:v>
                </c:pt>
                <c:pt idx="2925">
                  <c:v>2568</c:v>
                </c:pt>
                <c:pt idx="2926">
                  <c:v>2569</c:v>
                </c:pt>
                <c:pt idx="2927">
                  <c:v>2570</c:v>
                </c:pt>
                <c:pt idx="2928">
                  <c:v>2571</c:v>
                </c:pt>
                <c:pt idx="2929">
                  <c:v>2572</c:v>
                </c:pt>
                <c:pt idx="2930">
                  <c:v>2573</c:v>
                </c:pt>
                <c:pt idx="2931">
                  <c:v>2574</c:v>
                </c:pt>
                <c:pt idx="2932">
                  <c:v>2575</c:v>
                </c:pt>
                <c:pt idx="2933">
                  <c:v>2576</c:v>
                </c:pt>
                <c:pt idx="2934">
                  <c:v>2577</c:v>
                </c:pt>
                <c:pt idx="2935">
                  <c:v>2578</c:v>
                </c:pt>
                <c:pt idx="2936">
                  <c:v>2579</c:v>
                </c:pt>
                <c:pt idx="2937">
                  <c:v>2580</c:v>
                </c:pt>
                <c:pt idx="2938">
                  <c:v>2581</c:v>
                </c:pt>
                <c:pt idx="2939">
                  <c:v>2582</c:v>
                </c:pt>
                <c:pt idx="2940">
                  <c:v>2583</c:v>
                </c:pt>
                <c:pt idx="2941">
                  <c:v>2584</c:v>
                </c:pt>
                <c:pt idx="2942">
                  <c:v>2585</c:v>
                </c:pt>
                <c:pt idx="2943">
                  <c:v>2586</c:v>
                </c:pt>
                <c:pt idx="2944">
                  <c:v>2587</c:v>
                </c:pt>
                <c:pt idx="2945">
                  <c:v>2588</c:v>
                </c:pt>
                <c:pt idx="2946">
                  <c:v>2589</c:v>
                </c:pt>
                <c:pt idx="2947">
                  <c:v>2590</c:v>
                </c:pt>
                <c:pt idx="2948">
                  <c:v>2591</c:v>
                </c:pt>
                <c:pt idx="2949">
                  <c:v>2592</c:v>
                </c:pt>
                <c:pt idx="2950">
                  <c:v>2593</c:v>
                </c:pt>
                <c:pt idx="2951">
                  <c:v>2594</c:v>
                </c:pt>
                <c:pt idx="2952">
                  <c:v>2595</c:v>
                </c:pt>
                <c:pt idx="2953">
                  <c:v>2596</c:v>
                </c:pt>
                <c:pt idx="2954">
                  <c:v>2597</c:v>
                </c:pt>
                <c:pt idx="2955">
                  <c:v>2598</c:v>
                </c:pt>
                <c:pt idx="2956">
                  <c:v>2599</c:v>
                </c:pt>
                <c:pt idx="2957">
                  <c:v>2600</c:v>
                </c:pt>
                <c:pt idx="2958">
                  <c:v>2601</c:v>
                </c:pt>
                <c:pt idx="2959">
                  <c:v>2602</c:v>
                </c:pt>
                <c:pt idx="2960">
                  <c:v>2603</c:v>
                </c:pt>
                <c:pt idx="2961">
                  <c:v>2604</c:v>
                </c:pt>
                <c:pt idx="2962">
                  <c:v>2605</c:v>
                </c:pt>
                <c:pt idx="2963">
                  <c:v>2606</c:v>
                </c:pt>
                <c:pt idx="2964">
                  <c:v>2607</c:v>
                </c:pt>
                <c:pt idx="2965">
                  <c:v>2608</c:v>
                </c:pt>
                <c:pt idx="2966">
                  <c:v>2609</c:v>
                </c:pt>
                <c:pt idx="2967">
                  <c:v>2610</c:v>
                </c:pt>
                <c:pt idx="2968">
                  <c:v>2611</c:v>
                </c:pt>
                <c:pt idx="2969">
                  <c:v>2612</c:v>
                </c:pt>
                <c:pt idx="2970">
                  <c:v>2613</c:v>
                </c:pt>
                <c:pt idx="2971">
                  <c:v>2614</c:v>
                </c:pt>
                <c:pt idx="2972">
                  <c:v>2615</c:v>
                </c:pt>
                <c:pt idx="2973">
                  <c:v>2616</c:v>
                </c:pt>
                <c:pt idx="2974">
                  <c:v>2617</c:v>
                </c:pt>
                <c:pt idx="2975">
                  <c:v>2618</c:v>
                </c:pt>
                <c:pt idx="2976">
                  <c:v>2619</c:v>
                </c:pt>
                <c:pt idx="2977">
                  <c:v>2620</c:v>
                </c:pt>
                <c:pt idx="2978">
                  <c:v>2621</c:v>
                </c:pt>
                <c:pt idx="2979">
                  <c:v>2622</c:v>
                </c:pt>
                <c:pt idx="2980">
                  <c:v>2623</c:v>
                </c:pt>
                <c:pt idx="2981">
                  <c:v>2624</c:v>
                </c:pt>
                <c:pt idx="2982">
                  <c:v>2625</c:v>
                </c:pt>
                <c:pt idx="2983">
                  <c:v>2626</c:v>
                </c:pt>
                <c:pt idx="2984">
                  <c:v>2627</c:v>
                </c:pt>
                <c:pt idx="2985">
                  <c:v>2628</c:v>
                </c:pt>
                <c:pt idx="2986">
                  <c:v>2629</c:v>
                </c:pt>
                <c:pt idx="2987">
                  <c:v>2630</c:v>
                </c:pt>
                <c:pt idx="2988">
                  <c:v>2631</c:v>
                </c:pt>
                <c:pt idx="2989">
                  <c:v>2632</c:v>
                </c:pt>
                <c:pt idx="2990">
                  <c:v>2633</c:v>
                </c:pt>
                <c:pt idx="2991">
                  <c:v>2634</c:v>
                </c:pt>
                <c:pt idx="2992">
                  <c:v>2635</c:v>
                </c:pt>
                <c:pt idx="2993">
                  <c:v>2636</c:v>
                </c:pt>
                <c:pt idx="2994">
                  <c:v>2637</c:v>
                </c:pt>
                <c:pt idx="2995">
                  <c:v>2638</c:v>
                </c:pt>
                <c:pt idx="2996">
                  <c:v>2639</c:v>
                </c:pt>
                <c:pt idx="2997">
                  <c:v>2640</c:v>
                </c:pt>
                <c:pt idx="2998">
                  <c:v>2641</c:v>
                </c:pt>
                <c:pt idx="2999">
                  <c:v>2642</c:v>
                </c:pt>
                <c:pt idx="3000">
                  <c:v>2643</c:v>
                </c:pt>
                <c:pt idx="3001">
                  <c:v>2644</c:v>
                </c:pt>
                <c:pt idx="3002">
                  <c:v>2645</c:v>
                </c:pt>
                <c:pt idx="3003">
                  <c:v>2646</c:v>
                </c:pt>
                <c:pt idx="3004">
                  <c:v>2647</c:v>
                </c:pt>
                <c:pt idx="3005">
                  <c:v>2648</c:v>
                </c:pt>
                <c:pt idx="3006">
                  <c:v>2649</c:v>
                </c:pt>
                <c:pt idx="3007">
                  <c:v>2650</c:v>
                </c:pt>
                <c:pt idx="3008">
                  <c:v>2651</c:v>
                </c:pt>
                <c:pt idx="3009">
                  <c:v>2652</c:v>
                </c:pt>
                <c:pt idx="3010">
                  <c:v>2653</c:v>
                </c:pt>
                <c:pt idx="3011">
                  <c:v>2654</c:v>
                </c:pt>
                <c:pt idx="3012">
                  <c:v>2655</c:v>
                </c:pt>
                <c:pt idx="3013">
                  <c:v>2656</c:v>
                </c:pt>
                <c:pt idx="3014">
                  <c:v>2657</c:v>
                </c:pt>
                <c:pt idx="3015">
                  <c:v>2658</c:v>
                </c:pt>
                <c:pt idx="3016">
                  <c:v>2659</c:v>
                </c:pt>
                <c:pt idx="3017">
                  <c:v>2660</c:v>
                </c:pt>
                <c:pt idx="3018">
                  <c:v>2661</c:v>
                </c:pt>
                <c:pt idx="3019">
                  <c:v>2662</c:v>
                </c:pt>
                <c:pt idx="3020">
                  <c:v>2663</c:v>
                </c:pt>
                <c:pt idx="3021">
                  <c:v>2664</c:v>
                </c:pt>
                <c:pt idx="3022">
                  <c:v>2665</c:v>
                </c:pt>
                <c:pt idx="3023">
                  <c:v>2666</c:v>
                </c:pt>
                <c:pt idx="3024">
                  <c:v>2667</c:v>
                </c:pt>
                <c:pt idx="3025">
                  <c:v>2668</c:v>
                </c:pt>
                <c:pt idx="3026">
                  <c:v>2669</c:v>
                </c:pt>
                <c:pt idx="3027">
                  <c:v>2670</c:v>
                </c:pt>
                <c:pt idx="3028">
                  <c:v>2671</c:v>
                </c:pt>
                <c:pt idx="3029">
                  <c:v>2672</c:v>
                </c:pt>
                <c:pt idx="3030">
                  <c:v>2673</c:v>
                </c:pt>
                <c:pt idx="3031">
                  <c:v>2674</c:v>
                </c:pt>
                <c:pt idx="3032">
                  <c:v>2675</c:v>
                </c:pt>
                <c:pt idx="3033">
                  <c:v>2676</c:v>
                </c:pt>
                <c:pt idx="3034">
                  <c:v>2677</c:v>
                </c:pt>
                <c:pt idx="3035">
                  <c:v>2678</c:v>
                </c:pt>
                <c:pt idx="3036">
                  <c:v>2679</c:v>
                </c:pt>
                <c:pt idx="3037">
                  <c:v>2680</c:v>
                </c:pt>
                <c:pt idx="3038">
                  <c:v>2681</c:v>
                </c:pt>
                <c:pt idx="3039">
                  <c:v>2682</c:v>
                </c:pt>
                <c:pt idx="3040">
                  <c:v>2683</c:v>
                </c:pt>
                <c:pt idx="3041">
                  <c:v>2684</c:v>
                </c:pt>
                <c:pt idx="3042">
                  <c:v>2685</c:v>
                </c:pt>
                <c:pt idx="3043">
                  <c:v>2686</c:v>
                </c:pt>
                <c:pt idx="3044">
                  <c:v>2687</c:v>
                </c:pt>
                <c:pt idx="3045">
                  <c:v>2688</c:v>
                </c:pt>
                <c:pt idx="3046">
                  <c:v>2689</c:v>
                </c:pt>
                <c:pt idx="3047">
                  <c:v>2690</c:v>
                </c:pt>
                <c:pt idx="3048">
                  <c:v>2691</c:v>
                </c:pt>
                <c:pt idx="3049">
                  <c:v>2692</c:v>
                </c:pt>
                <c:pt idx="3050">
                  <c:v>2693</c:v>
                </c:pt>
                <c:pt idx="3051">
                  <c:v>2694</c:v>
                </c:pt>
                <c:pt idx="3052">
                  <c:v>2695</c:v>
                </c:pt>
                <c:pt idx="3053">
                  <c:v>2696</c:v>
                </c:pt>
                <c:pt idx="3054">
                  <c:v>2697</c:v>
                </c:pt>
                <c:pt idx="3055">
                  <c:v>2698</c:v>
                </c:pt>
                <c:pt idx="3056">
                  <c:v>2699</c:v>
                </c:pt>
                <c:pt idx="3057">
                  <c:v>2700</c:v>
                </c:pt>
                <c:pt idx="3058">
                  <c:v>2701</c:v>
                </c:pt>
                <c:pt idx="3059">
                  <c:v>2702</c:v>
                </c:pt>
                <c:pt idx="3060">
                  <c:v>2703</c:v>
                </c:pt>
                <c:pt idx="3061">
                  <c:v>2704</c:v>
                </c:pt>
                <c:pt idx="3062">
                  <c:v>2705</c:v>
                </c:pt>
                <c:pt idx="3063">
                  <c:v>2706</c:v>
                </c:pt>
                <c:pt idx="3064">
                  <c:v>2707</c:v>
                </c:pt>
                <c:pt idx="3065">
                  <c:v>2708</c:v>
                </c:pt>
                <c:pt idx="3066">
                  <c:v>2709</c:v>
                </c:pt>
                <c:pt idx="3067">
                  <c:v>2710</c:v>
                </c:pt>
                <c:pt idx="3068">
                  <c:v>2711</c:v>
                </c:pt>
                <c:pt idx="3069">
                  <c:v>2712</c:v>
                </c:pt>
                <c:pt idx="3070">
                  <c:v>2713</c:v>
                </c:pt>
                <c:pt idx="3071">
                  <c:v>2714</c:v>
                </c:pt>
                <c:pt idx="3072">
                  <c:v>2715</c:v>
                </c:pt>
                <c:pt idx="3073">
                  <c:v>2716</c:v>
                </c:pt>
                <c:pt idx="3074">
                  <c:v>2717</c:v>
                </c:pt>
                <c:pt idx="3075">
                  <c:v>2718</c:v>
                </c:pt>
                <c:pt idx="3076">
                  <c:v>2719</c:v>
                </c:pt>
                <c:pt idx="3077">
                  <c:v>2720</c:v>
                </c:pt>
                <c:pt idx="3078">
                  <c:v>2721</c:v>
                </c:pt>
                <c:pt idx="3079">
                  <c:v>2722</c:v>
                </c:pt>
                <c:pt idx="3080">
                  <c:v>2723</c:v>
                </c:pt>
                <c:pt idx="3081">
                  <c:v>2724</c:v>
                </c:pt>
                <c:pt idx="3082">
                  <c:v>2725</c:v>
                </c:pt>
                <c:pt idx="3083">
                  <c:v>2726</c:v>
                </c:pt>
                <c:pt idx="3084">
                  <c:v>2727</c:v>
                </c:pt>
                <c:pt idx="3085">
                  <c:v>2728</c:v>
                </c:pt>
                <c:pt idx="3086">
                  <c:v>2729</c:v>
                </c:pt>
                <c:pt idx="3087">
                  <c:v>2730</c:v>
                </c:pt>
                <c:pt idx="3088">
                  <c:v>2731</c:v>
                </c:pt>
                <c:pt idx="3089">
                  <c:v>2732</c:v>
                </c:pt>
                <c:pt idx="3090">
                  <c:v>2733</c:v>
                </c:pt>
                <c:pt idx="3091">
                  <c:v>2734</c:v>
                </c:pt>
                <c:pt idx="3092">
                  <c:v>2735</c:v>
                </c:pt>
                <c:pt idx="3093">
                  <c:v>2736</c:v>
                </c:pt>
                <c:pt idx="3094">
                  <c:v>2737</c:v>
                </c:pt>
                <c:pt idx="3095">
                  <c:v>2738</c:v>
                </c:pt>
                <c:pt idx="3096">
                  <c:v>2739</c:v>
                </c:pt>
                <c:pt idx="3097">
                  <c:v>2740</c:v>
                </c:pt>
                <c:pt idx="3098">
                  <c:v>2741</c:v>
                </c:pt>
                <c:pt idx="3099">
                  <c:v>2742</c:v>
                </c:pt>
                <c:pt idx="3100">
                  <c:v>2743</c:v>
                </c:pt>
                <c:pt idx="3101">
                  <c:v>2744</c:v>
                </c:pt>
                <c:pt idx="3102">
                  <c:v>2745</c:v>
                </c:pt>
                <c:pt idx="3103">
                  <c:v>2746</c:v>
                </c:pt>
                <c:pt idx="3104">
                  <c:v>2747</c:v>
                </c:pt>
                <c:pt idx="3105">
                  <c:v>2748</c:v>
                </c:pt>
                <c:pt idx="3106">
                  <c:v>2749</c:v>
                </c:pt>
                <c:pt idx="3107">
                  <c:v>2750</c:v>
                </c:pt>
                <c:pt idx="3108">
                  <c:v>2751</c:v>
                </c:pt>
                <c:pt idx="3109">
                  <c:v>2752</c:v>
                </c:pt>
                <c:pt idx="3110">
                  <c:v>2753</c:v>
                </c:pt>
                <c:pt idx="3111">
                  <c:v>2754</c:v>
                </c:pt>
                <c:pt idx="3112">
                  <c:v>2755</c:v>
                </c:pt>
                <c:pt idx="3113">
                  <c:v>2756</c:v>
                </c:pt>
                <c:pt idx="3114">
                  <c:v>2757</c:v>
                </c:pt>
                <c:pt idx="3115">
                  <c:v>2758</c:v>
                </c:pt>
                <c:pt idx="3116">
                  <c:v>2759</c:v>
                </c:pt>
                <c:pt idx="3117">
                  <c:v>2760</c:v>
                </c:pt>
                <c:pt idx="3118">
                  <c:v>2761</c:v>
                </c:pt>
                <c:pt idx="3119">
                  <c:v>2762</c:v>
                </c:pt>
                <c:pt idx="3120">
                  <c:v>2763</c:v>
                </c:pt>
                <c:pt idx="3121">
                  <c:v>2764</c:v>
                </c:pt>
                <c:pt idx="3122">
                  <c:v>2765</c:v>
                </c:pt>
                <c:pt idx="3123">
                  <c:v>2766</c:v>
                </c:pt>
                <c:pt idx="3124">
                  <c:v>2767</c:v>
                </c:pt>
                <c:pt idx="3125">
                  <c:v>2768</c:v>
                </c:pt>
                <c:pt idx="3126">
                  <c:v>2769</c:v>
                </c:pt>
                <c:pt idx="3127">
                  <c:v>2770</c:v>
                </c:pt>
                <c:pt idx="3128">
                  <c:v>2771</c:v>
                </c:pt>
                <c:pt idx="3129">
                  <c:v>2772</c:v>
                </c:pt>
                <c:pt idx="3130">
                  <c:v>2773</c:v>
                </c:pt>
                <c:pt idx="3131">
                  <c:v>2774</c:v>
                </c:pt>
                <c:pt idx="3132">
                  <c:v>2775</c:v>
                </c:pt>
                <c:pt idx="3133">
                  <c:v>2776</c:v>
                </c:pt>
                <c:pt idx="3134">
                  <c:v>2777</c:v>
                </c:pt>
                <c:pt idx="3135">
                  <c:v>2778</c:v>
                </c:pt>
                <c:pt idx="3136">
                  <c:v>2779</c:v>
                </c:pt>
                <c:pt idx="3137">
                  <c:v>2780</c:v>
                </c:pt>
                <c:pt idx="3138">
                  <c:v>2781</c:v>
                </c:pt>
                <c:pt idx="3139">
                  <c:v>2782</c:v>
                </c:pt>
                <c:pt idx="3140">
                  <c:v>2783</c:v>
                </c:pt>
                <c:pt idx="3141">
                  <c:v>2784</c:v>
                </c:pt>
                <c:pt idx="3142">
                  <c:v>2785</c:v>
                </c:pt>
                <c:pt idx="3143">
                  <c:v>2786</c:v>
                </c:pt>
                <c:pt idx="3144">
                  <c:v>2787</c:v>
                </c:pt>
                <c:pt idx="3145">
                  <c:v>2788</c:v>
                </c:pt>
                <c:pt idx="3146">
                  <c:v>2789</c:v>
                </c:pt>
                <c:pt idx="3147">
                  <c:v>2790</c:v>
                </c:pt>
                <c:pt idx="3148">
                  <c:v>2791</c:v>
                </c:pt>
                <c:pt idx="3149">
                  <c:v>2792</c:v>
                </c:pt>
                <c:pt idx="3150">
                  <c:v>2793</c:v>
                </c:pt>
                <c:pt idx="3151">
                  <c:v>2794</c:v>
                </c:pt>
                <c:pt idx="3152">
                  <c:v>2795</c:v>
                </c:pt>
                <c:pt idx="3153">
                  <c:v>2796</c:v>
                </c:pt>
                <c:pt idx="3154">
                  <c:v>2797</c:v>
                </c:pt>
                <c:pt idx="3155">
                  <c:v>2798</c:v>
                </c:pt>
                <c:pt idx="3156">
                  <c:v>2799</c:v>
                </c:pt>
                <c:pt idx="3157">
                  <c:v>2800</c:v>
                </c:pt>
                <c:pt idx="3158">
                  <c:v>2801</c:v>
                </c:pt>
                <c:pt idx="3159">
                  <c:v>2802</c:v>
                </c:pt>
                <c:pt idx="3160">
                  <c:v>2803</c:v>
                </c:pt>
                <c:pt idx="3161">
                  <c:v>2804</c:v>
                </c:pt>
                <c:pt idx="3162">
                  <c:v>2805</c:v>
                </c:pt>
                <c:pt idx="3163">
                  <c:v>2806</c:v>
                </c:pt>
                <c:pt idx="3164">
                  <c:v>2807</c:v>
                </c:pt>
                <c:pt idx="3165">
                  <c:v>2808</c:v>
                </c:pt>
                <c:pt idx="3166">
                  <c:v>2809</c:v>
                </c:pt>
                <c:pt idx="3167">
                  <c:v>2810</c:v>
                </c:pt>
                <c:pt idx="3168">
                  <c:v>2811</c:v>
                </c:pt>
                <c:pt idx="3169">
                  <c:v>2812</c:v>
                </c:pt>
                <c:pt idx="3170">
                  <c:v>2813</c:v>
                </c:pt>
                <c:pt idx="3171">
                  <c:v>2814</c:v>
                </c:pt>
                <c:pt idx="3172">
                  <c:v>2815</c:v>
                </c:pt>
                <c:pt idx="3173">
                  <c:v>2816</c:v>
                </c:pt>
                <c:pt idx="3174">
                  <c:v>2817</c:v>
                </c:pt>
                <c:pt idx="3175">
                  <c:v>2818</c:v>
                </c:pt>
                <c:pt idx="3176">
                  <c:v>2819</c:v>
                </c:pt>
                <c:pt idx="3177">
                  <c:v>2820</c:v>
                </c:pt>
                <c:pt idx="3178">
                  <c:v>2821</c:v>
                </c:pt>
                <c:pt idx="3179">
                  <c:v>2822</c:v>
                </c:pt>
                <c:pt idx="3180">
                  <c:v>2823</c:v>
                </c:pt>
                <c:pt idx="3181">
                  <c:v>2824</c:v>
                </c:pt>
                <c:pt idx="3182">
                  <c:v>2825</c:v>
                </c:pt>
                <c:pt idx="3183">
                  <c:v>2826</c:v>
                </c:pt>
                <c:pt idx="3184">
                  <c:v>2827</c:v>
                </c:pt>
                <c:pt idx="3185">
                  <c:v>2828</c:v>
                </c:pt>
                <c:pt idx="3186">
                  <c:v>2829</c:v>
                </c:pt>
                <c:pt idx="3187">
                  <c:v>2830</c:v>
                </c:pt>
                <c:pt idx="3188">
                  <c:v>2831</c:v>
                </c:pt>
                <c:pt idx="3189">
                  <c:v>2832</c:v>
                </c:pt>
                <c:pt idx="3190">
                  <c:v>2833</c:v>
                </c:pt>
                <c:pt idx="3191">
                  <c:v>2834</c:v>
                </c:pt>
                <c:pt idx="3192">
                  <c:v>2835</c:v>
                </c:pt>
                <c:pt idx="3193">
                  <c:v>2836</c:v>
                </c:pt>
                <c:pt idx="3194">
                  <c:v>2837</c:v>
                </c:pt>
                <c:pt idx="3195">
                  <c:v>2838</c:v>
                </c:pt>
                <c:pt idx="3196">
                  <c:v>2839</c:v>
                </c:pt>
                <c:pt idx="3197">
                  <c:v>2840</c:v>
                </c:pt>
                <c:pt idx="3198">
                  <c:v>2841</c:v>
                </c:pt>
                <c:pt idx="3199">
                  <c:v>2842</c:v>
                </c:pt>
                <c:pt idx="3200">
                  <c:v>2843</c:v>
                </c:pt>
                <c:pt idx="3201">
                  <c:v>2844</c:v>
                </c:pt>
                <c:pt idx="3202">
                  <c:v>2845</c:v>
                </c:pt>
                <c:pt idx="3203">
                  <c:v>2846</c:v>
                </c:pt>
                <c:pt idx="3204">
                  <c:v>2847</c:v>
                </c:pt>
                <c:pt idx="3205">
                  <c:v>2848</c:v>
                </c:pt>
                <c:pt idx="3206">
                  <c:v>2849</c:v>
                </c:pt>
                <c:pt idx="3207">
                  <c:v>2850</c:v>
                </c:pt>
                <c:pt idx="3208">
                  <c:v>2851</c:v>
                </c:pt>
                <c:pt idx="3209">
                  <c:v>2852</c:v>
                </c:pt>
                <c:pt idx="3210">
                  <c:v>2853</c:v>
                </c:pt>
                <c:pt idx="3211">
                  <c:v>2854</c:v>
                </c:pt>
                <c:pt idx="3212">
                  <c:v>2855</c:v>
                </c:pt>
                <c:pt idx="3213">
                  <c:v>2856</c:v>
                </c:pt>
                <c:pt idx="3214">
                  <c:v>2857</c:v>
                </c:pt>
                <c:pt idx="3215">
                  <c:v>2858</c:v>
                </c:pt>
                <c:pt idx="3216">
                  <c:v>2859</c:v>
                </c:pt>
                <c:pt idx="3217">
                  <c:v>2860</c:v>
                </c:pt>
                <c:pt idx="3218">
                  <c:v>2861</c:v>
                </c:pt>
                <c:pt idx="3219">
                  <c:v>2862</c:v>
                </c:pt>
                <c:pt idx="3220">
                  <c:v>2863</c:v>
                </c:pt>
                <c:pt idx="3221">
                  <c:v>2864</c:v>
                </c:pt>
                <c:pt idx="3222">
                  <c:v>2865</c:v>
                </c:pt>
                <c:pt idx="3223">
                  <c:v>2866</c:v>
                </c:pt>
                <c:pt idx="3224">
                  <c:v>2867</c:v>
                </c:pt>
                <c:pt idx="3225">
                  <c:v>2868</c:v>
                </c:pt>
                <c:pt idx="3226">
                  <c:v>2869</c:v>
                </c:pt>
                <c:pt idx="3227">
                  <c:v>2870</c:v>
                </c:pt>
                <c:pt idx="3228">
                  <c:v>2871</c:v>
                </c:pt>
                <c:pt idx="3229">
                  <c:v>2872</c:v>
                </c:pt>
                <c:pt idx="3230">
                  <c:v>2873</c:v>
                </c:pt>
                <c:pt idx="3231">
                  <c:v>2874</c:v>
                </c:pt>
                <c:pt idx="3232">
                  <c:v>2875</c:v>
                </c:pt>
                <c:pt idx="3233">
                  <c:v>2876</c:v>
                </c:pt>
                <c:pt idx="3234">
                  <c:v>2877</c:v>
                </c:pt>
                <c:pt idx="3235">
                  <c:v>2878</c:v>
                </c:pt>
                <c:pt idx="3236">
                  <c:v>2879</c:v>
                </c:pt>
                <c:pt idx="3237">
                  <c:v>2880</c:v>
                </c:pt>
                <c:pt idx="3238">
                  <c:v>2881</c:v>
                </c:pt>
                <c:pt idx="3239">
                  <c:v>2882</c:v>
                </c:pt>
                <c:pt idx="3240">
                  <c:v>2883</c:v>
                </c:pt>
                <c:pt idx="3241">
                  <c:v>2884</c:v>
                </c:pt>
                <c:pt idx="3242">
                  <c:v>2885</c:v>
                </c:pt>
                <c:pt idx="3243">
                  <c:v>2886</c:v>
                </c:pt>
                <c:pt idx="3244">
                  <c:v>2887</c:v>
                </c:pt>
                <c:pt idx="3245">
                  <c:v>2888</c:v>
                </c:pt>
                <c:pt idx="3246">
                  <c:v>2889</c:v>
                </c:pt>
                <c:pt idx="3247">
                  <c:v>2890</c:v>
                </c:pt>
                <c:pt idx="3248">
                  <c:v>2891</c:v>
                </c:pt>
                <c:pt idx="3249">
                  <c:v>2892</c:v>
                </c:pt>
                <c:pt idx="3250">
                  <c:v>2893</c:v>
                </c:pt>
                <c:pt idx="3251">
                  <c:v>2894</c:v>
                </c:pt>
                <c:pt idx="3252">
                  <c:v>2895</c:v>
                </c:pt>
                <c:pt idx="3253">
                  <c:v>2896</c:v>
                </c:pt>
                <c:pt idx="3254">
                  <c:v>2897</c:v>
                </c:pt>
                <c:pt idx="3255">
                  <c:v>2898</c:v>
                </c:pt>
                <c:pt idx="3256">
                  <c:v>2899</c:v>
                </c:pt>
                <c:pt idx="3257">
                  <c:v>2900</c:v>
                </c:pt>
                <c:pt idx="3258">
                  <c:v>2901</c:v>
                </c:pt>
                <c:pt idx="3259">
                  <c:v>2902</c:v>
                </c:pt>
                <c:pt idx="3260">
                  <c:v>2903</c:v>
                </c:pt>
                <c:pt idx="3261">
                  <c:v>2904</c:v>
                </c:pt>
                <c:pt idx="3262">
                  <c:v>2905</c:v>
                </c:pt>
                <c:pt idx="3263">
                  <c:v>2906</c:v>
                </c:pt>
                <c:pt idx="3264">
                  <c:v>2907</c:v>
                </c:pt>
                <c:pt idx="3265">
                  <c:v>2908</c:v>
                </c:pt>
                <c:pt idx="3266">
                  <c:v>2909</c:v>
                </c:pt>
                <c:pt idx="3267">
                  <c:v>2910</c:v>
                </c:pt>
                <c:pt idx="3268">
                  <c:v>2911</c:v>
                </c:pt>
                <c:pt idx="3269">
                  <c:v>2912</c:v>
                </c:pt>
                <c:pt idx="3270">
                  <c:v>2913</c:v>
                </c:pt>
                <c:pt idx="3271">
                  <c:v>2914</c:v>
                </c:pt>
                <c:pt idx="3272">
                  <c:v>2915</c:v>
                </c:pt>
                <c:pt idx="3273">
                  <c:v>2916</c:v>
                </c:pt>
                <c:pt idx="3274">
                  <c:v>2917</c:v>
                </c:pt>
                <c:pt idx="3275">
                  <c:v>2918</c:v>
                </c:pt>
                <c:pt idx="3276">
                  <c:v>2919</c:v>
                </c:pt>
                <c:pt idx="3277">
                  <c:v>2920</c:v>
                </c:pt>
                <c:pt idx="3278">
                  <c:v>2921</c:v>
                </c:pt>
                <c:pt idx="3279">
                  <c:v>2922</c:v>
                </c:pt>
                <c:pt idx="3280">
                  <c:v>2923</c:v>
                </c:pt>
                <c:pt idx="3281">
                  <c:v>2924</c:v>
                </c:pt>
                <c:pt idx="3282">
                  <c:v>2925</c:v>
                </c:pt>
                <c:pt idx="3283">
                  <c:v>2926</c:v>
                </c:pt>
                <c:pt idx="3284">
                  <c:v>2927</c:v>
                </c:pt>
                <c:pt idx="3285">
                  <c:v>2928</c:v>
                </c:pt>
                <c:pt idx="3286">
                  <c:v>2929</c:v>
                </c:pt>
                <c:pt idx="3287">
                  <c:v>2930</c:v>
                </c:pt>
                <c:pt idx="3288">
                  <c:v>2931</c:v>
                </c:pt>
                <c:pt idx="3289">
                  <c:v>2932</c:v>
                </c:pt>
                <c:pt idx="3290">
                  <c:v>2933</c:v>
                </c:pt>
                <c:pt idx="3291">
                  <c:v>2934</c:v>
                </c:pt>
                <c:pt idx="3292">
                  <c:v>2935</c:v>
                </c:pt>
                <c:pt idx="3293">
                  <c:v>2936</c:v>
                </c:pt>
                <c:pt idx="3294">
                  <c:v>2937</c:v>
                </c:pt>
                <c:pt idx="3295">
                  <c:v>2938</c:v>
                </c:pt>
                <c:pt idx="3296">
                  <c:v>2939</c:v>
                </c:pt>
                <c:pt idx="3297">
                  <c:v>2940</c:v>
                </c:pt>
                <c:pt idx="3298">
                  <c:v>2941</c:v>
                </c:pt>
                <c:pt idx="3299">
                  <c:v>2942</c:v>
                </c:pt>
                <c:pt idx="3300">
                  <c:v>2943</c:v>
                </c:pt>
                <c:pt idx="3301">
                  <c:v>2944</c:v>
                </c:pt>
                <c:pt idx="3302">
                  <c:v>2945</c:v>
                </c:pt>
                <c:pt idx="3303">
                  <c:v>2946</c:v>
                </c:pt>
                <c:pt idx="3304">
                  <c:v>2947</c:v>
                </c:pt>
                <c:pt idx="3305">
                  <c:v>2948</c:v>
                </c:pt>
                <c:pt idx="3306">
                  <c:v>2949</c:v>
                </c:pt>
                <c:pt idx="3307">
                  <c:v>2950</c:v>
                </c:pt>
                <c:pt idx="3308">
                  <c:v>2951</c:v>
                </c:pt>
                <c:pt idx="3309">
                  <c:v>2952</c:v>
                </c:pt>
                <c:pt idx="3310">
                  <c:v>2953</c:v>
                </c:pt>
                <c:pt idx="3311">
                  <c:v>2954</c:v>
                </c:pt>
                <c:pt idx="3312">
                  <c:v>2955</c:v>
                </c:pt>
                <c:pt idx="3313">
                  <c:v>2956</c:v>
                </c:pt>
                <c:pt idx="3314">
                  <c:v>2957</c:v>
                </c:pt>
                <c:pt idx="3315">
                  <c:v>2958</c:v>
                </c:pt>
                <c:pt idx="3316">
                  <c:v>2959</c:v>
                </c:pt>
                <c:pt idx="3317">
                  <c:v>2960</c:v>
                </c:pt>
                <c:pt idx="3318">
                  <c:v>2961</c:v>
                </c:pt>
                <c:pt idx="3319">
                  <c:v>2962</c:v>
                </c:pt>
                <c:pt idx="3320">
                  <c:v>2963</c:v>
                </c:pt>
                <c:pt idx="3321">
                  <c:v>2964</c:v>
                </c:pt>
                <c:pt idx="3322">
                  <c:v>2965</c:v>
                </c:pt>
                <c:pt idx="3323">
                  <c:v>2966</c:v>
                </c:pt>
                <c:pt idx="3324">
                  <c:v>2967</c:v>
                </c:pt>
                <c:pt idx="3325">
                  <c:v>2968</c:v>
                </c:pt>
                <c:pt idx="3326">
                  <c:v>2969</c:v>
                </c:pt>
                <c:pt idx="3327">
                  <c:v>2970</c:v>
                </c:pt>
                <c:pt idx="3328">
                  <c:v>2971</c:v>
                </c:pt>
                <c:pt idx="3329">
                  <c:v>2972</c:v>
                </c:pt>
                <c:pt idx="3330">
                  <c:v>2973</c:v>
                </c:pt>
                <c:pt idx="3331">
                  <c:v>2974</c:v>
                </c:pt>
                <c:pt idx="3332">
                  <c:v>2975</c:v>
                </c:pt>
                <c:pt idx="3333">
                  <c:v>2976</c:v>
                </c:pt>
                <c:pt idx="3334">
                  <c:v>2977</c:v>
                </c:pt>
                <c:pt idx="3335">
                  <c:v>2978</c:v>
                </c:pt>
                <c:pt idx="3336">
                  <c:v>2979</c:v>
                </c:pt>
                <c:pt idx="3337">
                  <c:v>2980</c:v>
                </c:pt>
                <c:pt idx="3338">
                  <c:v>2981</c:v>
                </c:pt>
                <c:pt idx="3339">
                  <c:v>2982</c:v>
                </c:pt>
                <c:pt idx="3340">
                  <c:v>2983</c:v>
                </c:pt>
                <c:pt idx="3341">
                  <c:v>2984</c:v>
                </c:pt>
                <c:pt idx="3342">
                  <c:v>2985</c:v>
                </c:pt>
                <c:pt idx="3343">
                  <c:v>2986</c:v>
                </c:pt>
                <c:pt idx="3344">
                  <c:v>2987</c:v>
                </c:pt>
                <c:pt idx="3345">
                  <c:v>2988</c:v>
                </c:pt>
                <c:pt idx="3346">
                  <c:v>2989</c:v>
                </c:pt>
                <c:pt idx="3347">
                  <c:v>2990</c:v>
                </c:pt>
                <c:pt idx="3348">
                  <c:v>2991</c:v>
                </c:pt>
                <c:pt idx="3349">
                  <c:v>2992</c:v>
                </c:pt>
                <c:pt idx="3350">
                  <c:v>2993</c:v>
                </c:pt>
                <c:pt idx="3351">
                  <c:v>2994</c:v>
                </c:pt>
                <c:pt idx="3352">
                  <c:v>2995</c:v>
                </c:pt>
                <c:pt idx="3353">
                  <c:v>2996</c:v>
                </c:pt>
                <c:pt idx="3354">
                  <c:v>2997</c:v>
                </c:pt>
                <c:pt idx="3355">
                  <c:v>2998</c:v>
                </c:pt>
                <c:pt idx="3356">
                  <c:v>2999</c:v>
                </c:pt>
                <c:pt idx="3357">
                  <c:v>3000</c:v>
                </c:pt>
                <c:pt idx="3358">
                  <c:v>3001</c:v>
                </c:pt>
                <c:pt idx="3359">
                  <c:v>3002</c:v>
                </c:pt>
                <c:pt idx="3360">
                  <c:v>3003</c:v>
                </c:pt>
                <c:pt idx="3361">
                  <c:v>3004</c:v>
                </c:pt>
                <c:pt idx="3362">
                  <c:v>3005</c:v>
                </c:pt>
                <c:pt idx="3363">
                  <c:v>3006</c:v>
                </c:pt>
                <c:pt idx="3364">
                  <c:v>3007</c:v>
                </c:pt>
                <c:pt idx="3365">
                  <c:v>3008</c:v>
                </c:pt>
                <c:pt idx="3366">
                  <c:v>3009</c:v>
                </c:pt>
                <c:pt idx="3367">
                  <c:v>3010</c:v>
                </c:pt>
                <c:pt idx="3368">
                  <c:v>3011</c:v>
                </c:pt>
                <c:pt idx="3369">
                  <c:v>3012</c:v>
                </c:pt>
                <c:pt idx="3370">
                  <c:v>3013</c:v>
                </c:pt>
                <c:pt idx="3371">
                  <c:v>3014</c:v>
                </c:pt>
                <c:pt idx="3372">
                  <c:v>3015</c:v>
                </c:pt>
                <c:pt idx="3373">
                  <c:v>3016</c:v>
                </c:pt>
                <c:pt idx="3374">
                  <c:v>3017</c:v>
                </c:pt>
                <c:pt idx="3375">
                  <c:v>3018</c:v>
                </c:pt>
                <c:pt idx="3376">
                  <c:v>3019</c:v>
                </c:pt>
                <c:pt idx="3377">
                  <c:v>3020</c:v>
                </c:pt>
                <c:pt idx="3378">
                  <c:v>3021</c:v>
                </c:pt>
                <c:pt idx="3379">
                  <c:v>3022</c:v>
                </c:pt>
                <c:pt idx="3380">
                  <c:v>3023</c:v>
                </c:pt>
                <c:pt idx="3381">
                  <c:v>3024</c:v>
                </c:pt>
                <c:pt idx="3382">
                  <c:v>3025</c:v>
                </c:pt>
                <c:pt idx="3383">
                  <c:v>3026</c:v>
                </c:pt>
                <c:pt idx="3384">
                  <c:v>3027</c:v>
                </c:pt>
                <c:pt idx="3385">
                  <c:v>3028</c:v>
                </c:pt>
                <c:pt idx="3386">
                  <c:v>3029</c:v>
                </c:pt>
                <c:pt idx="3387">
                  <c:v>3030</c:v>
                </c:pt>
                <c:pt idx="3388">
                  <c:v>3031</c:v>
                </c:pt>
                <c:pt idx="3389">
                  <c:v>3032</c:v>
                </c:pt>
                <c:pt idx="3390">
                  <c:v>3033</c:v>
                </c:pt>
                <c:pt idx="3391">
                  <c:v>3034</c:v>
                </c:pt>
                <c:pt idx="3392">
                  <c:v>3035</c:v>
                </c:pt>
                <c:pt idx="3393">
                  <c:v>3036</c:v>
                </c:pt>
                <c:pt idx="3394">
                  <c:v>3037</c:v>
                </c:pt>
                <c:pt idx="3395">
                  <c:v>3038</c:v>
                </c:pt>
                <c:pt idx="3396">
                  <c:v>3039</c:v>
                </c:pt>
                <c:pt idx="3397">
                  <c:v>3040</c:v>
                </c:pt>
                <c:pt idx="3398">
                  <c:v>3041</c:v>
                </c:pt>
                <c:pt idx="3399">
                  <c:v>3042</c:v>
                </c:pt>
                <c:pt idx="3400">
                  <c:v>3043</c:v>
                </c:pt>
                <c:pt idx="3401">
                  <c:v>3044</c:v>
                </c:pt>
                <c:pt idx="3402">
                  <c:v>3045</c:v>
                </c:pt>
                <c:pt idx="3403">
                  <c:v>3046</c:v>
                </c:pt>
                <c:pt idx="3404">
                  <c:v>3047</c:v>
                </c:pt>
                <c:pt idx="3405">
                  <c:v>3048</c:v>
                </c:pt>
                <c:pt idx="3406">
                  <c:v>3049</c:v>
                </c:pt>
                <c:pt idx="3407">
                  <c:v>3050</c:v>
                </c:pt>
                <c:pt idx="3408">
                  <c:v>3051</c:v>
                </c:pt>
                <c:pt idx="3409">
                  <c:v>3052</c:v>
                </c:pt>
                <c:pt idx="3410">
                  <c:v>3053</c:v>
                </c:pt>
                <c:pt idx="3411">
                  <c:v>3054</c:v>
                </c:pt>
                <c:pt idx="3412">
                  <c:v>3055</c:v>
                </c:pt>
                <c:pt idx="3413">
                  <c:v>3056</c:v>
                </c:pt>
                <c:pt idx="3414">
                  <c:v>3057</c:v>
                </c:pt>
                <c:pt idx="3415">
                  <c:v>3058</c:v>
                </c:pt>
                <c:pt idx="3416">
                  <c:v>3059</c:v>
                </c:pt>
                <c:pt idx="3417">
                  <c:v>3060</c:v>
                </c:pt>
                <c:pt idx="3418">
                  <c:v>3061</c:v>
                </c:pt>
                <c:pt idx="3419">
                  <c:v>3062</c:v>
                </c:pt>
                <c:pt idx="3420">
                  <c:v>3063</c:v>
                </c:pt>
                <c:pt idx="3421">
                  <c:v>3064</c:v>
                </c:pt>
                <c:pt idx="3422">
                  <c:v>3065</c:v>
                </c:pt>
                <c:pt idx="3423">
                  <c:v>3066</c:v>
                </c:pt>
                <c:pt idx="3424">
                  <c:v>3067</c:v>
                </c:pt>
                <c:pt idx="3425">
                  <c:v>3068</c:v>
                </c:pt>
                <c:pt idx="3426">
                  <c:v>3069</c:v>
                </c:pt>
                <c:pt idx="3427">
                  <c:v>3070</c:v>
                </c:pt>
                <c:pt idx="3428">
                  <c:v>3071</c:v>
                </c:pt>
                <c:pt idx="3429">
                  <c:v>3072</c:v>
                </c:pt>
                <c:pt idx="3430">
                  <c:v>3073</c:v>
                </c:pt>
                <c:pt idx="3431">
                  <c:v>3074</c:v>
                </c:pt>
                <c:pt idx="3432">
                  <c:v>3075</c:v>
                </c:pt>
                <c:pt idx="3433">
                  <c:v>3076</c:v>
                </c:pt>
                <c:pt idx="3434">
                  <c:v>3077</c:v>
                </c:pt>
                <c:pt idx="3435">
                  <c:v>3078</c:v>
                </c:pt>
                <c:pt idx="3436">
                  <c:v>3079</c:v>
                </c:pt>
                <c:pt idx="3437">
                  <c:v>3080</c:v>
                </c:pt>
                <c:pt idx="3438">
                  <c:v>3081</c:v>
                </c:pt>
                <c:pt idx="3439">
                  <c:v>3082</c:v>
                </c:pt>
                <c:pt idx="3440">
                  <c:v>3083</c:v>
                </c:pt>
                <c:pt idx="3441">
                  <c:v>3084</c:v>
                </c:pt>
                <c:pt idx="3442">
                  <c:v>3085</c:v>
                </c:pt>
                <c:pt idx="3443">
                  <c:v>3086</c:v>
                </c:pt>
                <c:pt idx="3444">
                  <c:v>3087</c:v>
                </c:pt>
                <c:pt idx="3445">
                  <c:v>3088</c:v>
                </c:pt>
                <c:pt idx="3446">
                  <c:v>3089</c:v>
                </c:pt>
                <c:pt idx="3447">
                  <c:v>3090</c:v>
                </c:pt>
                <c:pt idx="3448">
                  <c:v>3091</c:v>
                </c:pt>
                <c:pt idx="3449">
                  <c:v>3092</c:v>
                </c:pt>
                <c:pt idx="3450">
                  <c:v>3093</c:v>
                </c:pt>
                <c:pt idx="3451">
                  <c:v>3094</c:v>
                </c:pt>
                <c:pt idx="3452">
                  <c:v>3095</c:v>
                </c:pt>
                <c:pt idx="3453">
                  <c:v>3096</c:v>
                </c:pt>
                <c:pt idx="3454">
                  <c:v>3097</c:v>
                </c:pt>
                <c:pt idx="3455">
                  <c:v>3098</c:v>
                </c:pt>
                <c:pt idx="3456">
                  <c:v>3099</c:v>
                </c:pt>
                <c:pt idx="3457">
                  <c:v>3100</c:v>
                </c:pt>
                <c:pt idx="3458">
                  <c:v>3101</c:v>
                </c:pt>
                <c:pt idx="3459">
                  <c:v>3102</c:v>
                </c:pt>
                <c:pt idx="3460">
                  <c:v>3103</c:v>
                </c:pt>
                <c:pt idx="3461">
                  <c:v>3104</c:v>
                </c:pt>
                <c:pt idx="3462">
                  <c:v>3105</c:v>
                </c:pt>
                <c:pt idx="3463">
                  <c:v>3106</c:v>
                </c:pt>
                <c:pt idx="3464">
                  <c:v>3107</c:v>
                </c:pt>
                <c:pt idx="3465">
                  <c:v>3108</c:v>
                </c:pt>
                <c:pt idx="3466">
                  <c:v>3109</c:v>
                </c:pt>
                <c:pt idx="3467">
                  <c:v>3110</c:v>
                </c:pt>
                <c:pt idx="3468">
                  <c:v>3111</c:v>
                </c:pt>
                <c:pt idx="3469">
                  <c:v>3112</c:v>
                </c:pt>
                <c:pt idx="3470">
                  <c:v>3113</c:v>
                </c:pt>
                <c:pt idx="3471">
                  <c:v>3114</c:v>
                </c:pt>
                <c:pt idx="3472">
                  <c:v>3115</c:v>
                </c:pt>
                <c:pt idx="3473">
                  <c:v>3116</c:v>
                </c:pt>
                <c:pt idx="3474">
                  <c:v>3117</c:v>
                </c:pt>
                <c:pt idx="3475">
                  <c:v>3118</c:v>
                </c:pt>
                <c:pt idx="3476">
                  <c:v>3119</c:v>
                </c:pt>
                <c:pt idx="3477">
                  <c:v>3120</c:v>
                </c:pt>
                <c:pt idx="3478">
                  <c:v>3121</c:v>
                </c:pt>
                <c:pt idx="3479">
                  <c:v>3122</c:v>
                </c:pt>
                <c:pt idx="3480">
                  <c:v>3123</c:v>
                </c:pt>
                <c:pt idx="3481">
                  <c:v>3124</c:v>
                </c:pt>
                <c:pt idx="3482">
                  <c:v>3125</c:v>
                </c:pt>
                <c:pt idx="3483">
                  <c:v>3126</c:v>
                </c:pt>
                <c:pt idx="3484">
                  <c:v>3127</c:v>
                </c:pt>
                <c:pt idx="3485">
                  <c:v>3128</c:v>
                </c:pt>
                <c:pt idx="3486">
                  <c:v>3129</c:v>
                </c:pt>
                <c:pt idx="3487">
                  <c:v>3130</c:v>
                </c:pt>
                <c:pt idx="3488">
                  <c:v>3131</c:v>
                </c:pt>
                <c:pt idx="3489">
                  <c:v>3132</c:v>
                </c:pt>
                <c:pt idx="3490">
                  <c:v>3133</c:v>
                </c:pt>
                <c:pt idx="3491">
                  <c:v>3134</c:v>
                </c:pt>
                <c:pt idx="3492">
                  <c:v>3135</c:v>
                </c:pt>
                <c:pt idx="3493">
                  <c:v>3136</c:v>
                </c:pt>
                <c:pt idx="3494">
                  <c:v>3137</c:v>
                </c:pt>
                <c:pt idx="3495">
                  <c:v>3138</c:v>
                </c:pt>
                <c:pt idx="3496">
                  <c:v>3139</c:v>
                </c:pt>
                <c:pt idx="3497">
                  <c:v>3140</c:v>
                </c:pt>
                <c:pt idx="3498">
                  <c:v>3141</c:v>
                </c:pt>
                <c:pt idx="3499">
                  <c:v>3142</c:v>
                </c:pt>
                <c:pt idx="3500">
                  <c:v>3143</c:v>
                </c:pt>
                <c:pt idx="3501">
                  <c:v>3144</c:v>
                </c:pt>
                <c:pt idx="3502">
                  <c:v>3145</c:v>
                </c:pt>
                <c:pt idx="3503">
                  <c:v>3146</c:v>
                </c:pt>
                <c:pt idx="3504">
                  <c:v>3147</c:v>
                </c:pt>
                <c:pt idx="3505">
                  <c:v>3148</c:v>
                </c:pt>
                <c:pt idx="3506">
                  <c:v>3149</c:v>
                </c:pt>
                <c:pt idx="3507">
                  <c:v>3150</c:v>
                </c:pt>
                <c:pt idx="3508">
                  <c:v>3151</c:v>
                </c:pt>
                <c:pt idx="3509">
                  <c:v>3152</c:v>
                </c:pt>
                <c:pt idx="3510">
                  <c:v>3153</c:v>
                </c:pt>
                <c:pt idx="3511">
                  <c:v>3154</c:v>
                </c:pt>
                <c:pt idx="3512">
                  <c:v>3155</c:v>
                </c:pt>
                <c:pt idx="3513">
                  <c:v>3156</c:v>
                </c:pt>
                <c:pt idx="3514">
                  <c:v>3157</c:v>
                </c:pt>
                <c:pt idx="3515">
                  <c:v>3158</c:v>
                </c:pt>
                <c:pt idx="3516">
                  <c:v>3159</c:v>
                </c:pt>
                <c:pt idx="3517">
                  <c:v>3160</c:v>
                </c:pt>
                <c:pt idx="3518">
                  <c:v>3161</c:v>
                </c:pt>
                <c:pt idx="3519">
                  <c:v>3162</c:v>
                </c:pt>
                <c:pt idx="3520">
                  <c:v>3163</c:v>
                </c:pt>
                <c:pt idx="3521">
                  <c:v>3164</c:v>
                </c:pt>
                <c:pt idx="3522">
                  <c:v>3165</c:v>
                </c:pt>
                <c:pt idx="3523">
                  <c:v>3166</c:v>
                </c:pt>
                <c:pt idx="3524">
                  <c:v>3167</c:v>
                </c:pt>
                <c:pt idx="3525">
                  <c:v>3168</c:v>
                </c:pt>
                <c:pt idx="3526">
                  <c:v>3169</c:v>
                </c:pt>
                <c:pt idx="3527">
                  <c:v>3170</c:v>
                </c:pt>
                <c:pt idx="3528">
                  <c:v>3171</c:v>
                </c:pt>
                <c:pt idx="3529">
                  <c:v>3172</c:v>
                </c:pt>
                <c:pt idx="3530">
                  <c:v>3173</c:v>
                </c:pt>
                <c:pt idx="3531">
                  <c:v>3174</c:v>
                </c:pt>
                <c:pt idx="3532">
                  <c:v>3175</c:v>
                </c:pt>
                <c:pt idx="3533">
                  <c:v>3176</c:v>
                </c:pt>
                <c:pt idx="3534">
                  <c:v>3177</c:v>
                </c:pt>
                <c:pt idx="3535">
                  <c:v>3178</c:v>
                </c:pt>
                <c:pt idx="3536">
                  <c:v>3179</c:v>
                </c:pt>
                <c:pt idx="3537">
                  <c:v>3180</c:v>
                </c:pt>
                <c:pt idx="3538">
                  <c:v>3181</c:v>
                </c:pt>
                <c:pt idx="3539">
                  <c:v>3182</c:v>
                </c:pt>
                <c:pt idx="3540">
                  <c:v>3183</c:v>
                </c:pt>
                <c:pt idx="3541">
                  <c:v>3184</c:v>
                </c:pt>
                <c:pt idx="3542">
                  <c:v>3185</c:v>
                </c:pt>
                <c:pt idx="3543">
                  <c:v>3186</c:v>
                </c:pt>
                <c:pt idx="3544">
                  <c:v>3187</c:v>
                </c:pt>
                <c:pt idx="3545">
                  <c:v>3188</c:v>
                </c:pt>
                <c:pt idx="3546">
                  <c:v>3189</c:v>
                </c:pt>
                <c:pt idx="3547">
                  <c:v>3190</c:v>
                </c:pt>
                <c:pt idx="3548">
                  <c:v>3191</c:v>
                </c:pt>
                <c:pt idx="3549">
                  <c:v>3192</c:v>
                </c:pt>
                <c:pt idx="3550">
                  <c:v>3193</c:v>
                </c:pt>
                <c:pt idx="3551">
                  <c:v>3194</c:v>
                </c:pt>
                <c:pt idx="3552">
                  <c:v>3195</c:v>
                </c:pt>
                <c:pt idx="3553">
                  <c:v>3196</c:v>
                </c:pt>
                <c:pt idx="3554">
                  <c:v>3197</c:v>
                </c:pt>
                <c:pt idx="3555">
                  <c:v>3198</c:v>
                </c:pt>
                <c:pt idx="3556">
                  <c:v>3199</c:v>
                </c:pt>
                <c:pt idx="3557">
                  <c:v>3200</c:v>
                </c:pt>
                <c:pt idx="3558">
                  <c:v>3201</c:v>
                </c:pt>
                <c:pt idx="3559">
                  <c:v>3202</c:v>
                </c:pt>
                <c:pt idx="3560">
                  <c:v>3203</c:v>
                </c:pt>
                <c:pt idx="3561">
                  <c:v>3204</c:v>
                </c:pt>
                <c:pt idx="3562">
                  <c:v>3205</c:v>
                </c:pt>
                <c:pt idx="3563">
                  <c:v>3206</c:v>
                </c:pt>
                <c:pt idx="3564">
                  <c:v>3207</c:v>
                </c:pt>
                <c:pt idx="3565">
                  <c:v>3208</c:v>
                </c:pt>
                <c:pt idx="3566">
                  <c:v>3209</c:v>
                </c:pt>
                <c:pt idx="3567">
                  <c:v>3210</c:v>
                </c:pt>
                <c:pt idx="3568">
                  <c:v>3211</c:v>
                </c:pt>
                <c:pt idx="3569">
                  <c:v>3212</c:v>
                </c:pt>
                <c:pt idx="3570">
                  <c:v>3213</c:v>
                </c:pt>
                <c:pt idx="3571">
                  <c:v>3214</c:v>
                </c:pt>
                <c:pt idx="3572">
                  <c:v>3215</c:v>
                </c:pt>
                <c:pt idx="3573">
                  <c:v>3216</c:v>
                </c:pt>
                <c:pt idx="3574">
                  <c:v>3217</c:v>
                </c:pt>
                <c:pt idx="3575">
                  <c:v>3218</c:v>
                </c:pt>
                <c:pt idx="3576">
                  <c:v>3219</c:v>
                </c:pt>
                <c:pt idx="3577">
                  <c:v>3220</c:v>
                </c:pt>
                <c:pt idx="3578">
                  <c:v>3221</c:v>
                </c:pt>
                <c:pt idx="3579">
                  <c:v>3222</c:v>
                </c:pt>
                <c:pt idx="3580">
                  <c:v>3223</c:v>
                </c:pt>
                <c:pt idx="3581">
                  <c:v>3224</c:v>
                </c:pt>
                <c:pt idx="3582">
                  <c:v>3225</c:v>
                </c:pt>
                <c:pt idx="3583">
                  <c:v>3226</c:v>
                </c:pt>
                <c:pt idx="3584">
                  <c:v>3227</c:v>
                </c:pt>
                <c:pt idx="3585">
                  <c:v>3228</c:v>
                </c:pt>
                <c:pt idx="3586">
                  <c:v>3229</c:v>
                </c:pt>
                <c:pt idx="3587">
                  <c:v>3230</c:v>
                </c:pt>
                <c:pt idx="3588">
                  <c:v>3231</c:v>
                </c:pt>
                <c:pt idx="3589">
                  <c:v>3232</c:v>
                </c:pt>
                <c:pt idx="3590">
                  <c:v>3233</c:v>
                </c:pt>
                <c:pt idx="3591">
                  <c:v>3234</c:v>
                </c:pt>
                <c:pt idx="3592">
                  <c:v>3235</c:v>
                </c:pt>
                <c:pt idx="3593">
                  <c:v>3236</c:v>
                </c:pt>
                <c:pt idx="3594">
                  <c:v>3237</c:v>
                </c:pt>
                <c:pt idx="3595">
                  <c:v>3238</c:v>
                </c:pt>
                <c:pt idx="3596">
                  <c:v>3239</c:v>
                </c:pt>
                <c:pt idx="3597">
                  <c:v>3240</c:v>
                </c:pt>
                <c:pt idx="3598">
                  <c:v>3241</c:v>
                </c:pt>
                <c:pt idx="3599">
                  <c:v>3242</c:v>
                </c:pt>
                <c:pt idx="3600">
                  <c:v>3243</c:v>
                </c:pt>
                <c:pt idx="3601">
                  <c:v>3244</c:v>
                </c:pt>
                <c:pt idx="3602">
                  <c:v>3245</c:v>
                </c:pt>
                <c:pt idx="3603">
                  <c:v>3246</c:v>
                </c:pt>
                <c:pt idx="3604">
                  <c:v>3247</c:v>
                </c:pt>
                <c:pt idx="3605">
                  <c:v>3248</c:v>
                </c:pt>
                <c:pt idx="3606">
                  <c:v>3249</c:v>
                </c:pt>
                <c:pt idx="3607">
                  <c:v>3250</c:v>
                </c:pt>
                <c:pt idx="3608">
                  <c:v>3251</c:v>
                </c:pt>
                <c:pt idx="3609">
                  <c:v>3252</c:v>
                </c:pt>
                <c:pt idx="3610">
                  <c:v>3253</c:v>
                </c:pt>
                <c:pt idx="3611">
                  <c:v>3254</c:v>
                </c:pt>
                <c:pt idx="3612">
                  <c:v>3255</c:v>
                </c:pt>
                <c:pt idx="3613">
                  <c:v>3256</c:v>
                </c:pt>
                <c:pt idx="3614">
                  <c:v>3257</c:v>
                </c:pt>
                <c:pt idx="3615">
                  <c:v>3258</c:v>
                </c:pt>
                <c:pt idx="3616">
                  <c:v>3259</c:v>
                </c:pt>
                <c:pt idx="3617">
                  <c:v>3260</c:v>
                </c:pt>
                <c:pt idx="3618">
                  <c:v>3261</c:v>
                </c:pt>
                <c:pt idx="3619">
                  <c:v>3262</c:v>
                </c:pt>
                <c:pt idx="3620">
                  <c:v>3263</c:v>
                </c:pt>
                <c:pt idx="3621">
                  <c:v>3264</c:v>
                </c:pt>
                <c:pt idx="3622">
                  <c:v>3265</c:v>
                </c:pt>
                <c:pt idx="3623">
                  <c:v>3266</c:v>
                </c:pt>
                <c:pt idx="3624">
                  <c:v>3267</c:v>
                </c:pt>
                <c:pt idx="3625">
                  <c:v>3268</c:v>
                </c:pt>
                <c:pt idx="3626">
                  <c:v>3269</c:v>
                </c:pt>
                <c:pt idx="3627">
                  <c:v>3270</c:v>
                </c:pt>
                <c:pt idx="3628">
                  <c:v>3271</c:v>
                </c:pt>
                <c:pt idx="3629">
                  <c:v>3272</c:v>
                </c:pt>
                <c:pt idx="3630">
                  <c:v>3273</c:v>
                </c:pt>
                <c:pt idx="3631">
                  <c:v>3274</c:v>
                </c:pt>
                <c:pt idx="3632">
                  <c:v>3275</c:v>
                </c:pt>
                <c:pt idx="3633">
                  <c:v>3276</c:v>
                </c:pt>
                <c:pt idx="3634">
                  <c:v>3277</c:v>
                </c:pt>
                <c:pt idx="3635">
                  <c:v>3278</c:v>
                </c:pt>
                <c:pt idx="3636">
                  <c:v>3279</c:v>
                </c:pt>
                <c:pt idx="3637">
                  <c:v>3280</c:v>
                </c:pt>
                <c:pt idx="3638">
                  <c:v>3281</c:v>
                </c:pt>
                <c:pt idx="3639">
                  <c:v>3282</c:v>
                </c:pt>
                <c:pt idx="3640">
                  <c:v>3283</c:v>
                </c:pt>
                <c:pt idx="3641">
                  <c:v>3284</c:v>
                </c:pt>
                <c:pt idx="3642">
                  <c:v>3285</c:v>
                </c:pt>
                <c:pt idx="3643">
                  <c:v>3286</c:v>
                </c:pt>
                <c:pt idx="3644">
                  <c:v>3287</c:v>
                </c:pt>
                <c:pt idx="3645">
                  <c:v>3288</c:v>
                </c:pt>
                <c:pt idx="3646">
                  <c:v>3289</c:v>
                </c:pt>
                <c:pt idx="3647">
                  <c:v>3290</c:v>
                </c:pt>
                <c:pt idx="3648">
                  <c:v>3291</c:v>
                </c:pt>
                <c:pt idx="3649">
                  <c:v>3292</c:v>
                </c:pt>
                <c:pt idx="3650">
                  <c:v>3293</c:v>
                </c:pt>
                <c:pt idx="3651">
                  <c:v>3294</c:v>
                </c:pt>
                <c:pt idx="3652">
                  <c:v>3295</c:v>
                </c:pt>
                <c:pt idx="3653">
                  <c:v>3296</c:v>
                </c:pt>
                <c:pt idx="3654">
                  <c:v>3297</c:v>
                </c:pt>
                <c:pt idx="3655">
                  <c:v>3298</c:v>
                </c:pt>
                <c:pt idx="3656">
                  <c:v>3299</c:v>
                </c:pt>
                <c:pt idx="3657">
                  <c:v>3300</c:v>
                </c:pt>
                <c:pt idx="3658">
                  <c:v>3301</c:v>
                </c:pt>
                <c:pt idx="3659">
                  <c:v>3302</c:v>
                </c:pt>
                <c:pt idx="3660">
                  <c:v>3303</c:v>
                </c:pt>
                <c:pt idx="3661">
                  <c:v>3304</c:v>
                </c:pt>
                <c:pt idx="3662">
                  <c:v>3305</c:v>
                </c:pt>
                <c:pt idx="3663">
                  <c:v>3306</c:v>
                </c:pt>
                <c:pt idx="3664">
                  <c:v>3307</c:v>
                </c:pt>
                <c:pt idx="3665">
                  <c:v>3308</c:v>
                </c:pt>
                <c:pt idx="3666">
                  <c:v>3309</c:v>
                </c:pt>
                <c:pt idx="3667">
                  <c:v>3310</c:v>
                </c:pt>
                <c:pt idx="3668">
                  <c:v>3311</c:v>
                </c:pt>
                <c:pt idx="3669">
                  <c:v>3312</c:v>
                </c:pt>
                <c:pt idx="3670">
                  <c:v>3313</c:v>
                </c:pt>
                <c:pt idx="3671">
                  <c:v>3314</c:v>
                </c:pt>
                <c:pt idx="3672">
                  <c:v>3315</c:v>
                </c:pt>
                <c:pt idx="3673">
                  <c:v>3316</c:v>
                </c:pt>
                <c:pt idx="3674">
                  <c:v>3317</c:v>
                </c:pt>
                <c:pt idx="3675">
                  <c:v>3318</c:v>
                </c:pt>
                <c:pt idx="3676">
                  <c:v>3319</c:v>
                </c:pt>
                <c:pt idx="3677">
                  <c:v>3320</c:v>
                </c:pt>
                <c:pt idx="3678">
                  <c:v>3321</c:v>
                </c:pt>
                <c:pt idx="3679">
                  <c:v>3322</c:v>
                </c:pt>
                <c:pt idx="3680">
                  <c:v>3323</c:v>
                </c:pt>
                <c:pt idx="3681">
                  <c:v>3324</c:v>
                </c:pt>
                <c:pt idx="3682">
                  <c:v>3325</c:v>
                </c:pt>
                <c:pt idx="3683">
                  <c:v>3326</c:v>
                </c:pt>
                <c:pt idx="3684">
                  <c:v>3327</c:v>
                </c:pt>
                <c:pt idx="3685">
                  <c:v>3328</c:v>
                </c:pt>
                <c:pt idx="3686">
                  <c:v>3329</c:v>
                </c:pt>
                <c:pt idx="3687">
                  <c:v>3330</c:v>
                </c:pt>
                <c:pt idx="3688">
                  <c:v>3331</c:v>
                </c:pt>
                <c:pt idx="3689">
                  <c:v>3332</c:v>
                </c:pt>
                <c:pt idx="3690">
                  <c:v>3333</c:v>
                </c:pt>
                <c:pt idx="3691">
                  <c:v>3334</c:v>
                </c:pt>
                <c:pt idx="3692">
                  <c:v>3335</c:v>
                </c:pt>
                <c:pt idx="3693">
                  <c:v>3336</c:v>
                </c:pt>
                <c:pt idx="3694">
                  <c:v>3337</c:v>
                </c:pt>
                <c:pt idx="3695">
                  <c:v>3338</c:v>
                </c:pt>
                <c:pt idx="3696">
                  <c:v>3339</c:v>
                </c:pt>
                <c:pt idx="3697">
                  <c:v>3340</c:v>
                </c:pt>
                <c:pt idx="3698">
                  <c:v>3341</c:v>
                </c:pt>
                <c:pt idx="3699">
                  <c:v>3342</c:v>
                </c:pt>
                <c:pt idx="3700">
                  <c:v>3343</c:v>
                </c:pt>
                <c:pt idx="3701">
                  <c:v>3344</c:v>
                </c:pt>
                <c:pt idx="3702">
                  <c:v>3345</c:v>
                </c:pt>
                <c:pt idx="3703">
                  <c:v>3346</c:v>
                </c:pt>
                <c:pt idx="3704">
                  <c:v>3347</c:v>
                </c:pt>
                <c:pt idx="3705">
                  <c:v>3348</c:v>
                </c:pt>
                <c:pt idx="3706">
                  <c:v>3349</c:v>
                </c:pt>
                <c:pt idx="3707">
                  <c:v>3350</c:v>
                </c:pt>
                <c:pt idx="3708">
                  <c:v>3351</c:v>
                </c:pt>
                <c:pt idx="3709">
                  <c:v>3352</c:v>
                </c:pt>
                <c:pt idx="3710">
                  <c:v>3353</c:v>
                </c:pt>
                <c:pt idx="3711">
                  <c:v>3354</c:v>
                </c:pt>
                <c:pt idx="3712">
                  <c:v>3355</c:v>
                </c:pt>
                <c:pt idx="3713">
                  <c:v>3356</c:v>
                </c:pt>
                <c:pt idx="3714">
                  <c:v>3357</c:v>
                </c:pt>
                <c:pt idx="3715">
                  <c:v>3358</c:v>
                </c:pt>
                <c:pt idx="3716">
                  <c:v>3359</c:v>
                </c:pt>
                <c:pt idx="3717">
                  <c:v>3360</c:v>
                </c:pt>
                <c:pt idx="3718">
                  <c:v>3361</c:v>
                </c:pt>
                <c:pt idx="3719">
                  <c:v>3362</c:v>
                </c:pt>
                <c:pt idx="3720">
                  <c:v>3363</c:v>
                </c:pt>
                <c:pt idx="3721">
                  <c:v>3364</c:v>
                </c:pt>
                <c:pt idx="3722">
                  <c:v>3365</c:v>
                </c:pt>
                <c:pt idx="3723">
                  <c:v>3366</c:v>
                </c:pt>
                <c:pt idx="3724">
                  <c:v>3367</c:v>
                </c:pt>
                <c:pt idx="3725">
                  <c:v>3368</c:v>
                </c:pt>
                <c:pt idx="3726">
                  <c:v>3369</c:v>
                </c:pt>
                <c:pt idx="3727">
                  <c:v>3370</c:v>
                </c:pt>
                <c:pt idx="3728">
                  <c:v>3371</c:v>
                </c:pt>
                <c:pt idx="3729">
                  <c:v>3372</c:v>
                </c:pt>
                <c:pt idx="3730">
                  <c:v>3373</c:v>
                </c:pt>
                <c:pt idx="3731">
                  <c:v>3374</c:v>
                </c:pt>
                <c:pt idx="3732">
                  <c:v>3375</c:v>
                </c:pt>
                <c:pt idx="3733">
                  <c:v>3376</c:v>
                </c:pt>
                <c:pt idx="3734">
                  <c:v>3377</c:v>
                </c:pt>
                <c:pt idx="3735">
                  <c:v>3378</c:v>
                </c:pt>
                <c:pt idx="3736">
                  <c:v>3379</c:v>
                </c:pt>
                <c:pt idx="3737">
                  <c:v>3380</c:v>
                </c:pt>
                <c:pt idx="3738">
                  <c:v>3381</c:v>
                </c:pt>
                <c:pt idx="3739">
                  <c:v>3382</c:v>
                </c:pt>
                <c:pt idx="3740">
                  <c:v>3383</c:v>
                </c:pt>
                <c:pt idx="3741">
                  <c:v>3384</c:v>
                </c:pt>
                <c:pt idx="3742">
                  <c:v>3385</c:v>
                </c:pt>
                <c:pt idx="3743">
                  <c:v>3386</c:v>
                </c:pt>
                <c:pt idx="3744">
                  <c:v>3387</c:v>
                </c:pt>
                <c:pt idx="3745">
                  <c:v>3388</c:v>
                </c:pt>
                <c:pt idx="3746">
                  <c:v>3389</c:v>
                </c:pt>
                <c:pt idx="3747">
                  <c:v>3390</c:v>
                </c:pt>
                <c:pt idx="3748">
                  <c:v>3391</c:v>
                </c:pt>
                <c:pt idx="3749">
                  <c:v>3392</c:v>
                </c:pt>
                <c:pt idx="3750">
                  <c:v>3393</c:v>
                </c:pt>
                <c:pt idx="3751">
                  <c:v>3394</c:v>
                </c:pt>
                <c:pt idx="3752">
                  <c:v>3395</c:v>
                </c:pt>
                <c:pt idx="3753">
                  <c:v>3396</c:v>
                </c:pt>
                <c:pt idx="3754">
                  <c:v>3397</c:v>
                </c:pt>
                <c:pt idx="3755">
                  <c:v>3398</c:v>
                </c:pt>
                <c:pt idx="3756">
                  <c:v>3399</c:v>
                </c:pt>
                <c:pt idx="3757">
                  <c:v>3400</c:v>
                </c:pt>
                <c:pt idx="3758">
                  <c:v>3401</c:v>
                </c:pt>
                <c:pt idx="3759">
                  <c:v>3402</c:v>
                </c:pt>
                <c:pt idx="3760">
                  <c:v>3403</c:v>
                </c:pt>
                <c:pt idx="3761">
                  <c:v>3404</c:v>
                </c:pt>
                <c:pt idx="3762">
                  <c:v>3405</c:v>
                </c:pt>
                <c:pt idx="3763">
                  <c:v>3406</c:v>
                </c:pt>
                <c:pt idx="3764">
                  <c:v>3407</c:v>
                </c:pt>
                <c:pt idx="3765">
                  <c:v>3408</c:v>
                </c:pt>
                <c:pt idx="3766">
                  <c:v>3409</c:v>
                </c:pt>
                <c:pt idx="3767">
                  <c:v>3410</c:v>
                </c:pt>
                <c:pt idx="3768">
                  <c:v>3411</c:v>
                </c:pt>
                <c:pt idx="3769">
                  <c:v>3412</c:v>
                </c:pt>
                <c:pt idx="3770">
                  <c:v>3413</c:v>
                </c:pt>
                <c:pt idx="3771">
                  <c:v>3414</c:v>
                </c:pt>
                <c:pt idx="3772">
                  <c:v>3415</c:v>
                </c:pt>
                <c:pt idx="3773">
                  <c:v>3416</c:v>
                </c:pt>
                <c:pt idx="3774">
                  <c:v>3417</c:v>
                </c:pt>
                <c:pt idx="3775">
                  <c:v>3418</c:v>
                </c:pt>
                <c:pt idx="3776">
                  <c:v>3419</c:v>
                </c:pt>
                <c:pt idx="3777">
                  <c:v>3420</c:v>
                </c:pt>
                <c:pt idx="3778">
                  <c:v>3421</c:v>
                </c:pt>
                <c:pt idx="3779">
                  <c:v>3422</c:v>
                </c:pt>
                <c:pt idx="3780">
                  <c:v>3423</c:v>
                </c:pt>
                <c:pt idx="3781">
                  <c:v>3424</c:v>
                </c:pt>
                <c:pt idx="3782">
                  <c:v>3425</c:v>
                </c:pt>
                <c:pt idx="3783">
                  <c:v>3426</c:v>
                </c:pt>
                <c:pt idx="3784">
                  <c:v>3427</c:v>
                </c:pt>
                <c:pt idx="3785">
                  <c:v>3428</c:v>
                </c:pt>
                <c:pt idx="3786">
                  <c:v>3429</c:v>
                </c:pt>
                <c:pt idx="3787">
                  <c:v>3430</c:v>
                </c:pt>
                <c:pt idx="3788">
                  <c:v>3431</c:v>
                </c:pt>
                <c:pt idx="3789">
                  <c:v>3432</c:v>
                </c:pt>
                <c:pt idx="3790">
                  <c:v>3433</c:v>
                </c:pt>
                <c:pt idx="3791">
                  <c:v>3434</c:v>
                </c:pt>
                <c:pt idx="3792">
                  <c:v>3435</c:v>
                </c:pt>
                <c:pt idx="3793">
                  <c:v>3436</c:v>
                </c:pt>
                <c:pt idx="3794">
                  <c:v>3437</c:v>
                </c:pt>
                <c:pt idx="3795">
                  <c:v>3438</c:v>
                </c:pt>
                <c:pt idx="3796">
                  <c:v>3439</c:v>
                </c:pt>
                <c:pt idx="3797">
                  <c:v>3440</c:v>
                </c:pt>
                <c:pt idx="3798">
                  <c:v>3441</c:v>
                </c:pt>
                <c:pt idx="3799">
                  <c:v>3442</c:v>
                </c:pt>
                <c:pt idx="3800">
                  <c:v>3443</c:v>
                </c:pt>
                <c:pt idx="3801">
                  <c:v>3444</c:v>
                </c:pt>
                <c:pt idx="3802">
                  <c:v>3445</c:v>
                </c:pt>
                <c:pt idx="3803">
                  <c:v>3446</c:v>
                </c:pt>
                <c:pt idx="3804">
                  <c:v>3447</c:v>
                </c:pt>
                <c:pt idx="3805">
                  <c:v>3448</c:v>
                </c:pt>
                <c:pt idx="3806">
                  <c:v>3449</c:v>
                </c:pt>
                <c:pt idx="3807">
                  <c:v>3450</c:v>
                </c:pt>
                <c:pt idx="3808">
                  <c:v>3451</c:v>
                </c:pt>
                <c:pt idx="3809">
                  <c:v>3452</c:v>
                </c:pt>
                <c:pt idx="3810">
                  <c:v>3453</c:v>
                </c:pt>
                <c:pt idx="3811">
                  <c:v>3454</c:v>
                </c:pt>
                <c:pt idx="3812">
                  <c:v>3455</c:v>
                </c:pt>
                <c:pt idx="3813">
                  <c:v>3456</c:v>
                </c:pt>
                <c:pt idx="3814">
                  <c:v>3457</c:v>
                </c:pt>
                <c:pt idx="3815">
                  <c:v>3458</c:v>
                </c:pt>
                <c:pt idx="3816">
                  <c:v>3459</c:v>
                </c:pt>
                <c:pt idx="3817">
                  <c:v>3460</c:v>
                </c:pt>
                <c:pt idx="3818">
                  <c:v>3461</c:v>
                </c:pt>
                <c:pt idx="3819">
                  <c:v>3462</c:v>
                </c:pt>
                <c:pt idx="3820">
                  <c:v>3463</c:v>
                </c:pt>
                <c:pt idx="3821">
                  <c:v>3464</c:v>
                </c:pt>
                <c:pt idx="3822">
                  <c:v>3465</c:v>
                </c:pt>
                <c:pt idx="3823">
                  <c:v>3466</c:v>
                </c:pt>
                <c:pt idx="3824">
                  <c:v>3467</c:v>
                </c:pt>
                <c:pt idx="3825">
                  <c:v>3468</c:v>
                </c:pt>
                <c:pt idx="3826">
                  <c:v>3469</c:v>
                </c:pt>
                <c:pt idx="3827">
                  <c:v>3470</c:v>
                </c:pt>
                <c:pt idx="3828">
                  <c:v>3471</c:v>
                </c:pt>
                <c:pt idx="3829">
                  <c:v>3472</c:v>
                </c:pt>
                <c:pt idx="3830">
                  <c:v>3473</c:v>
                </c:pt>
                <c:pt idx="3831">
                  <c:v>3474</c:v>
                </c:pt>
                <c:pt idx="3832">
                  <c:v>3475</c:v>
                </c:pt>
                <c:pt idx="3833">
                  <c:v>3476</c:v>
                </c:pt>
                <c:pt idx="3834">
                  <c:v>3477</c:v>
                </c:pt>
                <c:pt idx="3835">
                  <c:v>3478</c:v>
                </c:pt>
                <c:pt idx="3836">
                  <c:v>3479</c:v>
                </c:pt>
                <c:pt idx="3837">
                  <c:v>3480</c:v>
                </c:pt>
                <c:pt idx="3838">
                  <c:v>3481</c:v>
                </c:pt>
                <c:pt idx="3839">
                  <c:v>3482</c:v>
                </c:pt>
                <c:pt idx="3840">
                  <c:v>3483</c:v>
                </c:pt>
                <c:pt idx="3841">
                  <c:v>3484</c:v>
                </c:pt>
                <c:pt idx="3842">
                  <c:v>3485</c:v>
                </c:pt>
                <c:pt idx="3843">
                  <c:v>3486</c:v>
                </c:pt>
                <c:pt idx="3844">
                  <c:v>3487</c:v>
                </c:pt>
                <c:pt idx="3845">
                  <c:v>3488</c:v>
                </c:pt>
                <c:pt idx="3846">
                  <c:v>3489</c:v>
                </c:pt>
                <c:pt idx="3847">
                  <c:v>3490</c:v>
                </c:pt>
                <c:pt idx="3848">
                  <c:v>3491</c:v>
                </c:pt>
                <c:pt idx="3849">
                  <c:v>3492</c:v>
                </c:pt>
                <c:pt idx="3850">
                  <c:v>3493</c:v>
                </c:pt>
                <c:pt idx="3851">
                  <c:v>3494</c:v>
                </c:pt>
                <c:pt idx="3852">
                  <c:v>3495</c:v>
                </c:pt>
                <c:pt idx="3853">
                  <c:v>3496</c:v>
                </c:pt>
                <c:pt idx="3854">
                  <c:v>3497</c:v>
                </c:pt>
                <c:pt idx="3855">
                  <c:v>3498</c:v>
                </c:pt>
                <c:pt idx="3856">
                  <c:v>3499</c:v>
                </c:pt>
                <c:pt idx="3857">
                  <c:v>3500</c:v>
                </c:pt>
                <c:pt idx="3858">
                  <c:v>3501</c:v>
                </c:pt>
                <c:pt idx="3859">
                  <c:v>3502</c:v>
                </c:pt>
                <c:pt idx="3860">
                  <c:v>3503</c:v>
                </c:pt>
                <c:pt idx="3861">
                  <c:v>3504</c:v>
                </c:pt>
                <c:pt idx="3862">
                  <c:v>3505</c:v>
                </c:pt>
                <c:pt idx="3863">
                  <c:v>3506</c:v>
                </c:pt>
                <c:pt idx="3864">
                  <c:v>3507</c:v>
                </c:pt>
                <c:pt idx="3865">
                  <c:v>3508</c:v>
                </c:pt>
                <c:pt idx="3866">
                  <c:v>3509</c:v>
                </c:pt>
                <c:pt idx="3867">
                  <c:v>3510</c:v>
                </c:pt>
                <c:pt idx="3868">
                  <c:v>3511</c:v>
                </c:pt>
                <c:pt idx="3869">
                  <c:v>3512</c:v>
                </c:pt>
                <c:pt idx="3870">
                  <c:v>3513</c:v>
                </c:pt>
                <c:pt idx="3871">
                  <c:v>3514</c:v>
                </c:pt>
                <c:pt idx="3872">
                  <c:v>3515</c:v>
                </c:pt>
                <c:pt idx="3873">
                  <c:v>3516</c:v>
                </c:pt>
                <c:pt idx="3874">
                  <c:v>3517</c:v>
                </c:pt>
                <c:pt idx="3875">
                  <c:v>3518</c:v>
                </c:pt>
                <c:pt idx="3876">
                  <c:v>3519</c:v>
                </c:pt>
                <c:pt idx="3877">
                  <c:v>3520</c:v>
                </c:pt>
                <c:pt idx="3878">
                  <c:v>3521</c:v>
                </c:pt>
                <c:pt idx="3879">
                  <c:v>3522</c:v>
                </c:pt>
                <c:pt idx="3880">
                  <c:v>3523</c:v>
                </c:pt>
                <c:pt idx="3881">
                  <c:v>3524</c:v>
                </c:pt>
                <c:pt idx="3882">
                  <c:v>3525</c:v>
                </c:pt>
                <c:pt idx="3883">
                  <c:v>3526</c:v>
                </c:pt>
                <c:pt idx="3884">
                  <c:v>3527</c:v>
                </c:pt>
                <c:pt idx="3885">
                  <c:v>3528</c:v>
                </c:pt>
                <c:pt idx="3886">
                  <c:v>3529</c:v>
                </c:pt>
                <c:pt idx="3887">
                  <c:v>3530</c:v>
                </c:pt>
                <c:pt idx="3888">
                  <c:v>3531</c:v>
                </c:pt>
                <c:pt idx="3889">
                  <c:v>3532</c:v>
                </c:pt>
                <c:pt idx="3890">
                  <c:v>3533</c:v>
                </c:pt>
                <c:pt idx="3891">
                  <c:v>3534</c:v>
                </c:pt>
                <c:pt idx="3892">
                  <c:v>3535</c:v>
                </c:pt>
                <c:pt idx="3893">
                  <c:v>3536</c:v>
                </c:pt>
                <c:pt idx="3894">
                  <c:v>3537</c:v>
                </c:pt>
                <c:pt idx="3895">
                  <c:v>3538</c:v>
                </c:pt>
                <c:pt idx="3896">
                  <c:v>3539</c:v>
                </c:pt>
                <c:pt idx="3897">
                  <c:v>3540</c:v>
                </c:pt>
                <c:pt idx="3898">
                  <c:v>3541</c:v>
                </c:pt>
                <c:pt idx="3899">
                  <c:v>3542</c:v>
                </c:pt>
                <c:pt idx="3900">
                  <c:v>3543</c:v>
                </c:pt>
                <c:pt idx="3901">
                  <c:v>3544</c:v>
                </c:pt>
                <c:pt idx="3902">
                  <c:v>3545</c:v>
                </c:pt>
                <c:pt idx="3903">
                  <c:v>3546</c:v>
                </c:pt>
                <c:pt idx="3904">
                  <c:v>3547</c:v>
                </c:pt>
                <c:pt idx="3905">
                  <c:v>3548</c:v>
                </c:pt>
                <c:pt idx="3906">
                  <c:v>3549</c:v>
                </c:pt>
                <c:pt idx="3907">
                  <c:v>3550</c:v>
                </c:pt>
                <c:pt idx="3908">
                  <c:v>3551</c:v>
                </c:pt>
                <c:pt idx="3909">
                  <c:v>3552</c:v>
                </c:pt>
                <c:pt idx="3910">
                  <c:v>3553</c:v>
                </c:pt>
                <c:pt idx="3911">
                  <c:v>3554</c:v>
                </c:pt>
                <c:pt idx="3912">
                  <c:v>3555</c:v>
                </c:pt>
                <c:pt idx="3913">
                  <c:v>3556</c:v>
                </c:pt>
                <c:pt idx="3914">
                  <c:v>3557</c:v>
                </c:pt>
                <c:pt idx="3915">
                  <c:v>3558</c:v>
                </c:pt>
                <c:pt idx="3916">
                  <c:v>3559</c:v>
                </c:pt>
                <c:pt idx="3917">
                  <c:v>3560</c:v>
                </c:pt>
                <c:pt idx="3918">
                  <c:v>3561</c:v>
                </c:pt>
                <c:pt idx="3919">
                  <c:v>3562</c:v>
                </c:pt>
                <c:pt idx="3920">
                  <c:v>3563</c:v>
                </c:pt>
                <c:pt idx="3921">
                  <c:v>3564</c:v>
                </c:pt>
                <c:pt idx="3922">
                  <c:v>3565</c:v>
                </c:pt>
                <c:pt idx="3923">
                  <c:v>3566</c:v>
                </c:pt>
                <c:pt idx="3924">
                  <c:v>3567</c:v>
                </c:pt>
                <c:pt idx="3925">
                  <c:v>3568</c:v>
                </c:pt>
                <c:pt idx="3926">
                  <c:v>3569</c:v>
                </c:pt>
                <c:pt idx="3927">
                  <c:v>3570</c:v>
                </c:pt>
                <c:pt idx="3928">
                  <c:v>3571</c:v>
                </c:pt>
                <c:pt idx="3929">
                  <c:v>3572</c:v>
                </c:pt>
                <c:pt idx="3930">
                  <c:v>3573</c:v>
                </c:pt>
                <c:pt idx="3931">
                  <c:v>3574</c:v>
                </c:pt>
                <c:pt idx="3932">
                  <c:v>3575</c:v>
                </c:pt>
                <c:pt idx="3933">
                  <c:v>3576</c:v>
                </c:pt>
                <c:pt idx="3934">
                  <c:v>3577</c:v>
                </c:pt>
                <c:pt idx="3935">
                  <c:v>3578</c:v>
                </c:pt>
                <c:pt idx="3936">
                  <c:v>3579</c:v>
                </c:pt>
                <c:pt idx="3937">
                  <c:v>3580</c:v>
                </c:pt>
                <c:pt idx="3938">
                  <c:v>3581</c:v>
                </c:pt>
                <c:pt idx="3939">
                  <c:v>3582</c:v>
                </c:pt>
                <c:pt idx="3940">
                  <c:v>3583</c:v>
                </c:pt>
                <c:pt idx="3941">
                  <c:v>3584</c:v>
                </c:pt>
                <c:pt idx="3942">
                  <c:v>3585</c:v>
                </c:pt>
                <c:pt idx="3943">
                  <c:v>3586</c:v>
                </c:pt>
                <c:pt idx="3944">
                  <c:v>3587</c:v>
                </c:pt>
                <c:pt idx="3945">
                  <c:v>3588</c:v>
                </c:pt>
                <c:pt idx="3946">
                  <c:v>3589</c:v>
                </c:pt>
                <c:pt idx="3947">
                  <c:v>3590</c:v>
                </c:pt>
                <c:pt idx="3948">
                  <c:v>3591</c:v>
                </c:pt>
                <c:pt idx="3949">
                  <c:v>3592</c:v>
                </c:pt>
                <c:pt idx="3950">
                  <c:v>3593</c:v>
                </c:pt>
                <c:pt idx="3951">
                  <c:v>3594</c:v>
                </c:pt>
                <c:pt idx="3952">
                  <c:v>3595</c:v>
                </c:pt>
                <c:pt idx="3953">
                  <c:v>3596</c:v>
                </c:pt>
                <c:pt idx="3954">
                  <c:v>3597</c:v>
                </c:pt>
                <c:pt idx="3955">
                  <c:v>3598</c:v>
                </c:pt>
                <c:pt idx="3956">
                  <c:v>3599</c:v>
                </c:pt>
                <c:pt idx="3957">
                  <c:v>3600</c:v>
                </c:pt>
                <c:pt idx="3958">
                  <c:v>3601</c:v>
                </c:pt>
                <c:pt idx="3959">
                  <c:v>3602</c:v>
                </c:pt>
                <c:pt idx="3960">
                  <c:v>3603</c:v>
                </c:pt>
                <c:pt idx="3961">
                  <c:v>3604</c:v>
                </c:pt>
                <c:pt idx="3962">
                  <c:v>3605</c:v>
                </c:pt>
                <c:pt idx="3963">
                  <c:v>3606</c:v>
                </c:pt>
                <c:pt idx="3964">
                  <c:v>3607</c:v>
                </c:pt>
                <c:pt idx="3965">
                  <c:v>3608</c:v>
                </c:pt>
                <c:pt idx="3966">
                  <c:v>3609</c:v>
                </c:pt>
                <c:pt idx="3967">
                  <c:v>3610</c:v>
                </c:pt>
                <c:pt idx="3968">
                  <c:v>3611</c:v>
                </c:pt>
                <c:pt idx="3969">
                  <c:v>3612</c:v>
                </c:pt>
                <c:pt idx="3970">
                  <c:v>3613</c:v>
                </c:pt>
                <c:pt idx="3971">
                  <c:v>3614</c:v>
                </c:pt>
                <c:pt idx="3972">
                  <c:v>3615</c:v>
                </c:pt>
                <c:pt idx="3973">
                  <c:v>3616</c:v>
                </c:pt>
                <c:pt idx="3974">
                  <c:v>3617</c:v>
                </c:pt>
                <c:pt idx="3975">
                  <c:v>3618</c:v>
                </c:pt>
                <c:pt idx="3976">
                  <c:v>3619</c:v>
                </c:pt>
                <c:pt idx="3977">
                  <c:v>3620</c:v>
                </c:pt>
                <c:pt idx="3978">
                  <c:v>3621</c:v>
                </c:pt>
                <c:pt idx="3979">
                  <c:v>3622</c:v>
                </c:pt>
                <c:pt idx="3980">
                  <c:v>3623</c:v>
                </c:pt>
                <c:pt idx="3981">
                  <c:v>3624</c:v>
                </c:pt>
                <c:pt idx="3982">
                  <c:v>3625</c:v>
                </c:pt>
                <c:pt idx="3983">
                  <c:v>3626</c:v>
                </c:pt>
                <c:pt idx="3984">
                  <c:v>3627</c:v>
                </c:pt>
                <c:pt idx="3985">
                  <c:v>3628</c:v>
                </c:pt>
                <c:pt idx="3986">
                  <c:v>3629</c:v>
                </c:pt>
                <c:pt idx="3987">
                  <c:v>3630</c:v>
                </c:pt>
                <c:pt idx="3988">
                  <c:v>3631</c:v>
                </c:pt>
                <c:pt idx="3989">
                  <c:v>3632</c:v>
                </c:pt>
                <c:pt idx="3990">
                  <c:v>3633</c:v>
                </c:pt>
                <c:pt idx="3991">
                  <c:v>3634</c:v>
                </c:pt>
                <c:pt idx="3992">
                  <c:v>3635</c:v>
                </c:pt>
                <c:pt idx="3993">
                  <c:v>3636</c:v>
                </c:pt>
                <c:pt idx="3994">
                  <c:v>3637</c:v>
                </c:pt>
                <c:pt idx="3995">
                  <c:v>3638</c:v>
                </c:pt>
                <c:pt idx="3996">
                  <c:v>3639</c:v>
                </c:pt>
              </c:numCache>
            </c:numRef>
          </c:cat>
          <c:val>
            <c:numRef>
              <c:f>'איור 22 נתונים'!$J$4:$J$4000</c:f>
              <c:numCache>
                <c:formatCode>0.00</c:formatCode>
                <c:ptCount val="3997"/>
                <c:pt idx="0">
                  <c:v>100</c:v>
                </c:pt>
                <c:pt idx="1">
                  <c:v>100</c:v>
                </c:pt>
                <c:pt idx="2">
                  <c:v>101.00084738710378</c:v>
                </c:pt>
                <c:pt idx="3">
                  <c:v>98.590626126904041</c:v>
                </c:pt>
                <c:pt idx="4">
                  <c:v>98.068413757557806</c:v>
                </c:pt>
                <c:pt idx="5">
                  <c:v>96.199553846663193</c:v>
                </c:pt>
                <c:pt idx="6">
                  <c:v>96.991731040943904</c:v>
                </c:pt>
                <c:pt idx="7">
                  <c:v>96.991731040943904</c:v>
                </c:pt>
                <c:pt idx="8">
                  <c:v>96.991731040943904</c:v>
                </c:pt>
                <c:pt idx="9">
                  <c:v>94.937331831241991</c:v>
                </c:pt>
                <c:pt idx="10">
                  <c:v>94.617525969685545</c:v>
                </c:pt>
                <c:pt idx="11">
                  <c:v>96.652015609103088</c:v>
                </c:pt>
                <c:pt idx="12">
                  <c:v>97.60695913303438</c:v>
                </c:pt>
                <c:pt idx="13">
                  <c:v>95.632287685684688</c:v>
                </c:pt>
                <c:pt idx="14">
                  <c:v>95.632287685684688</c:v>
                </c:pt>
                <c:pt idx="15">
                  <c:v>95.632287685684688</c:v>
                </c:pt>
                <c:pt idx="16">
                  <c:v>96.223087406145368</c:v>
                </c:pt>
                <c:pt idx="17">
                  <c:v>94.471805811446956</c:v>
                </c:pt>
                <c:pt idx="18">
                  <c:v>93.901228845522283</c:v>
                </c:pt>
                <c:pt idx="19">
                  <c:v>91.237641525726275</c:v>
                </c:pt>
                <c:pt idx="20">
                  <c:v>90.224758915237089</c:v>
                </c:pt>
                <c:pt idx="21">
                  <c:v>90.224758915237089</c:v>
                </c:pt>
                <c:pt idx="22">
                  <c:v>90.224758915237089</c:v>
                </c:pt>
                <c:pt idx="23">
                  <c:v>90.224758915237089</c:v>
                </c:pt>
                <c:pt idx="24">
                  <c:v>85.703944242465425</c:v>
                </c:pt>
                <c:pt idx="25">
                  <c:v>86.470440328109689</c:v>
                </c:pt>
                <c:pt idx="26">
                  <c:v>89.828491355667211</c:v>
                </c:pt>
                <c:pt idx="27">
                  <c:v>89.547296638280216</c:v>
                </c:pt>
                <c:pt idx="28">
                  <c:v>89.547296638280216</c:v>
                </c:pt>
                <c:pt idx="29">
                  <c:v>89.547296638280216</c:v>
                </c:pt>
                <c:pt idx="30">
                  <c:v>89.547296638280216</c:v>
                </c:pt>
                <c:pt idx="31">
                  <c:v>89.547296638280216</c:v>
                </c:pt>
                <c:pt idx="32">
                  <c:v>89.547296638280216</c:v>
                </c:pt>
                <c:pt idx="33">
                  <c:v>89.547296638280216</c:v>
                </c:pt>
                <c:pt idx="34">
                  <c:v>87.521397195479736</c:v>
                </c:pt>
                <c:pt idx="35">
                  <c:v>87.521397195479736</c:v>
                </c:pt>
                <c:pt idx="36">
                  <c:v>87.521397195479736</c:v>
                </c:pt>
                <c:pt idx="37">
                  <c:v>89.655568908141248</c:v>
                </c:pt>
                <c:pt idx="38">
                  <c:v>90.39410211417264</c:v>
                </c:pt>
                <c:pt idx="39">
                  <c:v>91.391907139974549</c:v>
                </c:pt>
                <c:pt idx="40">
                  <c:v>90.214065910073145</c:v>
                </c:pt>
                <c:pt idx="41">
                  <c:v>91.090534408658911</c:v>
                </c:pt>
                <c:pt idx="42">
                  <c:v>91.090534408658911</c:v>
                </c:pt>
                <c:pt idx="43">
                  <c:v>91.090534408658911</c:v>
                </c:pt>
                <c:pt idx="44">
                  <c:v>91.090534408658911</c:v>
                </c:pt>
                <c:pt idx="45">
                  <c:v>91.965615948415874</c:v>
                </c:pt>
                <c:pt idx="46">
                  <c:v>91.462105152954706</c:v>
                </c:pt>
                <c:pt idx="47">
                  <c:v>91.280995174278075</c:v>
                </c:pt>
                <c:pt idx="48">
                  <c:v>92.461252396978026</c:v>
                </c:pt>
                <c:pt idx="49">
                  <c:v>92.461252396978026</c:v>
                </c:pt>
                <c:pt idx="50">
                  <c:v>92.461252396978026</c:v>
                </c:pt>
                <c:pt idx="51">
                  <c:v>92.699540871887052</c:v>
                </c:pt>
                <c:pt idx="52">
                  <c:v>92.268151935523406</c:v>
                </c:pt>
                <c:pt idx="53">
                  <c:v>92.137554102579472</c:v>
                </c:pt>
                <c:pt idx="54">
                  <c:v>92.052144283089916</c:v>
                </c:pt>
                <c:pt idx="55">
                  <c:v>92.94216918571199</c:v>
                </c:pt>
                <c:pt idx="56">
                  <c:v>92.94216918571199</c:v>
                </c:pt>
                <c:pt idx="57">
                  <c:v>92.94216918571199</c:v>
                </c:pt>
                <c:pt idx="58">
                  <c:v>92.384880180179366</c:v>
                </c:pt>
                <c:pt idx="59">
                  <c:v>92.454854490122614</c:v>
                </c:pt>
                <c:pt idx="60">
                  <c:v>91.971208524338451</c:v>
                </c:pt>
                <c:pt idx="61">
                  <c:v>92.941856001460337</c:v>
                </c:pt>
                <c:pt idx="62">
                  <c:v>93.008519506457418</c:v>
                </c:pt>
                <c:pt idx="63">
                  <c:v>93.008519506457418</c:v>
                </c:pt>
                <c:pt idx="64">
                  <c:v>93.008519506457418</c:v>
                </c:pt>
                <c:pt idx="65">
                  <c:v>93.435255419653487</c:v>
                </c:pt>
                <c:pt idx="66">
                  <c:v>93.259335351433009</c:v>
                </c:pt>
                <c:pt idx="67">
                  <c:v>93.391812289886943</c:v>
                </c:pt>
                <c:pt idx="68">
                  <c:v>92.842487112468049</c:v>
                </c:pt>
                <c:pt idx="69">
                  <c:v>90.971837577278208</c:v>
                </c:pt>
                <c:pt idx="70">
                  <c:v>90.971837577278208</c:v>
                </c:pt>
                <c:pt idx="71">
                  <c:v>90.971837577278208</c:v>
                </c:pt>
                <c:pt idx="72">
                  <c:v>90.971837577278208</c:v>
                </c:pt>
                <c:pt idx="73">
                  <c:v>93.347742791617037</c:v>
                </c:pt>
                <c:pt idx="74">
                  <c:v>94.601687794672827</c:v>
                </c:pt>
                <c:pt idx="75">
                  <c:v>94.58034652495229</c:v>
                </c:pt>
                <c:pt idx="76">
                  <c:v>93.510688083697161</c:v>
                </c:pt>
                <c:pt idx="77">
                  <c:v>93.510688083697161</c:v>
                </c:pt>
                <c:pt idx="78">
                  <c:v>93.510688083697161</c:v>
                </c:pt>
                <c:pt idx="79">
                  <c:v>95.216289518259998</c:v>
                </c:pt>
                <c:pt idx="80">
                  <c:v>95.309349981611632</c:v>
                </c:pt>
                <c:pt idx="81">
                  <c:v>95.885787967103155</c:v>
                </c:pt>
                <c:pt idx="82">
                  <c:v>96.0322687156672</c:v>
                </c:pt>
                <c:pt idx="83">
                  <c:v>95.859033083889557</c:v>
                </c:pt>
                <c:pt idx="84">
                  <c:v>95.859033083889557</c:v>
                </c:pt>
                <c:pt idx="85">
                  <c:v>95.859033083889557</c:v>
                </c:pt>
                <c:pt idx="86">
                  <c:v>96.318608602902984</c:v>
                </c:pt>
                <c:pt idx="87">
                  <c:v>95.965873654314407</c:v>
                </c:pt>
                <c:pt idx="88">
                  <c:v>96.445135040575281</c:v>
                </c:pt>
                <c:pt idx="89">
                  <c:v>95.67850473310888</c:v>
                </c:pt>
                <c:pt idx="90">
                  <c:v>96.651747165458843</c:v>
                </c:pt>
                <c:pt idx="91">
                  <c:v>96.651747165458843</c:v>
                </c:pt>
                <c:pt idx="92">
                  <c:v>96.651747165458843</c:v>
                </c:pt>
                <c:pt idx="93">
                  <c:v>97.633132388352081</c:v>
                </c:pt>
                <c:pt idx="94">
                  <c:v>97.204696332075542</c:v>
                </c:pt>
                <c:pt idx="95">
                  <c:v>96.625439688319048</c:v>
                </c:pt>
                <c:pt idx="96">
                  <c:v>95.995491936400342</c:v>
                </c:pt>
                <c:pt idx="97">
                  <c:v>94.069632491702876</c:v>
                </c:pt>
                <c:pt idx="98">
                  <c:v>94.069632491702876</c:v>
                </c:pt>
                <c:pt idx="99">
                  <c:v>94.069632491702876</c:v>
                </c:pt>
                <c:pt idx="100">
                  <c:v>94.514935756961876</c:v>
                </c:pt>
                <c:pt idx="101">
                  <c:v>96.208815152390983</c:v>
                </c:pt>
                <c:pt idx="102">
                  <c:v>95.253826887852313</c:v>
                </c:pt>
                <c:pt idx="103">
                  <c:v>95.239420412275763</c:v>
                </c:pt>
                <c:pt idx="104">
                  <c:v>95.972405782991956</c:v>
                </c:pt>
                <c:pt idx="105">
                  <c:v>95.972405782991956</c:v>
                </c:pt>
                <c:pt idx="106">
                  <c:v>95.972405782991956</c:v>
                </c:pt>
                <c:pt idx="107">
                  <c:v>96.570364000633546</c:v>
                </c:pt>
                <c:pt idx="108">
                  <c:v>96.491396828606796</c:v>
                </c:pt>
                <c:pt idx="109">
                  <c:v>96.679620563856943</c:v>
                </c:pt>
                <c:pt idx="110">
                  <c:v>96.679620563856943</c:v>
                </c:pt>
                <c:pt idx="111">
                  <c:v>96.762032762651998</c:v>
                </c:pt>
                <c:pt idx="112">
                  <c:v>96.762032762651998</c:v>
                </c:pt>
                <c:pt idx="113">
                  <c:v>96.762032762651998</c:v>
                </c:pt>
                <c:pt idx="114">
                  <c:v>93.852864248943916</c:v>
                </c:pt>
                <c:pt idx="115">
                  <c:v>95.871918378815167</c:v>
                </c:pt>
                <c:pt idx="116">
                  <c:v>95.64973652256316</c:v>
                </c:pt>
                <c:pt idx="117">
                  <c:v>94.106319789754949</c:v>
                </c:pt>
                <c:pt idx="118">
                  <c:v>94.876081939738015</c:v>
                </c:pt>
                <c:pt idx="119">
                  <c:v>94.876081939738015</c:v>
                </c:pt>
                <c:pt idx="120">
                  <c:v>94.876081939738015</c:v>
                </c:pt>
                <c:pt idx="121">
                  <c:v>96.232706636732246</c:v>
                </c:pt>
                <c:pt idx="122">
                  <c:v>96.216063130786679</c:v>
                </c:pt>
                <c:pt idx="123">
                  <c:v>97.146220358229129</c:v>
                </c:pt>
                <c:pt idx="124">
                  <c:v>97.198745831293948</c:v>
                </c:pt>
                <c:pt idx="125">
                  <c:v>97.568079545220712</c:v>
                </c:pt>
                <c:pt idx="126">
                  <c:v>97.568079545220712</c:v>
                </c:pt>
                <c:pt idx="127">
                  <c:v>97.568079545220712</c:v>
                </c:pt>
                <c:pt idx="128">
                  <c:v>97.36294386038071</c:v>
                </c:pt>
                <c:pt idx="129">
                  <c:v>97.546111906996842</c:v>
                </c:pt>
                <c:pt idx="130">
                  <c:v>97.031505440905306</c:v>
                </c:pt>
                <c:pt idx="131">
                  <c:v>97.138032827078504</c:v>
                </c:pt>
                <c:pt idx="132">
                  <c:v>97.850213815362736</c:v>
                </c:pt>
                <c:pt idx="133">
                  <c:v>97.850213815362736</c:v>
                </c:pt>
                <c:pt idx="134">
                  <c:v>97.850213815362736</c:v>
                </c:pt>
                <c:pt idx="135">
                  <c:v>99.185944648710219</c:v>
                </c:pt>
                <c:pt idx="136">
                  <c:v>99.421056540495229</c:v>
                </c:pt>
                <c:pt idx="137">
                  <c:v>99.672990900655321</c:v>
                </c:pt>
                <c:pt idx="138">
                  <c:v>98.83253859101093</c:v>
                </c:pt>
                <c:pt idx="139">
                  <c:v>99.326653858922185</c:v>
                </c:pt>
                <c:pt idx="140">
                  <c:v>99.326653858922185</c:v>
                </c:pt>
                <c:pt idx="141">
                  <c:v>99.326653858922185</c:v>
                </c:pt>
                <c:pt idx="142">
                  <c:v>99.404234072120133</c:v>
                </c:pt>
                <c:pt idx="143">
                  <c:v>99.591428773400523</c:v>
                </c:pt>
                <c:pt idx="144">
                  <c:v>99.324148384908867</c:v>
                </c:pt>
                <c:pt idx="145">
                  <c:v>99.805467839109255</c:v>
                </c:pt>
                <c:pt idx="146">
                  <c:v>99.586909972055068</c:v>
                </c:pt>
                <c:pt idx="147">
                  <c:v>99.586909972055068</c:v>
                </c:pt>
                <c:pt idx="148">
                  <c:v>99.586909972055068</c:v>
                </c:pt>
                <c:pt idx="149">
                  <c:v>99.586909972055068</c:v>
                </c:pt>
                <c:pt idx="150">
                  <c:v>99.586909972055068</c:v>
                </c:pt>
                <c:pt idx="151">
                  <c:v>99.586909972055068</c:v>
                </c:pt>
                <c:pt idx="152">
                  <c:v>99.586909972055068</c:v>
                </c:pt>
                <c:pt idx="153">
                  <c:v>99.586909972055068</c:v>
                </c:pt>
                <c:pt idx="154">
                  <c:v>99.586909972055068</c:v>
                </c:pt>
                <c:pt idx="155">
                  <c:v>99.586909972055068</c:v>
                </c:pt>
                <c:pt idx="156">
                  <c:v>99.586909972055068</c:v>
                </c:pt>
                <c:pt idx="157">
                  <c:v>98.088054884197945</c:v>
                </c:pt>
                <c:pt idx="158">
                  <c:v>96.651299759385068</c:v>
                </c:pt>
                <c:pt idx="159">
                  <c:v>95.754429543833766</c:v>
                </c:pt>
                <c:pt idx="160">
                  <c:v>95.498468529009401</c:v>
                </c:pt>
                <c:pt idx="161">
                  <c:v>95.498468529009401</c:v>
                </c:pt>
                <c:pt idx="162">
                  <c:v>95.498468529009401</c:v>
                </c:pt>
                <c:pt idx="163">
                  <c:v>94.811073837214025</c:v>
                </c:pt>
                <c:pt idx="164">
                  <c:v>94.25606660265781</c:v>
                </c:pt>
                <c:pt idx="165">
                  <c:v>94.798904392006506</c:v>
                </c:pt>
                <c:pt idx="166">
                  <c:v>94.237051844521062</c:v>
                </c:pt>
                <c:pt idx="167">
                  <c:v>95.074193349219271</c:v>
                </c:pt>
                <c:pt idx="168">
                  <c:v>95.074193349219271</c:v>
                </c:pt>
                <c:pt idx="169">
                  <c:v>95.074193349219271</c:v>
                </c:pt>
                <c:pt idx="170">
                  <c:v>95.30523384573263</c:v>
                </c:pt>
                <c:pt idx="171">
                  <c:v>95.174233347322271</c:v>
                </c:pt>
                <c:pt idx="172">
                  <c:v>95.223090090581863</c:v>
                </c:pt>
                <c:pt idx="173">
                  <c:v>94.63148503918832</c:v>
                </c:pt>
                <c:pt idx="174">
                  <c:v>94.479724898953364</c:v>
                </c:pt>
                <c:pt idx="175">
                  <c:v>94.479724898953364</c:v>
                </c:pt>
                <c:pt idx="176">
                  <c:v>94.479724898953364</c:v>
                </c:pt>
                <c:pt idx="177">
                  <c:v>94.772149508792907</c:v>
                </c:pt>
                <c:pt idx="178">
                  <c:v>95.119157659636741</c:v>
                </c:pt>
                <c:pt idx="179">
                  <c:v>93.970353083925332</c:v>
                </c:pt>
                <c:pt idx="180">
                  <c:v>93.698151228621825</c:v>
                </c:pt>
                <c:pt idx="181">
                  <c:v>92.170975336292784</c:v>
                </c:pt>
                <c:pt idx="182">
                  <c:v>92.170975336292784</c:v>
                </c:pt>
                <c:pt idx="183">
                  <c:v>92.170975336292784</c:v>
                </c:pt>
                <c:pt idx="184">
                  <c:v>91.319516837232797</c:v>
                </c:pt>
                <c:pt idx="185">
                  <c:v>91.309047535105734</c:v>
                </c:pt>
                <c:pt idx="186">
                  <c:v>92.953533299986688</c:v>
                </c:pt>
                <c:pt idx="187">
                  <c:v>92.944316734866305</c:v>
                </c:pt>
                <c:pt idx="188">
                  <c:v>93.439461036747289</c:v>
                </c:pt>
                <c:pt idx="189">
                  <c:v>93.439461036747289</c:v>
                </c:pt>
                <c:pt idx="190">
                  <c:v>93.439461036747289</c:v>
                </c:pt>
                <c:pt idx="191">
                  <c:v>94.556678743647993</c:v>
                </c:pt>
                <c:pt idx="192">
                  <c:v>94.869236626808799</c:v>
                </c:pt>
                <c:pt idx="193">
                  <c:v>94.535650658179136</c:v>
                </c:pt>
                <c:pt idx="194">
                  <c:v>94.098445442856004</c:v>
                </c:pt>
                <c:pt idx="195">
                  <c:v>94.478248458909832</c:v>
                </c:pt>
                <c:pt idx="196">
                  <c:v>94.478248458909832</c:v>
                </c:pt>
                <c:pt idx="197">
                  <c:v>94.478248458909832</c:v>
                </c:pt>
                <c:pt idx="198">
                  <c:v>94.510059030757418</c:v>
                </c:pt>
                <c:pt idx="199">
                  <c:v>93.83317838169647</c:v>
                </c:pt>
                <c:pt idx="200">
                  <c:v>95.449030157853855</c:v>
                </c:pt>
                <c:pt idx="201">
                  <c:v>96.02613925245609</c:v>
                </c:pt>
                <c:pt idx="202">
                  <c:v>95.112446568529691</c:v>
                </c:pt>
                <c:pt idx="203">
                  <c:v>95.112446568529691</c:v>
                </c:pt>
                <c:pt idx="204">
                  <c:v>95.112446568529691</c:v>
                </c:pt>
                <c:pt idx="205">
                  <c:v>95.234812129715621</c:v>
                </c:pt>
                <c:pt idx="206">
                  <c:v>94.822393210881344</c:v>
                </c:pt>
                <c:pt idx="207">
                  <c:v>94.342684418546654</c:v>
                </c:pt>
                <c:pt idx="208">
                  <c:v>95.468268619027512</c:v>
                </c:pt>
                <c:pt idx="209">
                  <c:v>95.189758338083337</c:v>
                </c:pt>
                <c:pt idx="210">
                  <c:v>95.189758338083337</c:v>
                </c:pt>
                <c:pt idx="211">
                  <c:v>95.189758338083337</c:v>
                </c:pt>
                <c:pt idx="212">
                  <c:v>97.221205616199029</c:v>
                </c:pt>
                <c:pt idx="213">
                  <c:v>97.329925292133851</c:v>
                </c:pt>
                <c:pt idx="214">
                  <c:v>96.810442099837815</c:v>
                </c:pt>
                <c:pt idx="215">
                  <c:v>97.098079464687629</c:v>
                </c:pt>
                <c:pt idx="216">
                  <c:v>97.294624952910553</c:v>
                </c:pt>
                <c:pt idx="217">
                  <c:v>97.294624952910553</c:v>
                </c:pt>
                <c:pt idx="218">
                  <c:v>97.294624952910553</c:v>
                </c:pt>
                <c:pt idx="219">
                  <c:v>96.345989854619901</c:v>
                </c:pt>
                <c:pt idx="220">
                  <c:v>96.483790925352125</c:v>
                </c:pt>
                <c:pt idx="221">
                  <c:v>96.342097421777794</c:v>
                </c:pt>
                <c:pt idx="222">
                  <c:v>96.834467806001172</c:v>
                </c:pt>
                <c:pt idx="223">
                  <c:v>97.024033759472744</c:v>
                </c:pt>
                <c:pt idx="224">
                  <c:v>97.024033759472744</c:v>
                </c:pt>
                <c:pt idx="225">
                  <c:v>97.024033759472744</c:v>
                </c:pt>
                <c:pt idx="226">
                  <c:v>97.024033759472744</c:v>
                </c:pt>
                <c:pt idx="227">
                  <c:v>96.35001650928416</c:v>
                </c:pt>
                <c:pt idx="228">
                  <c:v>96.0544153163206</c:v>
                </c:pt>
                <c:pt idx="229">
                  <c:v>94.162156067765949</c:v>
                </c:pt>
                <c:pt idx="230">
                  <c:v>96.044617123304263</c:v>
                </c:pt>
                <c:pt idx="231">
                  <c:v>96.044617123304263</c:v>
                </c:pt>
                <c:pt idx="232">
                  <c:v>96.044617123304263</c:v>
                </c:pt>
                <c:pt idx="233">
                  <c:v>95.820019274253696</c:v>
                </c:pt>
                <c:pt idx="234">
                  <c:v>96.733130330284141</c:v>
                </c:pt>
                <c:pt idx="235">
                  <c:v>97.129934777142594</c:v>
                </c:pt>
                <c:pt idx="236">
                  <c:v>97.340126150616612</c:v>
                </c:pt>
                <c:pt idx="237">
                  <c:v>96.899878573991614</c:v>
                </c:pt>
                <c:pt idx="238">
                  <c:v>96.899878573991614</c:v>
                </c:pt>
                <c:pt idx="239">
                  <c:v>96.899878573991614</c:v>
                </c:pt>
                <c:pt idx="240">
                  <c:v>96.714876162472862</c:v>
                </c:pt>
                <c:pt idx="241">
                  <c:v>97.1287715213507</c:v>
                </c:pt>
                <c:pt idx="242">
                  <c:v>96.288632395957976</c:v>
                </c:pt>
                <c:pt idx="243">
                  <c:v>96.375697617920608</c:v>
                </c:pt>
                <c:pt idx="244">
                  <c:v>94.345234633167308</c:v>
                </c:pt>
                <c:pt idx="245">
                  <c:v>94.345234633167308</c:v>
                </c:pt>
                <c:pt idx="246">
                  <c:v>94.345234633167308</c:v>
                </c:pt>
                <c:pt idx="247">
                  <c:v>92.703835970195613</c:v>
                </c:pt>
                <c:pt idx="248">
                  <c:v>92.099927251772414</c:v>
                </c:pt>
                <c:pt idx="249">
                  <c:v>91.792335576030865</c:v>
                </c:pt>
                <c:pt idx="250">
                  <c:v>92.135898700106395</c:v>
                </c:pt>
                <c:pt idx="251">
                  <c:v>92.545141035816656</c:v>
                </c:pt>
                <c:pt idx="252">
                  <c:v>92.545141035816656</c:v>
                </c:pt>
                <c:pt idx="253">
                  <c:v>92.545141035816656</c:v>
                </c:pt>
                <c:pt idx="254">
                  <c:v>92.545141035816656</c:v>
                </c:pt>
                <c:pt idx="255">
                  <c:v>91.518880983720692</c:v>
                </c:pt>
                <c:pt idx="256">
                  <c:v>92.412306172503705</c:v>
                </c:pt>
                <c:pt idx="257">
                  <c:v>91.296117499572759</c:v>
                </c:pt>
                <c:pt idx="258">
                  <c:v>91.35499613888561</c:v>
                </c:pt>
                <c:pt idx="259">
                  <c:v>91.35499613888561</c:v>
                </c:pt>
                <c:pt idx="260">
                  <c:v>91.35499613888561</c:v>
                </c:pt>
                <c:pt idx="261">
                  <c:v>92.000826806424399</c:v>
                </c:pt>
                <c:pt idx="262">
                  <c:v>92.511138174207417</c:v>
                </c:pt>
                <c:pt idx="263">
                  <c:v>92.248734511920247</c:v>
                </c:pt>
                <c:pt idx="264">
                  <c:v>92.290969645287518</c:v>
                </c:pt>
                <c:pt idx="265">
                  <c:v>92.661869280472615</c:v>
                </c:pt>
                <c:pt idx="266">
                  <c:v>92.661869280472615</c:v>
                </c:pt>
                <c:pt idx="267">
                  <c:v>92.661869280472615</c:v>
                </c:pt>
                <c:pt idx="268">
                  <c:v>90.649123576242033</c:v>
                </c:pt>
                <c:pt idx="269">
                  <c:v>91.521744382593056</c:v>
                </c:pt>
                <c:pt idx="270">
                  <c:v>91.626168960219331</c:v>
                </c:pt>
                <c:pt idx="271">
                  <c:v>91.543443577172638</c:v>
                </c:pt>
                <c:pt idx="272">
                  <c:v>92.632608923245712</c:v>
                </c:pt>
                <c:pt idx="273">
                  <c:v>92.632608923245712</c:v>
                </c:pt>
                <c:pt idx="274">
                  <c:v>92.632608923245712</c:v>
                </c:pt>
                <c:pt idx="275">
                  <c:v>92.255982490315915</c:v>
                </c:pt>
                <c:pt idx="276">
                  <c:v>92.278218572184073</c:v>
                </c:pt>
                <c:pt idx="277">
                  <c:v>92.385506548682727</c:v>
                </c:pt>
                <c:pt idx="278">
                  <c:v>94.339776279066868</c:v>
                </c:pt>
                <c:pt idx="279">
                  <c:v>94.848163800732507</c:v>
                </c:pt>
                <c:pt idx="280">
                  <c:v>94.848163800732507</c:v>
                </c:pt>
                <c:pt idx="281">
                  <c:v>94.848163800732507</c:v>
                </c:pt>
                <c:pt idx="282">
                  <c:v>95.379905919450806</c:v>
                </c:pt>
                <c:pt idx="283">
                  <c:v>95.709554714630997</c:v>
                </c:pt>
                <c:pt idx="284">
                  <c:v>96.629690046020215</c:v>
                </c:pt>
                <c:pt idx="285">
                  <c:v>97.353816776475071</c:v>
                </c:pt>
                <c:pt idx="286">
                  <c:v>98.376944986054411</c:v>
                </c:pt>
                <c:pt idx="287">
                  <c:v>98.376944986054411</c:v>
                </c:pt>
                <c:pt idx="288">
                  <c:v>98.376944986054411</c:v>
                </c:pt>
                <c:pt idx="289">
                  <c:v>98.376944986054411</c:v>
                </c:pt>
                <c:pt idx="290">
                  <c:v>98.435241997471309</c:v>
                </c:pt>
                <c:pt idx="291">
                  <c:v>98.253550390898724</c:v>
                </c:pt>
                <c:pt idx="292">
                  <c:v>98.628208237103777</c:v>
                </c:pt>
                <c:pt idx="293">
                  <c:v>98.783189701070143</c:v>
                </c:pt>
                <c:pt idx="294">
                  <c:v>98.783189701070143</c:v>
                </c:pt>
                <c:pt idx="295">
                  <c:v>98.783189701070143</c:v>
                </c:pt>
                <c:pt idx="296">
                  <c:v>98.783189701070143</c:v>
                </c:pt>
                <c:pt idx="297">
                  <c:v>98.871552400646792</c:v>
                </c:pt>
                <c:pt idx="298">
                  <c:v>98.519488561168941</c:v>
                </c:pt>
                <c:pt idx="299">
                  <c:v>98.645164927301025</c:v>
                </c:pt>
                <c:pt idx="300">
                  <c:v>97.887527481918113</c:v>
                </c:pt>
                <c:pt idx="301">
                  <c:v>97.887527481918113</c:v>
                </c:pt>
                <c:pt idx="302">
                  <c:v>97.887527481918113</c:v>
                </c:pt>
                <c:pt idx="303">
                  <c:v>97.336949567492567</c:v>
                </c:pt>
                <c:pt idx="304">
                  <c:v>97.915893026997395</c:v>
                </c:pt>
                <c:pt idx="305">
                  <c:v>97.438823930498174</c:v>
                </c:pt>
                <c:pt idx="306">
                  <c:v>95.484241015862366</c:v>
                </c:pt>
                <c:pt idx="307">
                  <c:v>95.79053521398987</c:v>
                </c:pt>
                <c:pt idx="308">
                  <c:v>95.79053521398987</c:v>
                </c:pt>
                <c:pt idx="309">
                  <c:v>95.79053521398987</c:v>
                </c:pt>
                <c:pt idx="310">
                  <c:v>95.634166791194701</c:v>
                </c:pt>
                <c:pt idx="311">
                  <c:v>96.58503891985437</c:v>
                </c:pt>
                <c:pt idx="312">
                  <c:v>95.997147338873432</c:v>
                </c:pt>
                <c:pt idx="313">
                  <c:v>96.424867545431852</c:v>
                </c:pt>
                <c:pt idx="314">
                  <c:v>97.529468401051219</c:v>
                </c:pt>
                <c:pt idx="315">
                  <c:v>97.529468401051219</c:v>
                </c:pt>
                <c:pt idx="316">
                  <c:v>97.529468401051219</c:v>
                </c:pt>
                <c:pt idx="317">
                  <c:v>97.529468401051219</c:v>
                </c:pt>
                <c:pt idx="318">
                  <c:v>99.356406362830214</c:v>
                </c:pt>
                <c:pt idx="319">
                  <c:v>100.54520904153986</c:v>
                </c:pt>
                <c:pt idx="320">
                  <c:v>100.45098532239635</c:v>
                </c:pt>
                <c:pt idx="321">
                  <c:v>100.63361648172391</c:v>
                </c:pt>
                <c:pt idx="322">
                  <c:v>100.63361648172391</c:v>
                </c:pt>
                <c:pt idx="323">
                  <c:v>100.63361648172391</c:v>
                </c:pt>
                <c:pt idx="324">
                  <c:v>100.88514817641757</c:v>
                </c:pt>
                <c:pt idx="325">
                  <c:v>100.88514817641757</c:v>
                </c:pt>
                <c:pt idx="326">
                  <c:v>101.22732434166433</c:v>
                </c:pt>
                <c:pt idx="327">
                  <c:v>101.78756622728406</c:v>
                </c:pt>
                <c:pt idx="328">
                  <c:v>102.00773475620394</c:v>
                </c:pt>
                <c:pt idx="329">
                  <c:v>102.00773475620394</c:v>
                </c:pt>
                <c:pt idx="330">
                  <c:v>102.00773475620394</c:v>
                </c:pt>
                <c:pt idx="331">
                  <c:v>102.3095548935934</c:v>
                </c:pt>
                <c:pt idx="332">
                  <c:v>102.78765302406239</c:v>
                </c:pt>
                <c:pt idx="333">
                  <c:v>102.20150632676929</c:v>
                </c:pt>
                <c:pt idx="334">
                  <c:v>102.57696950390721</c:v>
                </c:pt>
                <c:pt idx="335">
                  <c:v>102.23573289141545</c:v>
                </c:pt>
                <c:pt idx="336">
                  <c:v>102.23573289141545</c:v>
                </c:pt>
                <c:pt idx="337">
                  <c:v>102.23573289141545</c:v>
                </c:pt>
                <c:pt idx="338">
                  <c:v>102.23573289141545</c:v>
                </c:pt>
                <c:pt idx="339">
                  <c:v>104.03081554073947</c:v>
                </c:pt>
                <c:pt idx="340">
                  <c:v>104.26270610879305</c:v>
                </c:pt>
                <c:pt idx="341">
                  <c:v>104.38126871835162</c:v>
                </c:pt>
                <c:pt idx="342">
                  <c:v>104.65664715677913</c:v>
                </c:pt>
                <c:pt idx="343">
                  <c:v>104.65664715677913</c:v>
                </c:pt>
                <c:pt idx="344">
                  <c:v>104.65664715677913</c:v>
                </c:pt>
                <c:pt idx="345">
                  <c:v>104.38806929067346</c:v>
                </c:pt>
                <c:pt idx="346">
                  <c:v>105.229953299754</c:v>
                </c:pt>
                <c:pt idx="347">
                  <c:v>104.33451478363889</c:v>
                </c:pt>
                <c:pt idx="348">
                  <c:v>103.53670027282823</c:v>
                </c:pt>
                <c:pt idx="349">
                  <c:v>104.26046907842404</c:v>
                </c:pt>
                <c:pt idx="350">
                  <c:v>104.26046907842404</c:v>
                </c:pt>
                <c:pt idx="351">
                  <c:v>104.26046907842404</c:v>
                </c:pt>
                <c:pt idx="352">
                  <c:v>104.76800652854945</c:v>
                </c:pt>
                <c:pt idx="353">
                  <c:v>104.21273085034898</c:v>
                </c:pt>
                <c:pt idx="354">
                  <c:v>103.56810817920943</c:v>
                </c:pt>
                <c:pt idx="355">
                  <c:v>103.07600623863034</c:v>
                </c:pt>
                <c:pt idx="356">
                  <c:v>103.40842895146812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FE-4DEC-87D6-A584E53278BE}"/>
            </c:ext>
          </c:extLst>
        </c:ser>
        <c:ser>
          <c:idx val="3"/>
          <c:order val="2"/>
          <c:tx>
            <c:strRef>
              <c:f>'איור 22 נתונים'!$K$3</c:f>
              <c:strCache>
                <c:ptCount val="1"/>
                <c:pt idx="0">
                  <c:v>מתעוררים- MSCI EM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43435</c:v>
                </c:pt>
                <c:pt idx="1">
                  <c:v>43436</c:v>
                </c:pt>
                <c:pt idx="2">
                  <c:v>43437</c:v>
                </c:pt>
                <c:pt idx="3">
                  <c:v>43438</c:v>
                </c:pt>
                <c:pt idx="4">
                  <c:v>43439</c:v>
                </c:pt>
                <c:pt idx="5">
                  <c:v>43440</c:v>
                </c:pt>
                <c:pt idx="6">
                  <c:v>43441</c:v>
                </c:pt>
                <c:pt idx="7">
                  <c:v>43442</c:v>
                </c:pt>
                <c:pt idx="8">
                  <c:v>43443</c:v>
                </c:pt>
                <c:pt idx="9">
                  <c:v>43444</c:v>
                </c:pt>
                <c:pt idx="10">
                  <c:v>43445</c:v>
                </c:pt>
                <c:pt idx="11">
                  <c:v>43446</c:v>
                </c:pt>
                <c:pt idx="12">
                  <c:v>43447</c:v>
                </c:pt>
                <c:pt idx="13">
                  <c:v>43448</c:v>
                </c:pt>
                <c:pt idx="14">
                  <c:v>43449</c:v>
                </c:pt>
                <c:pt idx="15">
                  <c:v>43450</c:v>
                </c:pt>
                <c:pt idx="16">
                  <c:v>43451</c:v>
                </c:pt>
                <c:pt idx="17">
                  <c:v>43452</c:v>
                </c:pt>
                <c:pt idx="18">
                  <c:v>43453</c:v>
                </c:pt>
                <c:pt idx="19">
                  <c:v>43454</c:v>
                </c:pt>
                <c:pt idx="20">
                  <c:v>43455</c:v>
                </c:pt>
                <c:pt idx="21">
                  <c:v>43456</c:v>
                </c:pt>
                <c:pt idx="22">
                  <c:v>43457</c:v>
                </c:pt>
                <c:pt idx="23">
                  <c:v>43458</c:v>
                </c:pt>
                <c:pt idx="24">
                  <c:v>43459</c:v>
                </c:pt>
                <c:pt idx="25">
                  <c:v>43460</c:v>
                </c:pt>
                <c:pt idx="26">
                  <c:v>43461</c:v>
                </c:pt>
                <c:pt idx="27">
                  <c:v>43462</c:v>
                </c:pt>
                <c:pt idx="28">
                  <c:v>43463</c:v>
                </c:pt>
                <c:pt idx="29">
                  <c:v>43464</c:v>
                </c:pt>
                <c:pt idx="30">
                  <c:v>43465</c:v>
                </c:pt>
                <c:pt idx="31">
                  <c:v>43466</c:v>
                </c:pt>
                <c:pt idx="32">
                  <c:v>43467</c:v>
                </c:pt>
                <c:pt idx="33">
                  <c:v>43468</c:v>
                </c:pt>
                <c:pt idx="34">
                  <c:v>43469</c:v>
                </c:pt>
                <c:pt idx="35">
                  <c:v>43470</c:v>
                </c:pt>
                <c:pt idx="36">
                  <c:v>43471</c:v>
                </c:pt>
                <c:pt idx="37">
                  <c:v>43472</c:v>
                </c:pt>
                <c:pt idx="38">
                  <c:v>43473</c:v>
                </c:pt>
                <c:pt idx="39">
                  <c:v>43474</c:v>
                </c:pt>
                <c:pt idx="40">
                  <c:v>43475</c:v>
                </c:pt>
                <c:pt idx="41">
                  <c:v>43476</c:v>
                </c:pt>
                <c:pt idx="42">
                  <c:v>43477</c:v>
                </c:pt>
                <c:pt idx="43">
                  <c:v>43478</c:v>
                </c:pt>
                <c:pt idx="44">
                  <c:v>43479</c:v>
                </c:pt>
                <c:pt idx="45">
                  <c:v>43480</c:v>
                </c:pt>
                <c:pt idx="46">
                  <c:v>43481</c:v>
                </c:pt>
                <c:pt idx="47">
                  <c:v>43482</c:v>
                </c:pt>
                <c:pt idx="48">
                  <c:v>43483</c:v>
                </c:pt>
                <c:pt idx="49">
                  <c:v>43484</c:v>
                </c:pt>
                <c:pt idx="50">
                  <c:v>43485</c:v>
                </c:pt>
                <c:pt idx="51">
                  <c:v>43486</c:v>
                </c:pt>
                <c:pt idx="52">
                  <c:v>43487</c:v>
                </c:pt>
                <c:pt idx="53">
                  <c:v>43488</c:v>
                </c:pt>
                <c:pt idx="54">
                  <c:v>43489</c:v>
                </c:pt>
                <c:pt idx="55">
                  <c:v>43490</c:v>
                </c:pt>
                <c:pt idx="56">
                  <c:v>43491</c:v>
                </c:pt>
                <c:pt idx="57">
                  <c:v>43492</c:v>
                </c:pt>
                <c:pt idx="58">
                  <c:v>43493</c:v>
                </c:pt>
                <c:pt idx="59">
                  <c:v>43494</c:v>
                </c:pt>
                <c:pt idx="60">
                  <c:v>43495</c:v>
                </c:pt>
                <c:pt idx="61">
                  <c:v>43496</c:v>
                </c:pt>
                <c:pt idx="62">
                  <c:v>43497</c:v>
                </c:pt>
                <c:pt idx="63">
                  <c:v>43498</c:v>
                </c:pt>
                <c:pt idx="64">
                  <c:v>43499</c:v>
                </c:pt>
                <c:pt idx="65">
                  <c:v>43500</c:v>
                </c:pt>
                <c:pt idx="66">
                  <c:v>43501</c:v>
                </c:pt>
                <c:pt idx="67">
                  <c:v>43502</c:v>
                </c:pt>
                <c:pt idx="68">
                  <c:v>43503</c:v>
                </c:pt>
                <c:pt idx="69">
                  <c:v>43504</c:v>
                </c:pt>
                <c:pt idx="70">
                  <c:v>43505</c:v>
                </c:pt>
                <c:pt idx="71">
                  <c:v>43506</c:v>
                </c:pt>
                <c:pt idx="72">
                  <c:v>43507</c:v>
                </c:pt>
                <c:pt idx="73">
                  <c:v>43508</c:v>
                </c:pt>
                <c:pt idx="74">
                  <c:v>43509</c:v>
                </c:pt>
                <c:pt idx="75">
                  <c:v>43510</c:v>
                </c:pt>
                <c:pt idx="76">
                  <c:v>43511</c:v>
                </c:pt>
                <c:pt idx="77">
                  <c:v>43512</c:v>
                </c:pt>
                <c:pt idx="78">
                  <c:v>43513</c:v>
                </c:pt>
                <c:pt idx="79">
                  <c:v>43514</c:v>
                </c:pt>
                <c:pt idx="80">
                  <c:v>43515</c:v>
                </c:pt>
                <c:pt idx="81">
                  <c:v>43516</c:v>
                </c:pt>
                <c:pt idx="82">
                  <c:v>43517</c:v>
                </c:pt>
                <c:pt idx="83">
                  <c:v>43518</c:v>
                </c:pt>
                <c:pt idx="84">
                  <c:v>43519</c:v>
                </c:pt>
                <c:pt idx="85">
                  <c:v>43520</c:v>
                </c:pt>
                <c:pt idx="86">
                  <c:v>43521</c:v>
                </c:pt>
                <c:pt idx="87">
                  <c:v>43522</c:v>
                </c:pt>
                <c:pt idx="88">
                  <c:v>43523</c:v>
                </c:pt>
                <c:pt idx="89">
                  <c:v>43524</c:v>
                </c:pt>
                <c:pt idx="90">
                  <c:v>43525</c:v>
                </c:pt>
                <c:pt idx="91">
                  <c:v>43526</c:v>
                </c:pt>
                <c:pt idx="92">
                  <c:v>43527</c:v>
                </c:pt>
                <c:pt idx="93">
                  <c:v>43528</c:v>
                </c:pt>
                <c:pt idx="94">
                  <c:v>43529</c:v>
                </c:pt>
                <c:pt idx="95">
                  <c:v>43530</c:v>
                </c:pt>
                <c:pt idx="96">
                  <c:v>43531</c:v>
                </c:pt>
                <c:pt idx="97">
                  <c:v>43532</c:v>
                </c:pt>
                <c:pt idx="98">
                  <c:v>43533</c:v>
                </c:pt>
                <c:pt idx="99">
                  <c:v>43534</c:v>
                </c:pt>
                <c:pt idx="100">
                  <c:v>43535</c:v>
                </c:pt>
                <c:pt idx="101">
                  <c:v>43536</c:v>
                </c:pt>
                <c:pt idx="102">
                  <c:v>43537</c:v>
                </c:pt>
                <c:pt idx="103">
                  <c:v>43538</c:v>
                </c:pt>
                <c:pt idx="104">
                  <c:v>43539</c:v>
                </c:pt>
                <c:pt idx="105">
                  <c:v>43540</c:v>
                </c:pt>
                <c:pt idx="106">
                  <c:v>43541</c:v>
                </c:pt>
                <c:pt idx="107">
                  <c:v>43542</c:v>
                </c:pt>
                <c:pt idx="108">
                  <c:v>43543</c:v>
                </c:pt>
                <c:pt idx="109">
                  <c:v>43544</c:v>
                </c:pt>
                <c:pt idx="110">
                  <c:v>43545</c:v>
                </c:pt>
                <c:pt idx="111">
                  <c:v>43546</c:v>
                </c:pt>
                <c:pt idx="112">
                  <c:v>43547</c:v>
                </c:pt>
                <c:pt idx="113">
                  <c:v>43548</c:v>
                </c:pt>
                <c:pt idx="114">
                  <c:v>43549</c:v>
                </c:pt>
                <c:pt idx="115">
                  <c:v>43550</c:v>
                </c:pt>
                <c:pt idx="116">
                  <c:v>43551</c:v>
                </c:pt>
                <c:pt idx="117">
                  <c:v>43552</c:v>
                </c:pt>
                <c:pt idx="118">
                  <c:v>43553</c:v>
                </c:pt>
                <c:pt idx="119">
                  <c:v>43554</c:v>
                </c:pt>
                <c:pt idx="120">
                  <c:v>43555</c:v>
                </c:pt>
                <c:pt idx="121">
                  <c:v>43556</c:v>
                </c:pt>
                <c:pt idx="122">
                  <c:v>43557</c:v>
                </c:pt>
                <c:pt idx="123">
                  <c:v>43558</c:v>
                </c:pt>
                <c:pt idx="124">
                  <c:v>43559</c:v>
                </c:pt>
                <c:pt idx="125">
                  <c:v>43560</c:v>
                </c:pt>
                <c:pt idx="126">
                  <c:v>43561</c:v>
                </c:pt>
                <c:pt idx="127">
                  <c:v>43562</c:v>
                </c:pt>
                <c:pt idx="128">
                  <c:v>43563</c:v>
                </c:pt>
                <c:pt idx="129">
                  <c:v>43564</c:v>
                </c:pt>
                <c:pt idx="130">
                  <c:v>43565</c:v>
                </c:pt>
                <c:pt idx="131">
                  <c:v>43566</c:v>
                </c:pt>
                <c:pt idx="132">
                  <c:v>43567</c:v>
                </c:pt>
                <c:pt idx="133">
                  <c:v>43568</c:v>
                </c:pt>
                <c:pt idx="134">
                  <c:v>43569</c:v>
                </c:pt>
                <c:pt idx="135">
                  <c:v>43570</c:v>
                </c:pt>
                <c:pt idx="136">
                  <c:v>43571</c:v>
                </c:pt>
                <c:pt idx="137">
                  <c:v>43572</c:v>
                </c:pt>
                <c:pt idx="138">
                  <c:v>43573</c:v>
                </c:pt>
                <c:pt idx="139">
                  <c:v>43574</c:v>
                </c:pt>
                <c:pt idx="140">
                  <c:v>43575</c:v>
                </c:pt>
                <c:pt idx="141">
                  <c:v>43576</c:v>
                </c:pt>
                <c:pt idx="142">
                  <c:v>43577</c:v>
                </c:pt>
                <c:pt idx="143">
                  <c:v>43578</c:v>
                </c:pt>
                <c:pt idx="144">
                  <c:v>43579</c:v>
                </c:pt>
                <c:pt idx="145">
                  <c:v>43580</c:v>
                </c:pt>
                <c:pt idx="146">
                  <c:v>43581</c:v>
                </c:pt>
                <c:pt idx="147">
                  <c:v>43582</c:v>
                </c:pt>
                <c:pt idx="148">
                  <c:v>43583</c:v>
                </c:pt>
                <c:pt idx="149">
                  <c:v>43584</c:v>
                </c:pt>
                <c:pt idx="150">
                  <c:v>43585</c:v>
                </c:pt>
                <c:pt idx="151">
                  <c:v>43586</c:v>
                </c:pt>
                <c:pt idx="152">
                  <c:v>43587</c:v>
                </c:pt>
                <c:pt idx="153">
                  <c:v>43588</c:v>
                </c:pt>
                <c:pt idx="154">
                  <c:v>43589</c:v>
                </c:pt>
                <c:pt idx="155">
                  <c:v>43590</c:v>
                </c:pt>
                <c:pt idx="156">
                  <c:v>43591</c:v>
                </c:pt>
                <c:pt idx="157">
                  <c:v>43592</c:v>
                </c:pt>
                <c:pt idx="158">
                  <c:v>43593</c:v>
                </c:pt>
                <c:pt idx="159">
                  <c:v>43594</c:v>
                </c:pt>
                <c:pt idx="160">
                  <c:v>43595</c:v>
                </c:pt>
                <c:pt idx="161">
                  <c:v>43596</c:v>
                </c:pt>
                <c:pt idx="162">
                  <c:v>43597</c:v>
                </c:pt>
                <c:pt idx="163">
                  <c:v>43598</c:v>
                </c:pt>
                <c:pt idx="164">
                  <c:v>43599</c:v>
                </c:pt>
                <c:pt idx="165">
                  <c:v>43600</c:v>
                </c:pt>
                <c:pt idx="166">
                  <c:v>43601</c:v>
                </c:pt>
                <c:pt idx="167">
                  <c:v>43602</c:v>
                </c:pt>
                <c:pt idx="168">
                  <c:v>43603</c:v>
                </c:pt>
                <c:pt idx="169">
                  <c:v>43604</c:v>
                </c:pt>
                <c:pt idx="170">
                  <c:v>43605</c:v>
                </c:pt>
                <c:pt idx="171">
                  <c:v>43606</c:v>
                </c:pt>
                <c:pt idx="172">
                  <c:v>43607</c:v>
                </c:pt>
                <c:pt idx="173">
                  <c:v>43608</c:v>
                </c:pt>
                <c:pt idx="174">
                  <c:v>43609</c:v>
                </c:pt>
                <c:pt idx="175">
                  <c:v>43610</c:v>
                </c:pt>
                <c:pt idx="176">
                  <c:v>43611</c:v>
                </c:pt>
                <c:pt idx="177">
                  <c:v>43612</c:v>
                </c:pt>
                <c:pt idx="178">
                  <c:v>43613</c:v>
                </c:pt>
                <c:pt idx="179">
                  <c:v>43614</c:v>
                </c:pt>
                <c:pt idx="180">
                  <c:v>43615</c:v>
                </c:pt>
                <c:pt idx="181">
                  <c:v>43616</c:v>
                </c:pt>
                <c:pt idx="182">
                  <c:v>43617</c:v>
                </c:pt>
                <c:pt idx="183">
                  <c:v>43618</c:v>
                </c:pt>
                <c:pt idx="184">
                  <c:v>43619</c:v>
                </c:pt>
                <c:pt idx="185">
                  <c:v>43620</c:v>
                </c:pt>
                <c:pt idx="186">
                  <c:v>43621</c:v>
                </c:pt>
                <c:pt idx="187">
                  <c:v>43622</c:v>
                </c:pt>
                <c:pt idx="188">
                  <c:v>43623</c:v>
                </c:pt>
                <c:pt idx="189">
                  <c:v>43624</c:v>
                </c:pt>
                <c:pt idx="190">
                  <c:v>43625</c:v>
                </c:pt>
                <c:pt idx="191">
                  <c:v>43626</c:v>
                </c:pt>
                <c:pt idx="192">
                  <c:v>43627</c:v>
                </c:pt>
                <c:pt idx="193">
                  <c:v>43628</c:v>
                </c:pt>
                <c:pt idx="194">
                  <c:v>43629</c:v>
                </c:pt>
                <c:pt idx="195">
                  <c:v>43630</c:v>
                </c:pt>
                <c:pt idx="196">
                  <c:v>43631</c:v>
                </c:pt>
                <c:pt idx="197">
                  <c:v>43632</c:v>
                </c:pt>
                <c:pt idx="198">
                  <c:v>43633</c:v>
                </c:pt>
                <c:pt idx="199">
                  <c:v>43634</c:v>
                </c:pt>
                <c:pt idx="200">
                  <c:v>43635</c:v>
                </c:pt>
                <c:pt idx="201">
                  <c:v>43636</c:v>
                </c:pt>
                <c:pt idx="202">
                  <c:v>43637</c:v>
                </c:pt>
                <c:pt idx="203">
                  <c:v>43638</c:v>
                </c:pt>
                <c:pt idx="204">
                  <c:v>43639</c:v>
                </c:pt>
                <c:pt idx="205">
                  <c:v>43640</c:v>
                </c:pt>
                <c:pt idx="206">
                  <c:v>43641</c:v>
                </c:pt>
                <c:pt idx="207">
                  <c:v>43642</c:v>
                </c:pt>
                <c:pt idx="208">
                  <c:v>43643</c:v>
                </c:pt>
                <c:pt idx="209">
                  <c:v>43644</c:v>
                </c:pt>
                <c:pt idx="210">
                  <c:v>43645</c:v>
                </c:pt>
                <c:pt idx="211">
                  <c:v>43646</c:v>
                </c:pt>
                <c:pt idx="212">
                  <c:v>43647</c:v>
                </c:pt>
                <c:pt idx="213">
                  <c:v>43648</c:v>
                </c:pt>
                <c:pt idx="214">
                  <c:v>43649</c:v>
                </c:pt>
                <c:pt idx="215">
                  <c:v>43650</c:v>
                </c:pt>
                <c:pt idx="216">
                  <c:v>43651</c:v>
                </c:pt>
                <c:pt idx="217">
                  <c:v>43652</c:v>
                </c:pt>
                <c:pt idx="218">
                  <c:v>43653</c:v>
                </c:pt>
                <c:pt idx="219">
                  <c:v>43654</c:v>
                </c:pt>
                <c:pt idx="220">
                  <c:v>43655</c:v>
                </c:pt>
                <c:pt idx="221">
                  <c:v>43656</c:v>
                </c:pt>
                <c:pt idx="222">
                  <c:v>43657</c:v>
                </c:pt>
                <c:pt idx="223">
                  <c:v>43658</c:v>
                </c:pt>
                <c:pt idx="224">
                  <c:v>43659</c:v>
                </c:pt>
                <c:pt idx="225">
                  <c:v>43660</c:v>
                </c:pt>
                <c:pt idx="226">
                  <c:v>43661</c:v>
                </c:pt>
                <c:pt idx="227">
                  <c:v>43662</c:v>
                </c:pt>
                <c:pt idx="228">
                  <c:v>43663</c:v>
                </c:pt>
                <c:pt idx="229">
                  <c:v>43664</c:v>
                </c:pt>
                <c:pt idx="230">
                  <c:v>43665</c:v>
                </c:pt>
                <c:pt idx="231">
                  <c:v>43666</c:v>
                </c:pt>
                <c:pt idx="232">
                  <c:v>43667</c:v>
                </c:pt>
                <c:pt idx="233">
                  <c:v>43668</c:v>
                </c:pt>
                <c:pt idx="234">
                  <c:v>43669</c:v>
                </c:pt>
                <c:pt idx="235">
                  <c:v>43670</c:v>
                </c:pt>
                <c:pt idx="236">
                  <c:v>43671</c:v>
                </c:pt>
                <c:pt idx="237">
                  <c:v>43672</c:v>
                </c:pt>
                <c:pt idx="238">
                  <c:v>43673</c:v>
                </c:pt>
                <c:pt idx="239">
                  <c:v>43674</c:v>
                </c:pt>
                <c:pt idx="240">
                  <c:v>43675</c:v>
                </c:pt>
                <c:pt idx="241">
                  <c:v>43676</c:v>
                </c:pt>
                <c:pt idx="242">
                  <c:v>43677</c:v>
                </c:pt>
                <c:pt idx="243">
                  <c:v>43678</c:v>
                </c:pt>
                <c:pt idx="244">
                  <c:v>43679</c:v>
                </c:pt>
                <c:pt idx="245">
                  <c:v>43680</c:v>
                </c:pt>
                <c:pt idx="246">
                  <c:v>43681</c:v>
                </c:pt>
                <c:pt idx="247">
                  <c:v>43682</c:v>
                </c:pt>
                <c:pt idx="248">
                  <c:v>43683</c:v>
                </c:pt>
                <c:pt idx="249">
                  <c:v>43684</c:v>
                </c:pt>
                <c:pt idx="250">
                  <c:v>43685</c:v>
                </c:pt>
                <c:pt idx="251">
                  <c:v>43686</c:v>
                </c:pt>
                <c:pt idx="252">
                  <c:v>43687</c:v>
                </c:pt>
                <c:pt idx="253">
                  <c:v>43688</c:v>
                </c:pt>
                <c:pt idx="254">
                  <c:v>43689</c:v>
                </c:pt>
                <c:pt idx="255">
                  <c:v>43690</c:v>
                </c:pt>
                <c:pt idx="256">
                  <c:v>43691</c:v>
                </c:pt>
                <c:pt idx="257">
                  <c:v>43692</c:v>
                </c:pt>
                <c:pt idx="258">
                  <c:v>43693</c:v>
                </c:pt>
                <c:pt idx="259">
                  <c:v>43694</c:v>
                </c:pt>
                <c:pt idx="260">
                  <c:v>43695</c:v>
                </c:pt>
                <c:pt idx="261">
                  <c:v>43696</c:v>
                </c:pt>
                <c:pt idx="262">
                  <c:v>43697</c:v>
                </c:pt>
                <c:pt idx="263">
                  <c:v>43698</c:v>
                </c:pt>
                <c:pt idx="264">
                  <c:v>43699</c:v>
                </c:pt>
                <c:pt idx="265">
                  <c:v>43700</c:v>
                </c:pt>
                <c:pt idx="266">
                  <c:v>43701</c:v>
                </c:pt>
                <c:pt idx="267">
                  <c:v>43702</c:v>
                </c:pt>
                <c:pt idx="268">
                  <c:v>43703</c:v>
                </c:pt>
                <c:pt idx="269">
                  <c:v>43704</c:v>
                </c:pt>
                <c:pt idx="270">
                  <c:v>43705</c:v>
                </c:pt>
                <c:pt idx="271">
                  <c:v>43706</c:v>
                </c:pt>
                <c:pt idx="272">
                  <c:v>43707</c:v>
                </c:pt>
                <c:pt idx="273">
                  <c:v>43708</c:v>
                </c:pt>
                <c:pt idx="274">
                  <c:v>43709</c:v>
                </c:pt>
                <c:pt idx="275">
                  <c:v>43710</c:v>
                </c:pt>
                <c:pt idx="276">
                  <c:v>43711</c:v>
                </c:pt>
                <c:pt idx="277">
                  <c:v>43712</c:v>
                </c:pt>
                <c:pt idx="278">
                  <c:v>43713</c:v>
                </c:pt>
                <c:pt idx="279">
                  <c:v>43714</c:v>
                </c:pt>
                <c:pt idx="280">
                  <c:v>43715</c:v>
                </c:pt>
                <c:pt idx="281">
                  <c:v>43716</c:v>
                </c:pt>
                <c:pt idx="282">
                  <c:v>43717</c:v>
                </c:pt>
                <c:pt idx="283">
                  <c:v>43718</c:v>
                </c:pt>
                <c:pt idx="284">
                  <c:v>43719</c:v>
                </c:pt>
                <c:pt idx="285">
                  <c:v>43720</c:v>
                </c:pt>
                <c:pt idx="286">
                  <c:v>43721</c:v>
                </c:pt>
                <c:pt idx="287">
                  <c:v>43722</c:v>
                </c:pt>
                <c:pt idx="288">
                  <c:v>43723</c:v>
                </c:pt>
                <c:pt idx="289">
                  <c:v>43724</c:v>
                </c:pt>
                <c:pt idx="290">
                  <c:v>43725</c:v>
                </c:pt>
                <c:pt idx="291">
                  <c:v>43726</c:v>
                </c:pt>
                <c:pt idx="292">
                  <c:v>43727</c:v>
                </c:pt>
                <c:pt idx="293">
                  <c:v>43728</c:v>
                </c:pt>
                <c:pt idx="294">
                  <c:v>43729</c:v>
                </c:pt>
                <c:pt idx="295">
                  <c:v>43730</c:v>
                </c:pt>
                <c:pt idx="296">
                  <c:v>43731</c:v>
                </c:pt>
                <c:pt idx="297">
                  <c:v>43732</c:v>
                </c:pt>
                <c:pt idx="298">
                  <c:v>43733</c:v>
                </c:pt>
                <c:pt idx="299">
                  <c:v>43734</c:v>
                </c:pt>
                <c:pt idx="300">
                  <c:v>43735</c:v>
                </c:pt>
                <c:pt idx="301">
                  <c:v>43736</c:v>
                </c:pt>
                <c:pt idx="302">
                  <c:v>43737</c:v>
                </c:pt>
                <c:pt idx="303">
                  <c:v>43738</c:v>
                </c:pt>
                <c:pt idx="304">
                  <c:v>43739</c:v>
                </c:pt>
                <c:pt idx="305">
                  <c:v>43740</c:v>
                </c:pt>
                <c:pt idx="306">
                  <c:v>43741</c:v>
                </c:pt>
                <c:pt idx="307">
                  <c:v>43742</c:v>
                </c:pt>
                <c:pt idx="308">
                  <c:v>43743</c:v>
                </c:pt>
                <c:pt idx="309">
                  <c:v>43744</c:v>
                </c:pt>
                <c:pt idx="310">
                  <c:v>43745</c:v>
                </c:pt>
                <c:pt idx="311">
                  <c:v>43746</c:v>
                </c:pt>
                <c:pt idx="312">
                  <c:v>43747</c:v>
                </c:pt>
                <c:pt idx="313">
                  <c:v>43748</c:v>
                </c:pt>
                <c:pt idx="314">
                  <c:v>43749</c:v>
                </c:pt>
                <c:pt idx="315">
                  <c:v>43750</c:v>
                </c:pt>
                <c:pt idx="316">
                  <c:v>43751</c:v>
                </c:pt>
                <c:pt idx="317">
                  <c:v>43752</c:v>
                </c:pt>
                <c:pt idx="318">
                  <c:v>43753</c:v>
                </c:pt>
                <c:pt idx="319">
                  <c:v>43754</c:v>
                </c:pt>
                <c:pt idx="320">
                  <c:v>43755</c:v>
                </c:pt>
                <c:pt idx="321">
                  <c:v>43756</c:v>
                </c:pt>
                <c:pt idx="322">
                  <c:v>43757</c:v>
                </c:pt>
                <c:pt idx="323">
                  <c:v>43758</c:v>
                </c:pt>
                <c:pt idx="324">
                  <c:v>43759</c:v>
                </c:pt>
                <c:pt idx="325">
                  <c:v>43760</c:v>
                </c:pt>
                <c:pt idx="326">
                  <c:v>43761</c:v>
                </c:pt>
                <c:pt idx="327">
                  <c:v>43762</c:v>
                </c:pt>
                <c:pt idx="328">
                  <c:v>43763</c:v>
                </c:pt>
                <c:pt idx="329">
                  <c:v>43764</c:v>
                </c:pt>
                <c:pt idx="330">
                  <c:v>43765</c:v>
                </c:pt>
                <c:pt idx="331">
                  <c:v>43766</c:v>
                </c:pt>
                <c:pt idx="332">
                  <c:v>43767</c:v>
                </c:pt>
                <c:pt idx="333">
                  <c:v>43768</c:v>
                </c:pt>
                <c:pt idx="334">
                  <c:v>43769</c:v>
                </c:pt>
                <c:pt idx="335">
                  <c:v>43770</c:v>
                </c:pt>
                <c:pt idx="336">
                  <c:v>43771</c:v>
                </c:pt>
                <c:pt idx="337">
                  <c:v>43772</c:v>
                </c:pt>
                <c:pt idx="338">
                  <c:v>43773</c:v>
                </c:pt>
                <c:pt idx="339">
                  <c:v>43774</c:v>
                </c:pt>
                <c:pt idx="340">
                  <c:v>43775</c:v>
                </c:pt>
                <c:pt idx="341">
                  <c:v>43776</c:v>
                </c:pt>
                <c:pt idx="342">
                  <c:v>43777</c:v>
                </c:pt>
                <c:pt idx="343">
                  <c:v>43778</c:v>
                </c:pt>
                <c:pt idx="344">
                  <c:v>43779</c:v>
                </c:pt>
                <c:pt idx="345">
                  <c:v>43780</c:v>
                </c:pt>
                <c:pt idx="346">
                  <c:v>43781</c:v>
                </c:pt>
                <c:pt idx="347">
                  <c:v>43782</c:v>
                </c:pt>
                <c:pt idx="348">
                  <c:v>43783</c:v>
                </c:pt>
                <c:pt idx="349">
                  <c:v>43784</c:v>
                </c:pt>
                <c:pt idx="350">
                  <c:v>43785</c:v>
                </c:pt>
                <c:pt idx="351">
                  <c:v>43786</c:v>
                </c:pt>
                <c:pt idx="352">
                  <c:v>43787</c:v>
                </c:pt>
                <c:pt idx="353">
                  <c:v>43788</c:v>
                </c:pt>
                <c:pt idx="354">
                  <c:v>43789</c:v>
                </c:pt>
                <c:pt idx="355">
                  <c:v>43790</c:v>
                </c:pt>
                <c:pt idx="356">
                  <c:v>43791</c:v>
                </c:pt>
                <c:pt idx="357">
                  <c:v>0</c:v>
                </c:pt>
                <c:pt idx="358">
                  <c:v>1</c:v>
                </c:pt>
                <c:pt idx="359">
                  <c:v>2</c:v>
                </c:pt>
                <c:pt idx="360">
                  <c:v>3</c:v>
                </c:pt>
                <c:pt idx="361">
                  <c:v>4</c:v>
                </c:pt>
                <c:pt idx="362">
                  <c:v>5</c:v>
                </c:pt>
                <c:pt idx="363">
                  <c:v>6</c:v>
                </c:pt>
                <c:pt idx="364">
                  <c:v>7</c:v>
                </c:pt>
                <c:pt idx="365">
                  <c:v>8</c:v>
                </c:pt>
                <c:pt idx="366">
                  <c:v>9</c:v>
                </c:pt>
                <c:pt idx="367">
                  <c:v>10</c:v>
                </c:pt>
                <c:pt idx="368">
                  <c:v>11</c:v>
                </c:pt>
                <c:pt idx="369">
                  <c:v>12</c:v>
                </c:pt>
                <c:pt idx="370">
                  <c:v>13</c:v>
                </c:pt>
                <c:pt idx="371">
                  <c:v>14</c:v>
                </c:pt>
                <c:pt idx="372">
                  <c:v>15</c:v>
                </c:pt>
                <c:pt idx="373">
                  <c:v>16</c:v>
                </c:pt>
                <c:pt idx="374">
                  <c:v>17</c:v>
                </c:pt>
                <c:pt idx="375">
                  <c:v>18</c:v>
                </c:pt>
                <c:pt idx="376">
                  <c:v>19</c:v>
                </c:pt>
                <c:pt idx="377">
                  <c:v>20</c:v>
                </c:pt>
                <c:pt idx="378">
                  <c:v>21</c:v>
                </c:pt>
                <c:pt idx="379">
                  <c:v>22</c:v>
                </c:pt>
                <c:pt idx="380">
                  <c:v>23</c:v>
                </c:pt>
                <c:pt idx="381">
                  <c:v>24</c:v>
                </c:pt>
                <c:pt idx="382">
                  <c:v>25</c:v>
                </c:pt>
                <c:pt idx="383">
                  <c:v>26</c:v>
                </c:pt>
                <c:pt idx="384">
                  <c:v>27</c:v>
                </c:pt>
                <c:pt idx="385">
                  <c:v>28</c:v>
                </c:pt>
                <c:pt idx="386">
                  <c:v>29</c:v>
                </c:pt>
                <c:pt idx="387">
                  <c:v>30</c:v>
                </c:pt>
                <c:pt idx="388">
                  <c:v>31</c:v>
                </c:pt>
                <c:pt idx="389">
                  <c:v>32</c:v>
                </c:pt>
                <c:pt idx="390">
                  <c:v>33</c:v>
                </c:pt>
                <c:pt idx="391">
                  <c:v>34</c:v>
                </c:pt>
                <c:pt idx="392">
                  <c:v>35</c:v>
                </c:pt>
                <c:pt idx="393">
                  <c:v>36</c:v>
                </c:pt>
                <c:pt idx="394">
                  <c:v>37</c:v>
                </c:pt>
                <c:pt idx="395">
                  <c:v>38</c:v>
                </c:pt>
                <c:pt idx="396">
                  <c:v>39</c:v>
                </c:pt>
                <c:pt idx="397">
                  <c:v>40</c:v>
                </c:pt>
                <c:pt idx="398">
                  <c:v>41</c:v>
                </c:pt>
                <c:pt idx="399">
                  <c:v>42</c:v>
                </c:pt>
                <c:pt idx="400">
                  <c:v>43</c:v>
                </c:pt>
                <c:pt idx="401">
                  <c:v>44</c:v>
                </c:pt>
                <c:pt idx="402">
                  <c:v>45</c:v>
                </c:pt>
                <c:pt idx="403">
                  <c:v>46</c:v>
                </c:pt>
                <c:pt idx="404">
                  <c:v>47</c:v>
                </c:pt>
                <c:pt idx="405">
                  <c:v>48</c:v>
                </c:pt>
                <c:pt idx="406">
                  <c:v>49</c:v>
                </c:pt>
                <c:pt idx="407">
                  <c:v>50</c:v>
                </c:pt>
                <c:pt idx="408">
                  <c:v>51</c:v>
                </c:pt>
                <c:pt idx="409">
                  <c:v>52</c:v>
                </c:pt>
                <c:pt idx="410">
                  <c:v>53</c:v>
                </c:pt>
                <c:pt idx="411">
                  <c:v>54</c:v>
                </c:pt>
                <c:pt idx="412">
                  <c:v>55</c:v>
                </c:pt>
                <c:pt idx="413">
                  <c:v>56</c:v>
                </c:pt>
                <c:pt idx="414">
                  <c:v>57</c:v>
                </c:pt>
                <c:pt idx="415">
                  <c:v>58</c:v>
                </c:pt>
                <c:pt idx="416">
                  <c:v>59</c:v>
                </c:pt>
                <c:pt idx="417">
                  <c:v>60</c:v>
                </c:pt>
                <c:pt idx="418">
                  <c:v>61</c:v>
                </c:pt>
                <c:pt idx="419">
                  <c:v>62</c:v>
                </c:pt>
                <c:pt idx="420">
                  <c:v>63</c:v>
                </c:pt>
                <c:pt idx="421">
                  <c:v>64</c:v>
                </c:pt>
                <c:pt idx="422">
                  <c:v>65</c:v>
                </c:pt>
                <c:pt idx="423">
                  <c:v>66</c:v>
                </c:pt>
                <c:pt idx="424">
                  <c:v>67</c:v>
                </c:pt>
                <c:pt idx="425">
                  <c:v>68</c:v>
                </c:pt>
                <c:pt idx="426">
                  <c:v>69</c:v>
                </c:pt>
                <c:pt idx="427">
                  <c:v>70</c:v>
                </c:pt>
                <c:pt idx="428">
                  <c:v>71</c:v>
                </c:pt>
                <c:pt idx="429">
                  <c:v>72</c:v>
                </c:pt>
                <c:pt idx="430">
                  <c:v>73</c:v>
                </c:pt>
                <c:pt idx="431">
                  <c:v>74</c:v>
                </c:pt>
                <c:pt idx="432">
                  <c:v>75</c:v>
                </c:pt>
                <c:pt idx="433">
                  <c:v>76</c:v>
                </c:pt>
                <c:pt idx="434">
                  <c:v>77</c:v>
                </c:pt>
                <c:pt idx="435">
                  <c:v>78</c:v>
                </c:pt>
                <c:pt idx="436">
                  <c:v>79</c:v>
                </c:pt>
                <c:pt idx="437">
                  <c:v>80</c:v>
                </c:pt>
                <c:pt idx="438">
                  <c:v>81</c:v>
                </c:pt>
                <c:pt idx="439">
                  <c:v>82</c:v>
                </c:pt>
                <c:pt idx="440">
                  <c:v>83</c:v>
                </c:pt>
                <c:pt idx="441">
                  <c:v>84</c:v>
                </c:pt>
                <c:pt idx="442">
                  <c:v>85</c:v>
                </c:pt>
                <c:pt idx="443">
                  <c:v>86</c:v>
                </c:pt>
                <c:pt idx="444">
                  <c:v>87</c:v>
                </c:pt>
                <c:pt idx="445">
                  <c:v>88</c:v>
                </c:pt>
                <c:pt idx="446">
                  <c:v>89</c:v>
                </c:pt>
                <c:pt idx="447">
                  <c:v>90</c:v>
                </c:pt>
                <c:pt idx="448">
                  <c:v>91</c:v>
                </c:pt>
                <c:pt idx="449">
                  <c:v>92</c:v>
                </c:pt>
                <c:pt idx="450">
                  <c:v>93</c:v>
                </c:pt>
                <c:pt idx="451">
                  <c:v>94</c:v>
                </c:pt>
                <c:pt idx="452">
                  <c:v>95</c:v>
                </c:pt>
                <c:pt idx="453">
                  <c:v>96</c:v>
                </c:pt>
                <c:pt idx="454">
                  <c:v>97</c:v>
                </c:pt>
                <c:pt idx="455">
                  <c:v>98</c:v>
                </c:pt>
                <c:pt idx="456">
                  <c:v>99</c:v>
                </c:pt>
                <c:pt idx="457">
                  <c:v>100</c:v>
                </c:pt>
                <c:pt idx="458">
                  <c:v>101</c:v>
                </c:pt>
                <c:pt idx="459">
                  <c:v>102</c:v>
                </c:pt>
                <c:pt idx="460">
                  <c:v>103</c:v>
                </c:pt>
                <c:pt idx="461">
                  <c:v>104</c:v>
                </c:pt>
                <c:pt idx="462">
                  <c:v>105</c:v>
                </c:pt>
                <c:pt idx="463">
                  <c:v>106</c:v>
                </c:pt>
                <c:pt idx="464">
                  <c:v>107</c:v>
                </c:pt>
                <c:pt idx="465">
                  <c:v>108</c:v>
                </c:pt>
                <c:pt idx="466">
                  <c:v>109</c:v>
                </c:pt>
                <c:pt idx="467">
                  <c:v>110</c:v>
                </c:pt>
                <c:pt idx="468">
                  <c:v>111</c:v>
                </c:pt>
                <c:pt idx="469">
                  <c:v>112</c:v>
                </c:pt>
                <c:pt idx="470">
                  <c:v>113</c:v>
                </c:pt>
                <c:pt idx="471">
                  <c:v>114</c:v>
                </c:pt>
                <c:pt idx="472">
                  <c:v>115</c:v>
                </c:pt>
                <c:pt idx="473">
                  <c:v>116</c:v>
                </c:pt>
                <c:pt idx="474">
                  <c:v>117</c:v>
                </c:pt>
                <c:pt idx="475">
                  <c:v>118</c:v>
                </c:pt>
                <c:pt idx="476">
                  <c:v>119</c:v>
                </c:pt>
                <c:pt idx="477">
                  <c:v>120</c:v>
                </c:pt>
                <c:pt idx="478">
                  <c:v>121</c:v>
                </c:pt>
                <c:pt idx="479">
                  <c:v>122</c:v>
                </c:pt>
                <c:pt idx="480">
                  <c:v>123</c:v>
                </c:pt>
                <c:pt idx="481">
                  <c:v>124</c:v>
                </c:pt>
                <c:pt idx="482">
                  <c:v>125</c:v>
                </c:pt>
                <c:pt idx="483">
                  <c:v>126</c:v>
                </c:pt>
                <c:pt idx="484">
                  <c:v>127</c:v>
                </c:pt>
                <c:pt idx="485">
                  <c:v>128</c:v>
                </c:pt>
                <c:pt idx="486">
                  <c:v>129</c:v>
                </c:pt>
                <c:pt idx="487">
                  <c:v>130</c:v>
                </c:pt>
                <c:pt idx="488">
                  <c:v>131</c:v>
                </c:pt>
                <c:pt idx="489">
                  <c:v>132</c:v>
                </c:pt>
                <c:pt idx="490">
                  <c:v>133</c:v>
                </c:pt>
                <c:pt idx="491">
                  <c:v>134</c:v>
                </c:pt>
                <c:pt idx="492">
                  <c:v>135</c:v>
                </c:pt>
                <c:pt idx="493">
                  <c:v>136</c:v>
                </c:pt>
                <c:pt idx="494">
                  <c:v>137</c:v>
                </c:pt>
                <c:pt idx="495">
                  <c:v>138</c:v>
                </c:pt>
                <c:pt idx="496">
                  <c:v>139</c:v>
                </c:pt>
                <c:pt idx="497">
                  <c:v>140</c:v>
                </c:pt>
                <c:pt idx="498">
                  <c:v>141</c:v>
                </c:pt>
                <c:pt idx="499">
                  <c:v>142</c:v>
                </c:pt>
                <c:pt idx="500">
                  <c:v>143</c:v>
                </c:pt>
                <c:pt idx="501">
                  <c:v>144</c:v>
                </c:pt>
                <c:pt idx="502">
                  <c:v>145</c:v>
                </c:pt>
                <c:pt idx="503">
                  <c:v>146</c:v>
                </c:pt>
                <c:pt idx="504">
                  <c:v>147</c:v>
                </c:pt>
                <c:pt idx="505">
                  <c:v>148</c:v>
                </c:pt>
                <c:pt idx="506">
                  <c:v>149</c:v>
                </c:pt>
                <c:pt idx="507">
                  <c:v>150</c:v>
                </c:pt>
                <c:pt idx="508">
                  <c:v>151</c:v>
                </c:pt>
                <c:pt idx="509">
                  <c:v>152</c:v>
                </c:pt>
                <c:pt idx="510">
                  <c:v>153</c:v>
                </c:pt>
                <c:pt idx="511">
                  <c:v>154</c:v>
                </c:pt>
                <c:pt idx="512">
                  <c:v>155</c:v>
                </c:pt>
                <c:pt idx="513">
                  <c:v>156</c:v>
                </c:pt>
                <c:pt idx="514">
                  <c:v>157</c:v>
                </c:pt>
                <c:pt idx="515">
                  <c:v>158</c:v>
                </c:pt>
                <c:pt idx="516">
                  <c:v>159</c:v>
                </c:pt>
                <c:pt idx="517">
                  <c:v>160</c:v>
                </c:pt>
                <c:pt idx="518">
                  <c:v>161</c:v>
                </c:pt>
                <c:pt idx="519">
                  <c:v>162</c:v>
                </c:pt>
                <c:pt idx="520">
                  <c:v>163</c:v>
                </c:pt>
                <c:pt idx="521">
                  <c:v>164</c:v>
                </c:pt>
                <c:pt idx="522">
                  <c:v>165</c:v>
                </c:pt>
                <c:pt idx="523">
                  <c:v>166</c:v>
                </c:pt>
                <c:pt idx="524">
                  <c:v>167</c:v>
                </c:pt>
                <c:pt idx="525">
                  <c:v>168</c:v>
                </c:pt>
                <c:pt idx="526">
                  <c:v>169</c:v>
                </c:pt>
                <c:pt idx="527">
                  <c:v>170</c:v>
                </c:pt>
                <c:pt idx="528">
                  <c:v>171</c:v>
                </c:pt>
                <c:pt idx="529">
                  <c:v>172</c:v>
                </c:pt>
                <c:pt idx="530">
                  <c:v>173</c:v>
                </c:pt>
                <c:pt idx="531">
                  <c:v>174</c:v>
                </c:pt>
                <c:pt idx="532">
                  <c:v>175</c:v>
                </c:pt>
                <c:pt idx="533">
                  <c:v>176</c:v>
                </c:pt>
                <c:pt idx="534">
                  <c:v>177</c:v>
                </c:pt>
                <c:pt idx="535">
                  <c:v>178</c:v>
                </c:pt>
                <c:pt idx="536">
                  <c:v>179</c:v>
                </c:pt>
                <c:pt idx="537">
                  <c:v>180</c:v>
                </c:pt>
                <c:pt idx="538">
                  <c:v>181</c:v>
                </c:pt>
                <c:pt idx="539">
                  <c:v>182</c:v>
                </c:pt>
                <c:pt idx="540">
                  <c:v>183</c:v>
                </c:pt>
                <c:pt idx="541">
                  <c:v>184</c:v>
                </c:pt>
                <c:pt idx="542">
                  <c:v>185</c:v>
                </c:pt>
                <c:pt idx="543">
                  <c:v>186</c:v>
                </c:pt>
                <c:pt idx="544">
                  <c:v>187</c:v>
                </c:pt>
                <c:pt idx="545">
                  <c:v>188</c:v>
                </c:pt>
                <c:pt idx="546">
                  <c:v>189</c:v>
                </c:pt>
                <c:pt idx="547">
                  <c:v>190</c:v>
                </c:pt>
                <c:pt idx="548">
                  <c:v>191</c:v>
                </c:pt>
                <c:pt idx="549">
                  <c:v>192</c:v>
                </c:pt>
                <c:pt idx="550">
                  <c:v>193</c:v>
                </c:pt>
                <c:pt idx="551">
                  <c:v>194</c:v>
                </c:pt>
                <c:pt idx="552">
                  <c:v>195</c:v>
                </c:pt>
                <c:pt idx="553">
                  <c:v>196</c:v>
                </c:pt>
                <c:pt idx="554">
                  <c:v>197</c:v>
                </c:pt>
                <c:pt idx="555">
                  <c:v>198</c:v>
                </c:pt>
                <c:pt idx="556">
                  <c:v>199</c:v>
                </c:pt>
                <c:pt idx="557">
                  <c:v>200</c:v>
                </c:pt>
                <c:pt idx="558">
                  <c:v>201</c:v>
                </c:pt>
                <c:pt idx="559">
                  <c:v>202</c:v>
                </c:pt>
                <c:pt idx="560">
                  <c:v>203</c:v>
                </c:pt>
                <c:pt idx="561">
                  <c:v>204</c:v>
                </c:pt>
                <c:pt idx="562">
                  <c:v>205</c:v>
                </c:pt>
                <c:pt idx="563">
                  <c:v>206</c:v>
                </c:pt>
                <c:pt idx="564">
                  <c:v>207</c:v>
                </c:pt>
                <c:pt idx="565">
                  <c:v>208</c:v>
                </c:pt>
                <c:pt idx="566">
                  <c:v>209</c:v>
                </c:pt>
                <c:pt idx="567">
                  <c:v>210</c:v>
                </c:pt>
                <c:pt idx="568">
                  <c:v>211</c:v>
                </c:pt>
                <c:pt idx="569">
                  <c:v>212</c:v>
                </c:pt>
                <c:pt idx="570">
                  <c:v>213</c:v>
                </c:pt>
                <c:pt idx="571">
                  <c:v>214</c:v>
                </c:pt>
                <c:pt idx="572">
                  <c:v>215</c:v>
                </c:pt>
                <c:pt idx="573">
                  <c:v>216</c:v>
                </c:pt>
                <c:pt idx="574">
                  <c:v>217</c:v>
                </c:pt>
                <c:pt idx="575">
                  <c:v>218</c:v>
                </c:pt>
                <c:pt idx="576">
                  <c:v>219</c:v>
                </c:pt>
                <c:pt idx="577">
                  <c:v>220</c:v>
                </c:pt>
                <c:pt idx="578">
                  <c:v>221</c:v>
                </c:pt>
                <c:pt idx="579">
                  <c:v>222</c:v>
                </c:pt>
                <c:pt idx="580">
                  <c:v>223</c:v>
                </c:pt>
                <c:pt idx="581">
                  <c:v>224</c:v>
                </c:pt>
                <c:pt idx="582">
                  <c:v>225</c:v>
                </c:pt>
                <c:pt idx="583">
                  <c:v>226</c:v>
                </c:pt>
                <c:pt idx="584">
                  <c:v>227</c:v>
                </c:pt>
                <c:pt idx="585">
                  <c:v>228</c:v>
                </c:pt>
                <c:pt idx="586">
                  <c:v>229</c:v>
                </c:pt>
                <c:pt idx="587">
                  <c:v>230</c:v>
                </c:pt>
                <c:pt idx="588">
                  <c:v>231</c:v>
                </c:pt>
                <c:pt idx="589">
                  <c:v>232</c:v>
                </c:pt>
                <c:pt idx="590">
                  <c:v>233</c:v>
                </c:pt>
                <c:pt idx="591">
                  <c:v>234</c:v>
                </c:pt>
                <c:pt idx="592">
                  <c:v>235</c:v>
                </c:pt>
                <c:pt idx="593">
                  <c:v>236</c:v>
                </c:pt>
                <c:pt idx="594">
                  <c:v>237</c:v>
                </c:pt>
                <c:pt idx="595">
                  <c:v>238</c:v>
                </c:pt>
                <c:pt idx="596">
                  <c:v>239</c:v>
                </c:pt>
                <c:pt idx="597">
                  <c:v>240</c:v>
                </c:pt>
                <c:pt idx="598">
                  <c:v>241</c:v>
                </c:pt>
                <c:pt idx="599">
                  <c:v>242</c:v>
                </c:pt>
                <c:pt idx="600">
                  <c:v>243</c:v>
                </c:pt>
                <c:pt idx="601">
                  <c:v>244</c:v>
                </c:pt>
                <c:pt idx="602">
                  <c:v>245</c:v>
                </c:pt>
                <c:pt idx="603">
                  <c:v>246</c:v>
                </c:pt>
                <c:pt idx="604">
                  <c:v>247</c:v>
                </c:pt>
                <c:pt idx="605">
                  <c:v>248</c:v>
                </c:pt>
                <c:pt idx="606">
                  <c:v>249</c:v>
                </c:pt>
                <c:pt idx="607">
                  <c:v>250</c:v>
                </c:pt>
                <c:pt idx="608">
                  <c:v>251</c:v>
                </c:pt>
                <c:pt idx="609">
                  <c:v>252</c:v>
                </c:pt>
                <c:pt idx="610">
                  <c:v>253</c:v>
                </c:pt>
                <c:pt idx="611">
                  <c:v>254</c:v>
                </c:pt>
                <c:pt idx="612">
                  <c:v>255</c:v>
                </c:pt>
                <c:pt idx="613">
                  <c:v>256</c:v>
                </c:pt>
                <c:pt idx="614">
                  <c:v>257</c:v>
                </c:pt>
                <c:pt idx="615">
                  <c:v>258</c:v>
                </c:pt>
                <c:pt idx="616">
                  <c:v>259</c:v>
                </c:pt>
                <c:pt idx="617">
                  <c:v>260</c:v>
                </c:pt>
                <c:pt idx="618">
                  <c:v>261</c:v>
                </c:pt>
                <c:pt idx="619">
                  <c:v>262</c:v>
                </c:pt>
                <c:pt idx="620">
                  <c:v>263</c:v>
                </c:pt>
                <c:pt idx="621">
                  <c:v>264</c:v>
                </c:pt>
                <c:pt idx="622">
                  <c:v>265</c:v>
                </c:pt>
                <c:pt idx="623">
                  <c:v>266</c:v>
                </c:pt>
                <c:pt idx="624">
                  <c:v>267</c:v>
                </c:pt>
                <c:pt idx="625">
                  <c:v>268</c:v>
                </c:pt>
                <c:pt idx="626">
                  <c:v>269</c:v>
                </c:pt>
                <c:pt idx="627">
                  <c:v>270</c:v>
                </c:pt>
                <c:pt idx="628">
                  <c:v>271</c:v>
                </c:pt>
                <c:pt idx="629">
                  <c:v>272</c:v>
                </c:pt>
                <c:pt idx="630">
                  <c:v>273</c:v>
                </c:pt>
                <c:pt idx="631">
                  <c:v>274</c:v>
                </c:pt>
                <c:pt idx="632">
                  <c:v>275</c:v>
                </c:pt>
                <c:pt idx="633">
                  <c:v>276</c:v>
                </c:pt>
                <c:pt idx="634">
                  <c:v>277</c:v>
                </c:pt>
                <c:pt idx="635">
                  <c:v>278</c:v>
                </c:pt>
                <c:pt idx="636">
                  <c:v>279</c:v>
                </c:pt>
                <c:pt idx="637">
                  <c:v>280</c:v>
                </c:pt>
                <c:pt idx="638">
                  <c:v>281</c:v>
                </c:pt>
                <c:pt idx="639">
                  <c:v>282</c:v>
                </c:pt>
                <c:pt idx="640">
                  <c:v>283</c:v>
                </c:pt>
                <c:pt idx="641">
                  <c:v>284</c:v>
                </c:pt>
                <c:pt idx="642">
                  <c:v>285</c:v>
                </c:pt>
                <c:pt idx="643">
                  <c:v>286</c:v>
                </c:pt>
                <c:pt idx="644">
                  <c:v>287</c:v>
                </c:pt>
                <c:pt idx="645">
                  <c:v>288</c:v>
                </c:pt>
                <c:pt idx="646">
                  <c:v>289</c:v>
                </c:pt>
                <c:pt idx="647">
                  <c:v>290</c:v>
                </c:pt>
                <c:pt idx="648">
                  <c:v>291</c:v>
                </c:pt>
                <c:pt idx="649">
                  <c:v>292</c:v>
                </c:pt>
                <c:pt idx="650">
                  <c:v>293</c:v>
                </c:pt>
                <c:pt idx="651">
                  <c:v>294</c:v>
                </c:pt>
                <c:pt idx="652">
                  <c:v>295</c:v>
                </c:pt>
                <c:pt idx="653">
                  <c:v>296</c:v>
                </c:pt>
                <c:pt idx="654">
                  <c:v>297</c:v>
                </c:pt>
                <c:pt idx="655">
                  <c:v>298</c:v>
                </c:pt>
                <c:pt idx="656">
                  <c:v>299</c:v>
                </c:pt>
                <c:pt idx="657">
                  <c:v>300</c:v>
                </c:pt>
                <c:pt idx="658">
                  <c:v>301</c:v>
                </c:pt>
                <c:pt idx="659">
                  <c:v>302</c:v>
                </c:pt>
                <c:pt idx="660">
                  <c:v>303</c:v>
                </c:pt>
                <c:pt idx="661">
                  <c:v>304</c:v>
                </c:pt>
                <c:pt idx="662">
                  <c:v>305</c:v>
                </c:pt>
                <c:pt idx="663">
                  <c:v>306</c:v>
                </c:pt>
                <c:pt idx="664">
                  <c:v>307</c:v>
                </c:pt>
                <c:pt idx="665">
                  <c:v>308</c:v>
                </c:pt>
                <c:pt idx="666">
                  <c:v>309</c:v>
                </c:pt>
                <c:pt idx="667">
                  <c:v>310</c:v>
                </c:pt>
                <c:pt idx="668">
                  <c:v>311</c:v>
                </c:pt>
                <c:pt idx="669">
                  <c:v>312</c:v>
                </c:pt>
                <c:pt idx="670">
                  <c:v>313</c:v>
                </c:pt>
                <c:pt idx="671">
                  <c:v>314</c:v>
                </c:pt>
                <c:pt idx="672">
                  <c:v>315</c:v>
                </c:pt>
                <c:pt idx="673">
                  <c:v>316</c:v>
                </c:pt>
                <c:pt idx="674">
                  <c:v>317</c:v>
                </c:pt>
                <c:pt idx="675">
                  <c:v>318</c:v>
                </c:pt>
                <c:pt idx="676">
                  <c:v>319</c:v>
                </c:pt>
                <c:pt idx="677">
                  <c:v>320</c:v>
                </c:pt>
                <c:pt idx="678">
                  <c:v>321</c:v>
                </c:pt>
                <c:pt idx="679">
                  <c:v>322</c:v>
                </c:pt>
                <c:pt idx="680">
                  <c:v>323</c:v>
                </c:pt>
                <c:pt idx="681">
                  <c:v>324</c:v>
                </c:pt>
                <c:pt idx="682">
                  <c:v>325</c:v>
                </c:pt>
                <c:pt idx="683">
                  <c:v>326</c:v>
                </c:pt>
                <c:pt idx="684">
                  <c:v>327</c:v>
                </c:pt>
                <c:pt idx="685">
                  <c:v>328</c:v>
                </c:pt>
                <c:pt idx="686">
                  <c:v>329</c:v>
                </c:pt>
                <c:pt idx="687">
                  <c:v>330</c:v>
                </c:pt>
                <c:pt idx="688">
                  <c:v>331</c:v>
                </c:pt>
                <c:pt idx="689">
                  <c:v>332</c:v>
                </c:pt>
                <c:pt idx="690">
                  <c:v>333</c:v>
                </c:pt>
                <c:pt idx="691">
                  <c:v>334</c:v>
                </c:pt>
                <c:pt idx="692">
                  <c:v>335</c:v>
                </c:pt>
                <c:pt idx="693">
                  <c:v>336</c:v>
                </c:pt>
                <c:pt idx="694">
                  <c:v>337</c:v>
                </c:pt>
                <c:pt idx="695">
                  <c:v>338</c:v>
                </c:pt>
                <c:pt idx="696">
                  <c:v>339</c:v>
                </c:pt>
                <c:pt idx="697">
                  <c:v>340</c:v>
                </c:pt>
                <c:pt idx="698">
                  <c:v>341</c:v>
                </c:pt>
                <c:pt idx="699">
                  <c:v>342</c:v>
                </c:pt>
                <c:pt idx="700">
                  <c:v>343</c:v>
                </c:pt>
                <c:pt idx="701">
                  <c:v>344</c:v>
                </c:pt>
                <c:pt idx="702">
                  <c:v>345</c:v>
                </c:pt>
                <c:pt idx="703">
                  <c:v>346</c:v>
                </c:pt>
                <c:pt idx="704">
                  <c:v>347</c:v>
                </c:pt>
                <c:pt idx="705">
                  <c:v>348</c:v>
                </c:pt>
                <c:pt idx="706">
                  <c:v>349</c:v>
                </c:pt>
                <c:pt idx="707">
                  <c:v>350</c:v>
                </c:pt>
                <c:pt idx="708">
                  <c:v>351</c:v>
                </c:pt>
                <c:pt idx="709">
                  <c:v>352</c:v>
                </c:pt>
                <c:pt idx="710">
                  <c:v>353</c:v>
                </c:pt>
                <c:pt idx="711">
                  <c:v>354</c:v>
                </c:pt>
                <c:pt idx="712">
                  <c:v>355</c:v>
                </c:pt>
                <c:pt idx="713">
                  <c:v>356</c:v>
                </c:pt>
                <c:pt idx="714">
                  <c:v>357</c:v>
                </c:pt>
                <c:pt idx="715">
                  <c:v>358</c:v>
                </c:pt>
                <c:pt idx="716">
                  <c:v>359</c:v>
                </c:pt>
                <c:pt idx="717">
                  <c:v>360</c:v>
                </c:pt>
                <c:pt idx="718">
                  <c:v>361</c:v>
                </c:pt>
                <c:pt idx="719">
                  <c:v>362</c:v>
                </c:pt>
                <c:pt idx="720">
                  <c:v>363</c:v>
                </c:pt>
                <c:pt idx="721">
                  <c:v>364</c:v>
                </c:pt>
                <c:pt idx="722">
                  <c:v>365</c:v>
                </c:pt>
                <c:pt idx="723">
                  <c:v>366</c:v>
                </c:pt>
                <c:pt idx="724">
                  <c:v>367</c:v>
                </c:pt>
                <c:pt idx="725">
                  <c:v>368</c:v>
                </c:pt>
                <c:pt idx="726">
                  <c:v>369</c:v>
                </c:pt>
                <c:pt idx="727">
                  <c:v>370</c:v>
                </c:pt>
                <c:pt idx="728">
                  <c:v>371</c:v>
                </c:pt>
                <c:pt idx="729">
                  <c:v>372</c:v>
                </c:pt>
                <c:pt idx="730">
                  <c:v>373</c:v>
                </c:pt>
                <c:pt idx="731">
                  <c:v>374</c:v>
                </c:pt>
                <c:pt idx="732">
                  <c:v>375</c:v>
                </c:pt>
                <c:pt idx="733">
                  <c:v>376</c:v>
                </c:pt>
                <c:pt idx="734">
                  <c:v>377</c:v>
                </c:pt>
                <c:pt idx="735">
                  <c:v>378</c:v>
                </c:pt>
                <c:pt idx="736">
                  <c:v>379</c:v>
                </c:pt>
                <c:pt idx="737">
                  <c:v>380</c:v>
                </c:pt>
                <c:pt idx="738">
                  <c:v>381</c:v>
                </c:pt>
                <c:pt idx="739">
                  <c:v>382</c:v>
                </c:pt>
                <c:pt idx="740">
                  <c:v>383</c:v>
                </c:pt>
                <c:pt idx="741">
                  <c:v>384</c:v>
                </c:pt>
                <c:pt idx="742">
                  <c:v>385</c:v>
                </c:pt>
                <c:pt idx="743">
                  <c:v>386</c:v>
                </c:pt>
                <c:pt idx="744">
                  <c:v>387</c:v>
                </c:pt>
                <c:pt idx="745">
                  <c:v>388</c:v>
                </c:pt>
                <c:pt idx="746">
                  <c:v>389</c:v>
                </c:pt>
                <c:pt idx="747">
                  <c:v>390</c:v>
                </c:pt>
                <c:pt idx="748">
                  <c:v>391</c:v>
                </c:pt>
                <c:pt idx="749">
                  <c:v>392</c:v>
                </c:pt>
                <c:pt idx="750">
                  <c:v>393</c:v>
                </c:pt>
                <c:pt idx="751">
                  <c:v>394</c:v>
                </c:pt>
                <c:pt idx="752">
                  <c:v>395</c:v>
                </c:pt>
                <c:pt idx="753">
                  <c:v>396</c:v>
                </c:pt>
                <c:pt idx="754">
                  <c:v>397</c:v>
                </c:pt>
                <c:pt idx="755">
                  <c:v>398</c:v>
                </c:pt>
                <c:pt idx="756">
                  <c:v>399</c:v>
                </c:pt>
                <c:pt idx="757">
                  <c:v>400</c:v>
                </c:pt>
                <c:pt idx="758">
                  <c:v>401</c:v>
                </c:pt>
                <c:pt idx="759">
                  <c:v>402</c:v>
                </c:pt>
                <c:pt idx="760">
                  <c:v>403</c:v>
                </c:pt>
                <c:pt idx="761">
                  <c:v>404</c:v>
                </c:pt>
                <c:pt idx="762">
                  <c:v>405</c:v>
                </c:pt>
                <c:pt idx="763">
                  <c:v>406</c:v>
                </c:pt>
                <c:pt idx="764">
                  <c:v>407</c:v>
                </c:pt>
                <c:pt idx="765">
                  <c:v>408</c:v>
                </c:pt>
                <c:pt idx="766">
                  <c:v>409</c:v>
                </c:pt>
                <c:pt idx="767">
                  <c:v>410</c:v>
                </c:pt>
                <c:pt idx="768">
                  <c:v>411</c:v>
                </c:pt>
                <c:pt idx="769">
                  <c:v>412</c:v>
                </c:pt>
                <c:pt idx="770">
                  <c:v>413</c:v>
                </c:pt>
                <c:pt idx="771">
                  <c:v>414</c:v>
                </c:pt>
                <c:pt idx="772">
                  <c:v>415</c:v>
                </c:pt>
                <c:pt idx="773">
                  <c:v>416</c:v>
                </c:pt>
                <c:pt idx="774">
                  <c:v>417</c:v>
                </c:pt>
                <c:pt idx="775">
                  <c:v>418</c:v>
                </c:pt>
                <c:pt idx="776">
                  <c:v>419</c:v>
                </c:pt>
                <c:pt idx="777">
                  <c:v>420</c:v>
                </c:pt>
                <c:pt idx="778">
                  <c:v>421</c:v>
                </c:pt>
                <c:pt idx="779">
                  <c:v>422</c:v>
                </c:pt>
                <c:pt idx="780">
                  <c:v>423</c:v>
                </c:pt>
                <c:pt idx="781">
                  <c:v>424</c:v>
                </c:pt>
                <c:pt idx="782">
                  <c:v>425</c:v>
                </c:pt>
                <c:pt idx="783">
                  <c:v>426</c:v>
                </c:pt>
                <c:pt idx="784">
                  <c:v>427</c:v>
                </c:pt>
                <c:pt idx="785">
                  <c:v>428</c:v>
                </c:pt>
                <c:pt idx="786">
                  <c:v>429</c:v>
                </c:pt>
                <c:pt idx="787">
                  <c:v>430</c:v>
                </c:pt>
                <c:pt idx="788">
                  <c:v>431</c:v>
                </c:pt>
                <c:pt idx="789">
                  <c:v>432</c:v>
                </c:pt>
                <c:pt idx="790">
                  <c:v>433</c:v>
                </c:pt>
                <c:pt idx="791">
                  <c:v>434</c:v>
                </c:pt>
                <c:pt idx="792">
                  <c:v>435</c:v>
                </c:pt>
                <c:pt idx="793">
                  <c:v>436</c:v>
                </c:pt>
                <c:pt idx="794">
                  <c:v>437</c:v>
                </c:pt>
                <c:pt idx="795">
                  <c:v>438</c:v>
                </c:pt>
                <c:pt idx="796">
                  <c:v>439</c:v>
                </c:pt>
                <c:pt idx="797">
                  <c:v>440</c:v>
                </c:pt>
                <c:pt idx="798">
                  <c:v>441</c:v>
                </c:pt>
                <c:pt idx="799">
                  <c:v>442</c:v>
                </c:pt>
                <c:pt idx="800">
                  <c:v>443</c:v>
                </c:pt>
                <c:pt idx="801">
                  <c:v>444</c:v>
                </c:pt>
                <c:pt idx="802">
                  <c:v>445</c:v>
                </c:pt>
                <c:pt idx="803">
                  <c:v>446</c:v>
                </c:pt>
                <c:pt idx="804">
                  <c:v>447</c:v>
                </c:pt>
                <c:pt idx="805">
                  <c:v>448</c:v>
                </c:pt>
                <c:pt idx="806">
                  <c:v>449</c:v>
                </c:pt>
                <c:pt idx="807">
                  <c:v>450</c:v>
                </c:pt>
                <c:pt idx="808">
                  <c:v>451</c:v>
                </c:pt>
                <c:pt idx="809">
                  <c:v>452</c:v>
                </c:pt>
                <c:pt idx="810">
                  <c:v>453</c:v>
                </c:pt>
                <c:pt idx="811">
                  <c:v>454</c:v>
                </c:pt>
                <c:pt idx="812">
                  <c:v>455</c:v>
                </c:pt>
                <c:pt idx="813">
                  <c:v>456</c:v>
                </c:pt>
                <c:pt idx="814">
                  <c:v>457</c:v>
                </c:pt>
                <c:pt idx="815">
                  <c:v>458</c:v>
                </c:pt>
                <c:pt idx="816">
                  <c:v>459</c:v>
                </c:pt>
                <c:pt idx="817">
                  <c:v>460</c:v>
                </c:pt>
                <c:pt idx="818">
                  <c:v>461</c:v>
                </c:pt>
                <c:pt idx="819">
                  <c:v>462</c:v>
                </c:pt>
                <c:pt idx="820">
                  <c:v>463</c:v>
                </c:pt>
                <c:pt idx="821">
                  <c:v>464</c:v>
                </c:pt>
                <c:pt idx="822">
                  <c:v>465</c:v>
                </c:pt>
                <c:pt idx="823">
                  <c:v>466</c:v>
                </c:pt>
                <c:pt idx="824">
                  <c:v>467</c:v>
                </c:pt>
                <c:pt idx="825">
                  <c:v>468</c:v>
                </c:pt>
                <c:pt idx="826">
                  <c:v>469</c:v>
                </c:pt>
                <c:pt idx="827">
                  <c:v>470</c:v>
                </c:pt>
                <c:pt idx="828">
                  <c:v>471</c:v>
                </c:pt>
                <c:pt idx="829">
                  <c:v>472</c:v>
                </c:pt>
                <c:pt idx="830">
                  <c:v>473</c:v>
                </c:pt>
                <c:pt idx="831">
                  <c:v>474</c:v>
                </c:pt>
                <c:pt idx="832">
                  <c:v>475</c:v>
                </c:pt>
                <c:pt idx="833">
                  <c:v>476</c:v>
                </c:pt>
                <c:pt idx="834">
                  <c:v>477</c:v>
                </c:pt>
                <c:pt idx="835">
                  <c:v>478</c:v>
                </c:pt>
                <c:pt idx="836">
                  <c:v>479</c:v>
                </c:pt>
                <c:pt idx="837">
                  <c:v>480</c:v>
                </c:pt>
                <c:pt idx="838">
                  <c:v>481</c:v>
                </c:pt>
                <c:pt idx="839">
                  <c:v>482</c:v>
                </c:pt>
                <c:pt idx="840">
                  <c:v>483</c:v>
                </c:pt>
                <c:pt idx="841">
                  <c:v>484</c:v>
                </c:pt>
                <c:pt idx="842">
                  <c:v>485</c:v>
                </c:pt>
                <c:pt idx="843">
                  <c:v>486</c:v>
                </c:pt>
                <c:pt idx="844">
                  <c:v>487</c:v>
                </c:pt>
                <c:pt idx="845">
                  <c:v>488</c:v>
                </c:pt>
                <c:pt idx="846">
                  <c:v>489</c:v>
                </c:pt>
                <c:pt idx="847">
                  <c:v>490</c:v>
                </c:pt>
                <c:pt idx="848">
                  <c:v>491</c:v>
                </c:pt>
                <c:pt idx="849">
                  <c:v>492</c:v>
                </c:pt>
                <c:pt idx="850">
                  <c:v>493</c:v>
                </c:pt>
                <c:pt idx="851">
                  <c:v>494</c:v>
                </c:pt>
                <c:pt idx="852">
                  <c:v>495</c:v>
                </c:pt>
                <c:pt idx="853">
                  <c:v>496</c:v>
                </c:pt>
                <c:pt idx="854">
                  <c:v>497</c:v>
                </c:pt>
                <c:pt idx="855">
                  <c:v>498</c:v>
                </c:pt>
                <c:pt idx="856">
                  <c:v>499</c:v>
                </c:pt>
                <c:pt idx="857">
                  <c:v>500</c:v>
                </c:pt>
                <c:pt idx="858">
                  <c:v>501</c:v>
                </c:pt>
                <c:pt idx="859">
                  <c:v>502</c:v>
                </c:pt>
                <c:pt idx="860">
                  <c:v>503</c:v>
                </c:pt>
                <c:pt idx="861">
                  <c:v>504</c:v>
                </c:pt>
                <c:pt idx="862">
                  <c:v>505</c:v>
                </c:pt>
                <c:pt idx="863">
                  <c:v>506</c:v>
                </c:pt>
                <c:pt idx="864">
                  <c:v>507</c:v>
                </c:pt>
                <c:pt idx="865">
                  <c:v>508</c:v>
                </c:pt>
                <c:pt idx="866">
                  <c:v>509</c:v>
                </c:pt>
                <c:pt idx="867">
                  <c:v>510</c:v>
                </c:pt>
                <c:pt idx="868">
                  <c:v>511</c:v>
                </c:pt>
                <c:pt idx="869">
                  <c:v>512</c:v>
                </c:pt>
                <c:pt idx="870">
                  <c:v>513</c:v>
                </c:pt>
                <c:pt idx="871">
                  <c:v>514</c:v>
                </c:pt>
                <c:pt idx="872">
                  <c:v>515</c:v>
                </c:pt>
                <c:pt idx="873">
                  <c:v>516</c:v>
                </c:pt>
                <c:pt idx="874">
                  <c:v>517</c:v>
                </c:pt>
                <c:pt idx="875">
                  <c:v>518</c:v>
                </c:pt>
                <c:pt idx="876">
                  <c:v>519</c:v>
                </c:pt>
                <c:pt idx="877">
                  <c:v>520</c:v>
                </c:pt>
                <c:pt idx="878">
                  <c:v>521</c:v>
                </c:pt>
                <c:pt idx="879">
                  <c:v>522</c:v>
                </c:pt>
                <c:pt idx="880">
                  <c:v>523</c:v>
                </c:pt>
                <c:pt idx="881">
                  <c:v>524</c:v>
                </c:pt>
                <c:pt idx="882">
                  <c:v>525</c:v>
                </c:pt>
                <c:pt idx="883">
                  <c:v>526</c:v>
                </c:pt>
                <c:pt idx="884">
                  <c:v>527</c:v>
                </c:pt>
                <c:pt idx="885">
                  <c:v>528</c:v>
                </c:pt>
                <c:pt idx="886">
                  <c:v>529</c:v>
                </c:pt>
                <c:pt idx="887">
                  <c:v>530</c:v>
                </c:pt>
                <c:pt idx="888">
                  <c:v>531</c:v>
                </c:pt>
                <c:pt idx="889">
                  <c:v>532</c:v>
                </c:pt>
                <c:pt idx="890">
                  <c:v>533</c:v>
                </c:pt>
                <c:pt idx="891">
                  <c:v>534</c:v>
                </c:pt>
                <c:pt idx="892">
                  <c:v>535</c:v>
                </c:pt>
                <c:pt idx="893">
                  <c:v>536</c:v>
                </c:pt>
                <c:pt idx="894">
                  <c:v>537</c:v>
                </c:pt>
                <c:pt idx="895">
                  <c:v>538</c:v>
                </c:pt>
                <c:pt idx="896">
                  <c:v>539</c:v>
                </c:pt>
                <c:pt idx="897">
                  <c:v>540</c:v>
                </c:pt>
                <c:pt idx="898">
                  <c:v>541</c:v>
                </c:pt>
                <c:pt idx="899">
                  <c:v>542</c:v>
                </c:pt>
                <c:pt idx="900">
                  <c:v>543</c:v>
                </c:pt>
                <c:pt idx="901">
                  <c:v>544</c:v>
                </c:pt>
                <c:pt idx="902">
                  <c:v>545</c:v>
                </c:pt>
                <c:pt idx="903">
                  <c:v>546</c:v>
                </c:pt>
                <c:pt idx="904">
                  <c:v>547</c:v>
                </c:pt>
                <c:pt idx="905">
                  <c:v>548</c:v>
                </c:pt>
                <c:pt idx="906">
                  <c:v>549</c:v>
                </c:pt>
                <c:pt idx="907">
                  <c:v>550</c:v>
                </c:pt>
                <c:pt idx="908">
                  <c:v>551</c:v>
                </c:pt>
                <c:pt idx="909">
                  <c:v>552</c:v>
                </c:pt>
                <c:pt idx="910">
                  <c:v>553</c:v>
                </c:pt>
                <c:pt idx="911">
                  <c:v>554</c:v>
                </c:pt>
                <c:pt idx="912">
                  <c:v>555</c:v>
                </c:pt>
                <c:pt idx="913">
                  <c:v>556</c:v>
                </c:pt>
                <c:pt idx="914">
                  <c:v>557</c:v>
                </c:pt>
                <c:pt idx="915">
                  <c:v>558</c:v>
                </c:pt>
                <c:pt idx="916">
                  <c:v>559</c:v>
                </c:pt>
                <c:pt idx="917">
                  <c:v>560</c:v>
                </c:pt>
                <c:pt idx="918">
                  <c:v>561</c:v>
                </c:pt>
                <c:pt idx="919">
                  <c:v>562</c:v>
                </c:pt>
                <c:pt idx="920">
                  <c:v>563</c:v>
                </c:pt>
                <c:pt idx="921">
                  <c:v>564</c:v>
                </c:pt>
                <c:pt idx="922">
                  <c:v>565</c:v>
                </c:pt>
                <c:pt idx="923">
                  <c:v>566</c:v>
                </c:pt>
                <c:pt idx="924">
                  <c:v>567</c:v>
                </c:pt>
                <c:pt idx="925">
                  <c:v>568</c:v>
                </c:pt>
                <c:pt idx="926">
                  <c:v>569</c:v>
                </c:pt>
                <c:pt idx="927">
                  <c:v>570</c:v>
                </c:pt>
                <c:pt idx="928">
                  <c:v>571</c:v>
                </c:pt>
                <c:pt idx="929">
                  <c:v>572</c:v>
                </c:pt>
                <c:pt idx="930">
                  <c:v>573</c:v>
                </c:pt>
                <c:pt idx="931">
                  <c:v>574</c:v>
                </c:pt>
                <c:pt idx="932">
                  <c:v>575</c:v>
                </c:pt>
                <c:pt idx="933">
                  <c:v>576</c:v>
                </c:pt>
                <c:pt idx="934">
                  <c:v>577</c:v>
                </c:pt>
                <c:pt idx="935">
                  <c:v>578</c:v>
                </c:pt>
                <c:pt idx="936">
                  <c:v>579</c:v>
                </c:pt>
                <c:pt idx="937">
                  <c:v>580</c:v>
                </c:pt>
                <c:pt idx="938">
                  <c:v>581</c:v>
                </c:pt>
                <c:pt idx="939">
                  <c:v>582</c:v>
                </c:pt>
                <c:pt idx="940">
                  <c:v>583</c:v>
                </c:pt>
                <c:pt idx="941">
                  <c:v>584</c:v>
                </c:pt>
                <c:pt idx="942">
                  <c:v>585</c:v>
                </c:pt>
                <c:pt idx="943">
                  <c:v>586</c:v>
                </c:pt>
                <c:pt idx="944">
                  <c:v>587</c:v>
                </c:pt>
                <c:pt idx="945">
                  <c:v>588</c:v>
                </c:pt>
                <c:pt idx="946">
                  <c:v>589</c:v>
                </c:pt>
                <c:pt idx="947">
                  <c:v>590</c:v>
                </c:pt>
                <c:pt idx="948">
                  <c:v>591</c:v>
                </c:pt>
                <c:pt idx="949">
                  <c:v>592</c:v>
                </c:pt>
                <c:pt idx="950">
                  <c:v>593</c:v>
                </c:pt>
                <c:pt idx="951">
                  <c:v>594</c:v>
                </c:pt>
                <c:pt idx="952">
                  <c:v>595</c:v>
                </c:pt>
                <c:pt idx="953">
                  <c:v>596</c:v>
                </c:pt>
                <c:pt idx="954">
                  <c:v>597</c:v>
                </c:pt>
                <c:pt idx="955">
                  <c:v>598</c:v>
                </c:pt>
                <c:pt idx="956">
                  <c:v>599</c:v>
                </c:pt>
                <c:pt idx="957">
                  <c:v>600</c:v>
                </c:pt>
                <c:pt idx="958">
                  <c:v>601</c:v>
                </c:pt>
                <c:pt idx="959">
                  <c:v>602</c:v>
                </c:pt>
                <c:pt idx="960">
                  <c:v>603</c:v>
                </c:pt>
                <c:pt idx="961">
                  <c:v>604</c:v>
                </c:pt>
                <c:pt idx="962">
                  <c:v>605</c:v>
                </c:pt>
                <c:pt idx="963">
                  <c:v>606</c:v>
                </c:pt>
                <c:pt idx="964">
                  <c:v>607</c:v>
                </c:pt>
                <c:pt idx="965">
                  <c:v>608</c:v>
                </c:pt>
                <c:pt idx="966">
                  <c:v>609</c:v>
                </c:pt>
                <c:pt idx="967">
                  <c:v>610</c:v>
                </c:pt>
                <c:pt idx="968">
                  <c:v>611</c:v>
                </c:pt>
                <c:pt idx="969">
                  <c:v>612</c:v>
                </c:pt>
                <c:pt idx="970">
                  <c:v>613</c:v>
                </c:pt>
                <c:pt idx="971">
                  <c:v>614</c:v>
                </c:pt>
                <c:pt idx="972">
                  <c:v>615</c:v>
                </c:pt>
                <c:pt idx="973">
                  <c:v>616</c:v>
                </c:pt>
                <c:pt idx="974">
                  <c:v>617</c:v>
                </c:pt>
                <c:pt idx="975">
                  <c:v>618</c:v>
                </c:pt>
                <c:pt idx="976">
                  <c:v>619</c:v>
                </c:pt>
                <c:pt idx="977">
                  <c:v>620</c:v>
                </c:pt>
                <c:pt idx="978">
                  <c:v>621</c:v>
                </c:pt>
                <c:pt idx="979">
                  <c:v>622</c:v>
                </c:pt>
                <c:pt idx="980">
                  <c:v>623</c:v>
                </c:pt>
                <c:pt idx="981">
                  <c:v>624</c:v>
                </c:pt>
                <c:pt idx="982">
                  <c:v>625</c:v>
                </c:pt>
                <c:pt idx="983">
                  <c:v>626</c:v>
                </c:pt>
                <c:pt idx="984">
                  <c:v>627</c:v>
                </c:pt>
                <c:pt idx="985">
                  <c:v>628</c:v>
                </c:pt>
                <c:pt idx="986">
                  <c:v>629</c:v>
                </c:pt>
                <c:pt idx="987">
                  <c:v>630</c:v>
                </c:pt>
                <c:pt idx="988">
                  <c:v>631</c:v>
                </c:pt>
                <c:pt idx="989">
                  <c:v>632</c:v>
                </c:pt>
                <c:pt idx="990">
                  <c:v>633</c:v>
                </c:pt>
                <c:pt idx="991">
                  <c:v>634</c:v>
                </c:pt>
                <c:pt idx="992">
                  <c:v>635</c:v>
                </c:pt>
                <c:pt idx="993">
                  <c:v>636</c:v>
                </c:pt>
                <c:pt idx="994">
                  <c:v>637</c:v>
                </c:pt>
                <c:pt idx="995">
                  <c:v>638</c:v>
                </c:pt>
                <c:pt idx="996">
                  <c:v>639</c:v>
                </c:pt>
                <c:pt idx="997">
                  <c:v>640</c:v>
                </c:pt>
                <c:pt idx="998">
                  <c:v>641</c:v>
                </c:pt>
                <c:pt idx="999">
                  <c:v>642</c:v>
                </c:pt>
                <c:pt idx="1000">
                  <c:v>643</c:v>
                </c:pt>
                <c:pt idx="1001">
                  <c:v>644</c:v>
                </c:pt>
                <c:pt idx="1002">
                  <c:v>645</c:v>
                </c:pt>
                <c:pt idx="1003">
                  <c:v>646</c:v>
                </c:pt>
                <c:pt idx="1004">
                  <c:v>647</c:v>
                </c:pt>
                <c:pt idx="1005">
                  <c:v>648</c:v>
                </c:pt>
                <c:pt idx="1006">
                  <c:v>649</c:v>
                </c:pt>
                <c:pt idx="1007">
                  <c:v>650</c:v>
                </c:pt>
                <c:pt idx="1008">
                  <c:v>651</c:v>
                </c:pt>
                <c:pt idx="1009">
                  <c:v>652</c:v>
                </c:pt>
                <c:pt idx="1010">
                  <c:v>653</c:v>
                </c:pt>
                <c:pt idx="1011">
                  <c:v>654</c:v>
                </c:pt>
                <c:pt idx="1012">
                  <c:v>655</c:v>
                </c:pt>
                <c:pt idx="1013">
                  <c:v>656</c:v>
                </c:pt>
                <c:pt idx="1014">
                  <c:v>657</c:v>
                </c:pt>
                <c:pt idx="1015">
                  <c:v>658</c:v>
                </c:pt>
                <c:pt idx="1016">
                  <c:v>659</c:v>
                </c:pt>
                <c:pt idx="1017">
                  <c:v>660</c:v>
                </c:pt>
                <c:pt idx="1018">
                  <c:v>661</c:v>
                </c:pt>
                <c:pt idx="1019">
                  <c:v>662</c:v>
                </c:pt>
                <c:pt idx="1020">
                  <c:v>663</c:v>
                </c:pt>
                <c:pt idx="1021">
                  <c:v>664</c:v>
                </c:pt>
                <c:pt idx="1022">
                  <c:v>665</c:v>
                </c:pt>
                <c:pt idx="1023">
                  <c:v>666</c:v>
                </c:pt>
                <c:pt idx="1024">
                  <c:v>667</c:v>
                </c:pt>
                <c:pt idx="1025">
                  <c:v>668</c:v>
                </c:pt>
                <c:pt idx="1026">
                  <c:v>669</c:v>
                </c:pt>
                <c:pt idx="1027">
                  <c:v>670</c:v>
                </c:pt>
                <c:pt idx="1028">
                  <c:v>671</c:v>
                </c:pt>
                <c:pt idx="1029">
                  <c:v>672</c:v>
                </c:pt>
                <c:pt idx="1030">
                  <c:v>673</c:v>
                </c:pt>
                <c:pt idx="1031">
                  <c:v>674</c:v>
                </c:pt>
                <c:pt idx="1032">
                  <c:v>675</c:v>
                </c:pt>
                <c:pt idx="1033">
                  <c:v>676</c:v>
                </c:pt>
                <c:pt idx="1034">
                  <c:v>677</c:v>
                </c:pt>
                <c:pt idx="1035">
                  <c:v>678</c:v>
                </c:pt>
                <c:pt idx="1036">
                  <c:v>679</c:v>
                </c:pt>
                <c:pt idx="1037">
                  <c:v>680</c:v>
                </c:pt>
                <c:pt idx="1038">
                  <c:v>681</c:v>
                </c:pt>
                <c:pt idx="1039">
                  <c:v>682</c:v>
                </c:pt>
                <c:pt idx="1040">
                  <c:v>683</c:v>
                </c:pt>
                <c:pt idx="1041">
                  <c:v>684</c:v>
                </c:pt>
                <c:pt idx="1042">
                  <c:v>685</c:v>
                </c:pt>
                <c:pt idx="1043">
                  <c:v>686</c:v>
                </c:pt>
                <c:pt idx="1044">
                  <c:v>687</c:v>
                </c:pt>
                <c:pt idx="1045">
                  <c:v>688</c:v>
                </c:pt>
                <c:pt idx="1046">
                  <c:v>689</c:v>
                </c:pt>
                <c:pt idx="1047">
                  <c:v>690</c:v>
                </c:pt>
                <c:pt idx="1048">
                  <c:v>691</c:v>
                </c:pt>
                <c:pt idx="1049">
                  <c:v>692</c:v>
                </c:pt>
                <c:pt idx="1050">
                  <c:v>693</c:v>
                </c:pt>
                <c:pt idx="1051">
                  <c:v>694</c:v>
                </c:pt>
                <c:pt idx="1052">
                  <c:v>695</c:v>
                </c:pt>
                <c:pt idx="1053">
                  <c:v>696</c:v>
                </c:pt>
                <c:pt idx="1054">
                  <c:v>697</c:v>
                </c:pt>
                <c:pt idx="1055">
                  <c:v>698</c:v>
                </c:pt>
                <c:pt idx="1056">
                  <c:v>699</c:v>
                </c:pt>
                <c:pt idx="1057">
                  <c:v>700</c:v>
                </c:pt>
                <c:pt idx="1058">
                  <c:v>701</c:v>
                </c:pt>
                <c:pt idx="1059">
                  <c:v>702</c:v>
                </c:pt>
                <c:pt idx="1060">
                  <c:v>703</c:v>
                </c:pt>
                <c:pt idx="1061">
                  <c:v>704</c:v>
                </c:pt>
                <c:pt idx="1062">
                  <c:v>705</c:v>
                </c:pt>
                <c:pt idx="1063">
                  <c:v>706</c:v>
                </c:pt>
                <c:pt idx="1064">
                  <c:v>707</c:v>
                </c:pt>
                <c:pt idx="1065">
                  <c:v>708</c:v>
                </c:pt>
                <c:pt idx="1066">
                  <c:v>709</c:v>
                </c:pt>
                <c:pt idx="1067">
                  <c:v>710</c:v>
                </c:pt>
                <c:pt idx="1068">
                  <c:v>711</c:v>
                </c:pt>
                <c:pt idx="1069">
                  <c:v>712</c:v>
                </c:pt>
                <c:pt idx="1070">
                  <c:v>713</c:v>
                </c:pt>
                <c:pt idx="1071">
                  <c:v>714</c:v>
                </c:pt>
                <c:pt idx="1072">
                  <c:v>715</c:v>
                </c:pt>
                <c:pt idx="1073">
                  <c:v>716</c:v>
                </c:pt>
                <c:pt idx="1074">
                  <c:v>717</c:v>
                </c:pt>
                <c:pt idx="1075">
                  <c:v>718</c:v>
                </c:pt>
                <c:pt idx="1076">
                  <c:v>719</c:v>
                </c:pt>
                <c:pt idx="1077">
                  <c:v>720</c:v>
                </c:pt>
                <c:pt idx="1078">
                  <c:v>721</c:v>
                </c:pt>
                <c:pt idx="1079">
                  <c:v>722</c:v>
                </c:pt>
                <c:pt idx="1080">
                  <c:v>723</c:v>
                </c:pt>
                <c:pt idx="1081">
                  <c:v>724</c:v>
                </c:pt>
                <c:pt idx="1082">
                  <c:v>725</c:v>
                </c:pt>
                <c:pt idx="1083">
                  <c:v>726</c:v>
                </c:pt>
                <c:pt idx="1084">
                  <c:v>727</c:v>
                </c:pt>
                <c:pt idx="1085">
                  <c:v>728</c:v>
                </c:pt>
                <c:pt idx="1086">
                  <c:v>729</c:v>
                </c:pt>
                <c:pt idx="1087">
                  <c:v>730</c:v>
                </c:pt>
                <c:pt idx="1088">
                  <c:v>731</c:v>
                </c:pt>
                <c:pt idx="1089">
                  <c:v>732</c:v>
                </c:pt>
                <c:pt idx="1090">
                  <c:v>733</c:v>
                </c:pt>
                <c:pt idx="1091">
                  <c:v>734</c:v>
                </c:pt>
                <c:pt idx="1092">
                  <c:v>735</c:v>
                </c:pt>
                <c:pt idx="1093">
                  <c:v>736</c:v>
                </c:pt>
                <c:pt idx="1094">
                  <c:v>737</c:v>
                </c:pt>
                <c:pt idx="1095">
                  <c:v>738</c:v>
                </c:pt>
                <c:pt idx="1096">
                  <c:v>739</c:v>
                </c:pt>
                <c:pt idx="1097">
                  <c:v>740</c:v>
                </c:pt>
                <c:pt idx="1098">
                  <c:v>741</c:v>
                </c:pt>
                <c:pt idx="1099">
                  <c:v>742</c:v>
                </c:pt>
                <c:pt idx="1100">
                  <c:v>743</c:v>
                </c:pt>
                <c:pt idx="1101">
                  <c:v>744</c:v>
                </c:pt>
                <c:pt idx="1102">
                  <c:v>745</c:v>
                </c:pt>
                <c:pt idx="1103">
                  <c:v>746</c:v>
                </c:pt>
                <c:pt idx="1104">
                  <c:v>747</c:v>
                </c:pt>
                <c:pt idx="1105">
                  <c:v>748</c:v>
                </c:pt>
                <c:pt idx="1106">
                  <c:v>749</c:v>
                </c:pt>
                <c:pt idx="1107">
                  <c:v>750</c:v>
                </c:pt>
                <c:pt idx="1108">
                  <c:v>751</c:v>
                </c:pt>
                <c:pt idx="1109">
                  <c:v>752</c:v>
                </c:pt>
                <c:pt idx="1110">
                  <c:v>753</c:v>
                </c:pt>
                <c:pt idx="1111">
                  <c:v>754</c:v>
                </c:pt>
                <c:pt idx="1112">
                  <c:v>755</c:v>
                </c:pt>
                <c:pt idx="1113">
                  <c:v>756</c:v>
                </c:pt>
                <c:pt idx="1114">
                  <c:v>757</c:v>
                </c:pt>
                <c:pt idx="1115">
                  <c:v>758</c:v>
                </c:pt>
                <c:pt idx="1116">
                  <c:v>759</c:v>
                </c:pt>
                <c:pt idx="1117">
                  <c:v>760</c:v>
                </c:pt>
                <c:pt idx="1118">
                  <c:v>761</c:v>
                </c:pt>
                <c:pt idx="1119">
                  <c:v>762</c:v>
                </c:pt>
                <c:pt idx="1120">
                  <c:v>763</c:v>
                </c:pt>
                <c:pt idx="1121">
                  <c:v>764</c:v>
                </c:pt>
                <c:pt idx="1122">
                  <c:v>765</c:v>
                </c:pt>
                <c:pt idx="1123">
                  <c:v>766</c:v>
                </c:pt>
                <c:pt idx="1124">
                  <c:v>767</c:v>
                </c:pt>
                <c:pt idx="1125">
                  <c:v>768</c:v>
                </c:pt>
                <c:pt idx="1126">
                  <c:v>769</c:v>
                </c:pt>
                <c:pt idx="1127">
                  <c:v>770</c:v>
                </c:pt>
                <c:pt idx="1128">
                  <c:v>771</c:v>
                </c:pt>
                <c:pt idx="1129">
                  <c:v>772</c:v>
                </c:pt>
                <c:pt idx="1130">
                  <c:v>773</c:v>
                </c:pt>
                <c:pt idx="1131">
                  <c:v>774</c:v>
                </c:pt>
                <c:pt idx="1132">
                  <c:v>775</c:v>
                </c:pt>
                <c:pt idx="1133">
                  <c:v>776</c:v>
                </c:pt>
                <c:pt idx="1134">
                  <c:v>777</c:v>
                </c:pt>
                <c:pt idx="1135">
                  <c:v>778</c:v>
                </c:pt>
                <c:pt idx="1136">
                  <c:v>779</c:v>
                </c:pt>
                <c:pt idx="1137">
                  <c:v>780</c:v>
                </c:pt>
                <c:pt idx="1138">
                  <c:v>781</c:v>
                </c:pt>
                <c:pt idx="1139">
                  <c:v>782</c:v>
                </c:pt>
                <c:pt idx="1140">
                  <c:v>783</c:v>
                </c:pt>
                <c:pt idx="1141">
                  <c:v>784</c:v>
                </c:pt>
                <c:pt idx="1142">
                  <c:v>785</c:v>
                </c:pt>
                <c:pt idx="1143">
                  <c:v>786</c:v>
                </c:pt>
                <c:pt idx="1144">
                  <c:v>787</c:v>
                </c:pt>
                <c:pt idx="1145">
                  <c:v>788</c:v>
                </c:pt>
                <c:pt idx="1146">
                  <c:v>789</c:v>
                </c:pt>
                <c:pt idx="1147">
                  <c:v>790</c:v>
                </c:pt>
                <c:pt idx="1148">
                  <c:v>791</c:v>
                </c:pt>
                <c:pt idx="1149">
                  <c:v>792</c:v>
                </c:pt>
                <c:pt idx="1150">
                  <c:v>793</c:v>
                </c:pt>
                <c:pt idx="1151">
                  <c:v>794</c:v>
                </c:pt>
                <c:pt idx="1152">
                  <c:v>795</c:v>
                </c:pt>
                <c:pt idx="1153">
                  <c:v>796</c:v>
                </c:pt>
                <c:pt idx="1154">
                  <c:v>797</c:v>
                </c:pt>
                <c:pt idx="1155">
                  <c:v>798</c:v>
                </c:pt>
                <c:pt idx="1156">
                  <c:v>799</c:v>
                </c:pt>
                <c:pt idx="1157">
                  <c:v>800</c:v>
                </c:pt>
                <c:pt idx="1158">
                  <c:v>801</c:v>
                </c:pt>
                <c:pt idx="1159">
                  <c:v>802</c:v>
                </c:pt>
                <c:pt idx="1160">
                  <c:v>803</c:v>
                </c:pt>
                <c:pt idx="1161">
                  <c:v>804</c:v>
                </c:pt>
                <c:pt idx="1162">
                  <c:v>805</c:v>
                </c:pt>
                <c:pt idx="1163">
                  <c:v>806</c:v>
                </c:pt>
                <c:pt idx="1164">
                  <c:v>807</c:v>
                </c:pt>
                <c:pt idx="1165">
                  <c:v>808</c:v>
                </c:pt>
                <c:pt idx="1166">
                  <c:v>809</c:v>
                </c:pt>
                <c:pt idx="1167">
                  <c:v>810</c:v>
                </c:pt>
                <c:pt idx="1168">
                  <c:v>811</c:v>
                </c:pt>
                <c:pt idx="1169">
                  <c:v>812</c:v>
                </c:pt>
                <c:pt idx="1170">
                  <c:v>813</c:v>
                </c:pt>
                <c:pt idx="1171">
                  <c:v>814</c:v>
                </c:pt>
                <c:pt idx="1172">
                  <c:v>815</c:v>
                </c:pt>
                <c:pt idx="1173">
                  <c:v>816</c:v>
                </c:pt>
                <c:pt idx="1174">
                  <c:v>817</c:v>
                </c:pt>
                <c:pt idx="1175">
                  <c:v>818</c:v>
                </c:pt>
                <c:pt idx="1176">
                  <c:v>819</c:v>
                </c:pt>
                <c:pt idx="1177">
                  <c:v>820</c:v>
                </c:pt>
                <c:pt idx="1178">
                  <c:v>821</c:v>
                </c:pt>
                <c:pt idx="1179">
                  <c:v>822</c:v>
                </c:pt>
                <c:pt idx="1180">
                  <c:v>823</c:v>
                </c:pt>
                <c:pt idx="1181">
                  <c:v>824</c:v>
                </c:pt>
                <c:pt idx="1182">
                  <c:v>825</c:v>
                </c:pt>
                <c:pt idx="1183">
                  <c:v>826</c:v>
                </c:pt>
                <c:pt idx="1184">
                  <c:v>827</c:v>
                </c:pt>
                <c:pt idx="1185">
                  <c:v>828</c:v>
                </c:pt>
                <c:pt idx="1186">
                  <c:v>829</c:v>
                </c:pt>
                <c:pt idx="1187">
                  <c:v>830</c:v>
                </c:pt>
                <c:pt idx="1188">
                  <c:v>831</c:v>
                </c:pt>
                <c:pt idx="1189">
                  <c:v>832</c:v>
                </c:pt>
                <c:pt idx="1190">
                  <c:v>833</c:v>
                </c:pt>
                <c:pt idx="1191">
                  <c:v>834</c:v>
                </c:pt>
                <c:pt idx="1192">
                  <c:v>835</c:v>
                </c:pt>
                <c:pt idx="1193">
                  <c:v>836</c:v>
                </c:pt>
                <c:pt idx="1194">
                  <c:v>837</c:v>
                </c:pt>
                <c:pt idx="1195">
                  <c:v>838</c:v>
                </c:pt>
                <c:pt idx="1196">
                  <c:v>839</c:v>
                </c:pt>
                <c:pt idx="1197">
                  <c:v>840</c:v>
                </c:pt>
                <c:pt idx="1198">
                  <c:v>841</c:v>
                </c:pt>
                <c:pt idx="1199">
                  <c:v>842</c:v>
                </c:pt>
                <c:pt idx="1200">
                  <c:v>843</c:v>
                </c:pt>
                <c:pt idx="1201">
                  <c:v>844</c:v>
                </c:pt>
                <c:pt idx="1202">
                  <c:v>845</c:v>
                </c:pt>
                <c:pt idx="1203">
                  <c:v>846</c:v>
                </c:pt>
                <c:pt idx="1204">
                  <c:v>847</c:v>
                </c:pt>
                <c:pt idx="1205">
                  <c:v>848</c:v>
                </c:pt>
                <c:pt idx="1206">
                  <c:v>849</c:v>
                </c:pt>
                <c:pt idx="1207">
                  <c:v>850</c:v>
                </c:pt>
                <c:pt idx="1208">
                  <c:v>851</c:v>
                </c:pt>
                <c:pt idx="1209">
                  <c:v>852</c:v>
                </c:pt>
                <c:pt idx="1210">
                  <c:v>853</c:v>
                </c:pt>
                <c:pt idx="1211">
                  <c:v>854</c:v>
                </c:pt>
                <c:pt idx="1212">
                  <c:v>855</c:v>
                </c:pt>
                <c:pt idx="1213">
                  <c:v>856</c:v>
                </c:pt>
                <c:pt idx="1214">
                  <c:v>857</c:v>
                </c:pt>
                <c:pt idx="1215">
                  <c:v>858</c:v>
                </c:pt>
                <c:pt idx="1216">
                  <c:v>859</c:v>
                </c:pt>
                <c:pt idx="1217">
                  <c:v>860</c:v>
                </c:pt>
                <c:pt idx="1218">
                  <c:v>861</c:v>
                </c:pt>
                <c:pt idx="1219">
                  <c:v>862</c:v>
                </c:pt>
                <c:pt idx="1220">
                  <c:v>863</c:v>
                </c:pt>
                <c:pt idx="1221">
                  <c:v>864</c:v>
                </c:pt>
                <c:pt idx="1222">
                  <c:v>865</c:v>
                </c:pt>
                <c:pt idx="1223">
                  <c:v>866</c:v>
                </c:pt>
                <c:pt idx="1224">
                  <c:v>867</c:v>
                </c:pt>
                <c:pt idx="1225">
                  <c:v>868</c:v>
                </c:pt>
                <c:pt idx="1226">
                  <c:v>869</c:v>
                </c:pt>
                <c:pt idx="1227">
                  <c:v>870</c:v>
                </c:pt>
                <c:pt idx="1228">
                  <c:v>871</c:v>
                </c:pt>
                <c:pt idx="1229">
                  <c:v>872</c:v>
                </c:pt>
                <c:pt idx="1230">
                  <c:v>873</c:v>
                </c:pt>
                <c:pt idx="1231">
                  <c:v>874</c:v>
                </c:pt>
                <c:pt idx="1232">
                  <c:v>875</c:v>
                </c:pt>
                <c:pt idx="1233">
                  <c:v>876</c:v>
                </c:pt>
                <c:pt idx="1234">
                  <c:v>877</c:v>
                </c:pt>
                <c:pt idx="1235">
                  <c:v>878</c:v>
                </c:pt>
                <c:pt idx="1236">
                  <c:v>879</c:v>
                </c:pt>
                <c:pt idx="1237">
                  <c:v>880</c:v>
                </c:pt>
                <c:pt idx="1238">
                  <c:v>881</c:v>
                </c:pt>
                <c:pt idx="1239">
                  <c:v>882</c:v>
                </c:pt>
                <c:pt idx="1240">
                  <c:v>883</c:v>
                </c:pt>
                <c:pt idx="1241">
                  <c:v>884</c:v>
                </c:pt>
                <c:pt idx="1242">
                  <c:v>885</c:v>
                </c:pt>
                <c:pt idx="1243">
                  <c:v>886</c:v>
                </c:pt>
                <c:pt idx="1244">
                  <c:v>887</c:v>
                </c:pt>
                <c:pt idx="1245">
                  <c:v>888</c:v>
                </c:pt>
                <c:pt idx="1246">
                  <c:v>889</c:v>
                </c:pt>
                <c:pt idx="1247">
                  <c:v>890</c:v>
                </c:pt>
                <c:pt idx="1248">
                  <c:v>891</c:v>
                </c:pt>
                <c:pt idx="1249">
                  <c:v>892</c:v>
                </c:pt>
                <c:pt idx="1250">
                  <c:v>893</c:v>
                </c:pt>
                <c:pt idx="1251">
                  <c:v>894</c:v>
                </c:pt>
                <c:pt idx="1252">
                  <c:v>895</c:v>
                </c:pt>
                <c:pt idx="1253">
                  <c:v>896</c:v>
                </c:pt>
                <c:pt idx="1254">
                  <c:v>897</c:v>
                </c:pt>
                <c:pt idx="1255">
                  <c:v>898</c:v>
                </c:pt>
                <c:pt idx="1256">
                  <c:v>899</c:v>
                </c:pt>
                <c:pt idx="1257">
                  <c:v>900</c:v>
                </c:pt>
                <c:pt idx="1258">
                  <c:v>901</c:v>
                </c:pt>
                <c:pt idx="1259">
                  <c:v>902</c:v>
                </c:pt>
                <c:pt idx="1260">
                  <c:v>903</c:v>
                </c:pt>
                <c:pt idx="1261">
                  <c:v>904</c:v>
                </c:pt>
                <c:pt idx="1262">
                  <c:v>905</c:v>
                </c:pt>
                <c:pt idx="1263">
                  <c:v>906</c:v>
                </c:pt>
                <c:pt idx="1264">
                  <c:v>907</c:v>
                </c:pt>
                <c:pt idx="1265">
                  <c:v>908</c:v>
                </c:pt>
                <c:pt idx="1266">
                  <c:v>909</c:v>
                </c:pt>
                <c:pt idx="1267">
                  <c:v>910</c:v>
                </c:pt>
                <c:pt idx="1268">
                  <c:v>911</c:v>
                </c:pt>
                <c:pt idx="1269">
                  <c:v>912</c:v>
                </c:pt>
                <c:pt idx="1270">
                  <c:v>913</c:v>
                </c:pt>
                <c:pt idx="1271">
                  <c:v>914</c:v>
                </c:pt>
                <c:pt idx="1272">
                  <c:v>915</c:v>
                </c:pt>
                <c:pt idx="1273">
                  <c:v>916</c:v>
                </c:pt>
                <c:pt idx="1274">
                  <c:v>917</c:v>
                </c:pt>
                <c:pt idx="1275">
                  <c:v>918</c:v>
                </c:pt>
                <c:pt idx="1276">
                  <c:v>919</c:v>
                </c:pt>
                <c:pt idx="1277">
                  <c:v>920</c:v>
                </c:pt>
                <c:pt idx="1278">
                  <c:v>921</c:v>
                </c:pt>
                <c:pt idx="1279">
                  <c:v>922</c:v>
                </c:pt>
                <c:pt idx="1280">
                  <c:v>923</c:v>
                </c:pt>
                <c:pt idx="1281">
                  <c:v>924</c:v>
                </c:pt>
                <c:pt idx="1282">
                  <c:v>925</c:v>
                </c:pt>
                <c:pt idx="1283">
                  <c:v>926</c:v>
                </c:pt>
                <c:pt idx="1284">
                  <c:v>927</c:v>
                </c:pt>
                <c:pt idx="1285">
                  <c:v>928</c:v>
                </c:pt>
                <c:pt idx="1286">
                  <c:v>929</c:v>
                </c:pt>
                <c:pt idx="1287">
                  <c:v>930</c:v>
                </c:pt>
                <c:pt idx="1288">
                  <c:v>931</c:v>
                </c:pt>
                <c:pt idx="1289">
                  <c:v>932</c:v>
                </c:pt>
                <c:pt idx="1290">
                  <c:v>933</c:v>
                </c:pt>
                <c:pt idx="1291">
                  <c:v>934</c:v>
                </c:pt>
                <c:pt idx="1292">
                  <c:v>935</c:v>
                </c:pt>
                <c:pt idx="1293">
                  <c:v>936</c:v>
                </c:pt>
                <c:pt idx="1294">
                  <c:v>937</c:v>
                </c:pt>
                <c:pt idx="1295">
                  <c:v>938</c:v>
                </c:pt>
                <c:pt idx="1296">
                  <c:v>939</c:v>
                </c:pt>
                <c:pt idx="1297">
                  <c:v>940</c:v>
                </c:pt>
                <c:pt idx="1298">
                  <c:v>941</c:v>
                </c:pt>
                <c:pt idx="1299">
                  <c:v>942</c:v>
                </c:pt>
                <c:pt idx="1300">
                  <c:v>943</c:v>
                </c:pt>
                <c:pt idx="1301">
                  <c:v>944</c:v>
                </c:pt>
                <c:pt idx="1302">
                  <c:v>945</c:v>
                </c:pt>
                <c:pt idx="1303">
                  <c:v>946</c:v>
                </c:pt>
                <c:pt idx="1304">
                  <c:v>947</c:v>
                </c:pt>
                <c:pt idx="1305">
                  <c:v>948</c:v>
                </c:pt>
                <c:pt idx="1306">
                  <c:v>949</c:v>
                </c:pt>
                <c:pt idx="1307">
                  <c:v>950</c:v>
                </c:pt>
                <c:pt idx="1308">
                  <c:v>951</c:v>
                </c:pt>
                <c:pt idx="1309">
                  <c:v>952</c:v>
                </c:pt>
                <c:pt idx="1310">
                  <c:v>953</c:v>
                </c:pt>
                <c:pt idx="1311">
                  <c:v>954</c:v>
                </c:pt>
                <c:pt idx="1312">
                  <c:v>955</c:v>
                </c:pt>
                <c:pt idx="1313">
                  <c:v>956</c:v>
                </c:pt>
                <c:pt idx="1314">
                  <c:v>957</c:v>
                </c:pt>
                <c:pt idx="1315">
                  <c:v>958</c:v>
                </c:pt>
                <c:pt idx="1316">
                  <c:v>959</c:v>
                </c:pt>
                <c:pt idx="1317">
                  <c:v>960</c:v>
                </c:pt>
                <c:pt idx="1318">
                  <c:v>961</c:v>
                </c:pt>
                <c:pt idx="1319">
                  <c:v>962</c:v>
                </c:pt>
                <c:pt idx="1320">
                  <c:v>963</c:v>
                </c:pt>
                <c:pt idx="1321">
                  <c:v>964</c:v>
                </c:pt>
                <c:pt idx="1322">
                  <c:v>965</c:v>
                </c:pt>
                <c:pt idx="1323">
                  <c:v>966</c:v>
                </c:pt>
                <c:pt idx="1324">
                  <c:v>967</c:v>
                </c:pt>
                <c:pt idx="1325">
                  <c:v>968</c:v>
                </c:pt>
                <c:pt idx="1326">
                  <c:v>969</c:v>
                </c:pt>
                <c:pt idx="1327">
                  <c:v>970</c:v>
                </c:pt>
                <c:pt idx="1328">
                  <c:v>971</c:v>
                </c:pt>
                <c:pt idx="1329">
                  <c:v>972</c:v>
                </c:pt>
                <c:pt idx="1330">
                  <c:v>973</c:v>
                </c:pt>
                <c:pt idx="1331">
                  <c:v>974</c:v>
                </c:pt>
                <c:pt idx="1332">
                  <c:v>975</c:v>
                </c:pt>
                <c:pt idx="1333">
                  <c:v>976</c:v>
                </c:pt>
                <c:pt idx="1334">
                  <c:v>977</c:v>
                </c:pt>
                <c:pt idx="1335">
                  <c:v>978</c:v>
                </c:pt>
                <c:pt idx="1336">
                  <c:v>979</c:v>
                </c:pt>
                <c:pt idx="1337">
                  <c:v>980</c:v>
                </c:pt>
                <c:pt idx="1338">
                  <c:v>981</c:v>
                </c:pt>
                <c:pt idx="1339">
                  <c:v>982</c:v>
                </c:pt>
                <c:pt idx="1340">
                  <c:v>983</c:v>
                </c:pt>
                <c:pt idx="1341">
                  <c:v>984</c:v>
                </c:pt>
                <c:pt idx="1342">
                  <c:v>985</c:v>
                </c:pt>
                <c:pt idx="1343">
                  <c:v>986</c:v>
                </c:pt>
                <c:pt idx="1344">
                  <c:v>987</c:v>
                </c:pt>
                <c:pt idx="1345">
                  <c:v>988</c:v>
                </c:pt>
                <c:pt idx="1346">
                  <c:v>989</c:v>
                </c:pt>
                <c:pt idx="1347">
                  <c:v>990</c:v>
                </c:pt>
                <c:pt idx="1348">
                  <c:v>991</c:v>
                </c:pt>
                <c:pt idx="1349">
                  <c:v>992</c:v>
                </c:pt>
                <c:pt idx="1350">
                  <c:v>993</c:v>
                </c:pt>
                <c:pt idx="1351">
                  <c:v>994</c:v>
                </c:pt>
                <c:pt idx="1352">
                  <c:v>995</c:v>
                </c:pt>
                <c:pt idx="1353">
                  <c:v>996</c:v>
                </c:pt>
                <c:pt idx="1354">
                  <c:v>997</c:v>
                </c:pt>
                <c:pt idx="1355">
                  <c:v>998</c:v>
                </c:pt>
                <c:pt idx="1356">
                  <c:v>999</c:v>
                </c:pt>
                <c:pt idx="1357">
                  <c:v>1000</c:v>
                </c:pt>
                <c:pt idx="1358">
                  <c:v>1001</c:v>
                </c:pt>
                <c:pt idx="1359">
                  <c:v>1002</c:v>
                </c:pt>
                <c:pt idx="1360">
                  <c:v>1003</c:v>
                </c:pt>
                <c:pt idx="1361">
                  <c:v>1004</c:v>
                </c:pt>
                <c:pt idx="1362">
                  <c:v>1005</c:v>
                </c:pt>
                <c:pt idx="1363">
                  <c:v>1006</c:v>
                </c:pt>
                <c:pt idx="1364">
                  <c:v>1007</c:v>
                </c:pt>
                <c:pt idx="1365">
                  <c:v>1008</c:v>
                </c:pt>
                <c:pt idx="1366">
                  <c:v>1009</c:v>
                </c:pt>
                <c:pt idx="1367">
                  <c:v>1010</c:v>
                </c:pt>
                <c:pt idx="1368">
                  <c:v>1011</c:v>
                </c:pt>
                <c:pt idx="1369">
                  <c:v>1012</c:v>
                </c:pt>
                <c:pt idx="1370">
                  <c:v>1013</c:v>
                </c:pt>
                <c:pt idx="1371">
                  <c:v>1014</c:v>
                </c:pt>
                <c:pt idx="1372">
                  <c:v>1015</c:v>
                </c:pt>
                <c:pt idx="1373">
                  <c:v>1016</c:v>
                </c:pt>
                <c:pt idx="1374">
                  <c:v>1017</c:v>
                </c:pt>
                <c:pt idx="1375">
                  <c:v>1018</c:v>
                </c:pt>
                <c:pt idx="1376">
                  <c:v>1019</c:v>
                </c:pt>
                <c:pt idx="1377">
                  <c:v>1020</c:v>
                </c:pt>
                <c:pt idx="1378">
                  <c:v>1021</c:v>
                </c:pt>
                <c:pt idx="1379">
                  <c:v>1022</c:v>
                </c:pt>
                <c:pt idx="1380">
                  <c:v>1023</c:v>
                </c:pt>
                <c:pt idx="1381">
                  <c:v>1024</c:v>
                </c:pt>
                <c:pt idx="1382">
                  <c:v>1025</c:v>
                </c:pt>
                <c:pt idx="1383">
                  <c:v>1026</c:v>
                </c:pt>
                <c:pt idx="1384">
                  <c:v>1027</c:v>
                </c:pt>
                <c:pt idx="1385">
                  <c:v>1028</c:v>
                </c:pt>
                <c:pt idx="1386">
                  <c:v>1029</c:v>
                </c:pt>
                <c:pt idx="1387">
                  <c:v>1030</c:v>
                </c:pt>
                <c:pt idx="1388">
                  <c:v>1031</c:v>
                </c:pt>
                <c:pt idx="1389">
                  <c:v>1032</c:v>
                </c:pt>
                <c:pt idx="1390">
                  <c:v>1033</c:v>
                </c:pt>
                <c:pt idx="1391">
                  <c:v>1034</c:v>
                </c:pt>
                <c:pt idx="1392">
                  <c:v>1035</c:v>
                </c:pt>
                <c:pt idx="1393">
                  <c:v>1036</c:v>
                </c:pt>
                <c:pt idx="1394">
                  <c:v>1037</c:v>
                </c:pt>
                <c:pt idx="1395">
                  <c:v>1038</c:v>
                </c:pt>
                <c:pt idx="1396">
                  <c:v>1039</c:v>
                </c:pt>
                <c:pt idx="1397">
                  <c:v>1040</c:v>
                </c:pt>
                <c:pt idx="1398">
                  <c:v>1041</c:v>
                </c:pt>
                <c:pt idx="1399">
                  <c:v>1042</c:v>
                </c:pt>
                <c:pt idx="1400">
                  <c:v>1043</c:v>
                </c:pt>
                <c:pt idx="1401">
                  <c:v>1044</c:v>
                </c:pt>
                <c:pt idx="1402">
                  <c:v>1045</c:v>
                </c:pt>
                <c:pt idx="1403">
                  <c:v>1046</c:v>
                </c:pt>
                <c:pt idx="1404">
                  <c:v>1047</c:v>
                </c:pt>
                <c:pt idx="1405">
                  <c:v>1048</c:v>
                </c:pt>
                <c:pt idx="1406">
                  <c:v>1049</c:v>
                </c:pt>
                <c:pt idx="1407">
                  <c:v>1050</c:v>
                </c:pt>
                <c:pt idx="1408">
                  <c:v>1051</c:v>
                </c:pt>
                <c:pt idx="1409">
                  <c:v>1052</c:v>
                </c:pt>
                <c:pt idx="1410">
                  <c:v>1053</c:v>
                </c:pt>
                <c:pt idx="1411">
                  <c:v>1054</c:v>
                </c:pt>
                <c:pt idx="1412">
                  <c:v>1055</c:v>
                </c:pt>
                <c:pt idx="1413">
                  <c:v>1056</c:v>
                </c:pt>
                <c:pt idx="1414">
                  <c:v>1057</c:v>
                </c:pt>
                <c:pt idx="1415">
                  <c:v>1058</c:v>
                </c:pt>
                <c:pt idx="1416">
                  <c:v>1059</c:v>
                </c:pt>
                <c:pt idx="1417">
                  <c:v>1060</c:v>
                </c:pt>
                <c:pt idx="1418">
                  <c:v>1061</c:v>
                </c:pt>
                <c:pt idx="1419">
                  <c:v>1062</c:v>
                </c:pt>
                <c:pt idx="1420">
                  <c:v>1063</c:v>
                </c:pt>
                <c:pt idx="1421">
                  <c:v>1064</c:v>
                </c:pt>
                <c:pt idx="1422">
                  <c:v>1065</c:v>
                </c:pt>
                <c:pt idx="1423">
                  <c:v>1066</c:v>
                </c:pt>
                <c:pt idx="1424">
                  <c:v>1067</c:v>
                </c:pt>
                <c:pt idx="1425">
                  <c:v>1068</c:v>
                </c:pt>
                <c:pt idx="1426">
                  <c:v>1069</c:v>
                </c:pt>
                <c:pt idx="1427">
                  <c:v>1070</c:v>
                </c:pt>
                <c:pt idx="1428">
                  <c:v>1071</c:v>
                </c:pt>
                <c:pt idx="1429">
                  <c:v>1072</c:v>
                </c:pt>
                <c:pt idx="1430">
                  <c:v>1073</c:v>
                </c:pt>
                <c:pt idx="1431">
                  <c:v>1074</c:v>
                </c:pt>
                <c:pt idx="1432">
                  <c:v>1075</c:v>
                </c:pt>
                <c:pt idx="1433">
                  <c:v>1076</c:v>
                </c:pt>
                <c:pt idx="1434">
                  <c:v>1077</c:v>
                </c:pt>
                <c:pt idx="1435">
                  <c:v>1078</c:v>
                </c:pt>
                <c:pt idx="1436">
                  <c:v>1079</c:v>
                </c:pt>
                <c:pt idx="1437">
                  <c:v>1080</c:v>
                </c:pt>
                <c:pt idx="1438">
                  <c:v>1081</c:v>
                </c:pt>
                <c:pt idx="1439">
                  <c:v>1082</c:v>
                </c:pt>
                <c:pt idx="1440">
                  <c:v>1083</c:v>
                </c:pt>
                <c:pt idx="1441">
                  <c:v>1084</c:v>
                </c:pt>
                <c:pt idx="1442">
                  <c:v>1085</c:v>
                </c:pt>
                <c:pt idx="1443">
                  <c:v>1086</c:v>
                </c:pt>
                <c:pt idx="1444">
                  <c:v>1087</c:v>
                </c:pt>
                <c:pt idx="1445">
                  <c:v>1088</c:v>
                </c:pt>
                <c:pt idx="1446">
                  <c:v>1089</c:v>
                </c:pt>
                <c:pt idx="1447">
                  <c:v>1090</c:v>
                </c:pt>
                <c:pt idx="1448">
                  <c:v>1091</c:v>
                </c:pt>
                <c:pt idx="1449">
                  <c:v>1092</c:v>
                </c:pt>
                <c:pt idx="1450">
                  <c:v>1093</c:v>
                </c:pt>
                <c:pt idx="1451">
                  <c:v>1094</c:v>
                </c:pt>
                <c:pt idx="1452">
                  <c:v>1095</c:v>
                </c:pt>
                <c:pt idx="1453">
                  <c:v>1096</c:v>
                </c:pt>
                <c:pt idx="1454">
                  <c:v>1097</c:v>
                </c:pt>
                <c:pt idx="1455">
                  <c:v>1098</c:v>
                </c:pt>
                <c:pt idx="1456">
                  <c:v>1099</c:v>
                </c:pt>
                <c:pt idx="1457">
                  <c:v>1100</c:v>
                </c:pt>
                <c:pt idx="1458">
                  <c:v>1101</c:v>
                </c:pt>
                <c:pt idx="1459">
                  <c:v>1102</c:v>
                </c:pt>
                <c:pt idx="1460">
                  <c:v>1103</c:v>
                </c:pt>
                <c:pt idx="1461">
                  <c:v>1104</c:v>
                </c:pt>
                <c:pt idx="1462">
                  <c:v>1105</c:v>
                </c:pt>
                <c:pt idx="1463">
                  <c:v>1106</c:v>
                </c:pt>
                <c:pt idx="1464">
                  <c:v>1107</c:v>
                </c:pt>
                <c:pt idx="1465">
                  <c:v>1108</c:v>
                </c:pt>
                <c:pt idx="1466">
                  <c:v>1109</c:v>
                </c:pt>
                <c:pt idx="1467">
                  <c:v>1110</c:v>
                </c:pt>
                <c:pt idx="1468">
                  <c:v>1111</c:v>
                </c:pt>
                <c:pt idx="1469">
                  <c:v>1112</c:v>
                </c:pt>
                <c:pt idx="1470">
                  <c:v>1113</c:v>
                </c:pt>
                <c:pt idx="1471">
                  <c:v>1114</c:v>
                </c:pt>
                <c:pt idx="1472">
                  <c:v>1115</c:v>
                </c:pt>
                <c:pt idx="1473">
                  <c:v>1116</c:v>
                </c:pt>
                <c:pt idx="1474">
                  <c:v>1117</c:v>
                </c:pt>
                <c:pt idx="1475">
                  <c:v>1118</c:v>
                </c:pt>
                <c:pt idx="1476">
                  <c:v>1119</c:v>
                </c:pt>
                <c:pt idx="1477">
                  <c:v>1120</c:v>
                </c:pt>
                <c:pt idx="1478">
                  <c:v>1121</c:v>
                </c:pt>
                <c:pt idx="1479">
                  <c:v>1122</c:v>
                </c:pt>
                <c:pt idx="1480">
                  <c:v>1123</c:v>
                </c:pt>
                <c:pt idx="1481">
                  <c:v>1124</c:v>
                </c:pt>
                <c:pt idx="1482">
                  <c:v>1125</c:v>
                </c:pt>
                <c:pt idx="1483">
                  <c:v>1126</c:v>
                </c:pt>
                <c:pt idx="1484">
                  <c:v>1127</c:v>
                </c:pt>
                <c:pt idx="1485">
                  <c:v>1128</c:v>
                </c:pt>
                <c:pt idx="1486">
                  <c:v>1129</c:v>
                </c:pt>
                <c:pt idx="1487">
                  <c:v>1130</c:v>
                </c:pt>
                <c:pt idx="1488">
                  <c:v>1131</c:v>
                </c:pt>
                <c:pt idx="1489">
                  <c:v>1132</c:v>
                </c:pt>
                <c:pt idx="1490">
                  <c:v>1133</c:v>
                </c:pt>
                <c:pt idx="1491">
                  <c:v>1134</c:v>
                </c:pt>
                <c:pt idx="1492">
                  <c:v>1135</c:v>
                </c:pt>
                <c:pt idx="1493">
                  <c:v>1136</c:v>
                </c:pt>
                <c:pt idx="1494">
                  <c:v>1137</c:v>
                </c:pt>
                <c:pt idx="1495">
                  <c:v>1138</c:v>
                </c:pt>
                <c:pt idx="1496">
                  <c:v>1139</c:v>
                </c:pt>
                <c:pt idx="1497">
                  <c:v>1140</c:v>
                </c:pt>
                <c:pt idx="1498">
                  <c:v>1141</c:v>
                </c:pt>
                <c:pt idx="1499">
                  <c:v>1142</c:v>
                </c:pt>
                <c:pt idx="1500">
                  <c:v>1143</c:v>
                </c:pt>
                <c:pt idx="1501">
                  <c:v>1144</c:v>
                </c:pt>
                <c:pt idx="1502">
                  <c:v>1145</c:v>
                </c:pt>
                <c:pt idx="1503">
                  <c:v>1146</c:v>
                </c:pt>
                <c:pt idx="1504">
                  <c:v>1147</c:v>
                </c:pt>
                <c:pt idx="1505">
                  <c:v>1148</c:v>
                </c:pt>
                <c:pt idx="1506">
                  <c:v>1149</c:v>
                </c:pt>
                <c:pt idx="1507">
                  <c:v>1150</c:v>
                </c:pt>
                <c:pt idx="1508">
                  <c:v>1151</c:v>
                </c:pt>
                <c:pt idx="1509">
                  <c:v>1152</c:v>
                </c:pt>
                <c:pt idx="1510">
                  <c:v>1153</c:v>
                </c:pt>
                <c:pt idx="1511">
                  <c:v>1154</c:v>
                </c:pt>
                <c:pt idx="1512">
                  <c:v>1155</c:v>
                </c:pt>
                <c:pt idx="1513">
                  <c:v>1156</c:v>
                </c:pt>
                <c:pt idx="1514">
                  <c:v>1157</c:v>
                </c:pt>
                <c:pt idx="1515">
                  <c:v>1158</c:v>
                </c:pt>
                <c:pt idx="1516">
                  <c:v>1159</c:v>
                </c:pt>
                <c:pt idx="1517">
                  <c:v>1160</c:v>
                </c:pt>
                <c:pt idx="1518">
                  <c:v>1161</c:v>
                </c:pt>
                <c:pt idx="1519">
                  <c:v>1162</c:v>
                </c:pt>
                <c:pt idx="1520">
                  <c:v>1163</c:v>
                </c:pt>
                <c:pt idx="1521">
                  <c:v>1164</c:v>
                </c:pt>
                <c:pt idx="1522">
                  <c:v>1165</c:v>
                </c:pt>
                <c:pt idx="1523">
                  <c:v>1166</c:v>
                </c:pt>
                <c:pt idx="1524">
                  <c:v>1167</c:v>
                </c:pt>
                <c:pt idx="1525">
                  <c:v>1168</c:v>
                </c:pt>
                <c:pt idx="1526">
                  <c:v>1169</c:v>
                </c:pt>
                <c:pt idx="1527">
                  <c:v>1170</c:v>
                </c:pt>
                <c:pt idx="1528">
                  <c:v>1171</c:v>
                </c:pt>
                <c:pt idx="1529">
                  <c:v>1172</c:v>
                </c:pt>
                <c:pt idx="1530">
                  <c:v>1173</c:v>
                </c:pt>
                <c:pt idx="1531">
                  <c:v>1174</c:v>
                </c:pt>
                <c:pt idx="1532">
                  <c:v>1175</c:v>
                </c:pt>
                <c:pt idx="1533">
                  <c:v>1176</c:v>
                </c:pt>
                <c:pt idx="1534">
                  <c:v>1177</c:v>
                </c:pt>
                <c:pt idx="1535">
                  <c:v>1178</c:v>
                </c:pt>
                <c:pt idx="1536">
                  <c:v>1179</c:v>
                </c:pt>
                <c:pt idx="1537">
                  <c:v>1180</c:v>
                </c:pt>
                <c:pt idx="1538">
                  <c:v>1181</c:v>
                </c:pt>
                <c:pt idx="1539">
                  <c:v>1182</c:v>
                </c:pt>
                <c:pt idx="1540">
                  <c:v>1183</c:v>
                </c:pt>
                <c:pt idx="1541">
                  <c:v>1184</c:v>
                </c:pt>
                <c:pt idx="1542">
                  <c:v>1185</c:v>
                </c:pt>
                <c:pt idx="1543">
                  <c:v>1186</c:v>
                </c:pt>
                <c:pt idx="1544">
                  <c:v>1187</c:v>
                </c:pt>
                <c:pt idx="1545">
                  <c:v>1188</c:v>
                </c:pt>
                <c:pt idx="1546">
                  <c:v>1189</c:v>
                </c:pt>
                <c:pt idx="1547">
                  <c:v>1190</c:v>
                </c:pt>
                <c:pt idx="1548">
                  <c:v>1191</c:v>
                </c:pt>
                <c:pt idx="1549">
                  <c:v>1192</c:v>
                </c:pt>
                <c:pt idx="1550">
                  <c:v>1193</c:v>
                </c:pt>
                <c:pt idx="1551">
                  <c:v>1194</c:v>
                </c:pt>
                <c:pt idx="1552">
                  <c:v>1195</c:v>
                </c:pt>
                <c:pt idx="1553">
                  <c:v>1196</c:v>
                </c:pt>
                <c:pt idx="1554">
                  <c:v>1197</c:v>
                </c:pt>
                <c:pt idx="1555">
                  <c:v>1198</c:v>
                </c:pt>
                <c:pt idx="1556">
                  <c:v>1199</c:v>
                </c:pt>
                <c:pt idx="1557">
                  <c:v>1200</c:v>
                </c:pt>
                <c:pt idx="1558">
                  <c:v>1201</c:v>
                </c:pt>
                <c:pt idx="1559">
                  <c:v>1202</c:v>
                </c:pt>
                <c:pt idx="1560">
                  <c:v>1203</c:v>
                </c:pt>
                <c:pt idx="1561">
                  <c:v>1204</c:v>
                </c:pt>
                <c:pt idx="1562">
                  <c:v>1205</c:v>
                </c:pt>
                <c:pt idx="1563">
                  <c:v>1206</c:v>
                </c:pt>
                <c:pt idx="1564">
                  <c:v>1207</c:v>
                </c:pt>
                <c:pt idx="1565">
                  <c:v>1208</c:v>
                </c:pt>
                <c:pt idx="1566">
                  <c:v>1209</c:v>
                </c:pt>
                <c:pt idx="1567">
                  <c:v>1210</c:v>
                </c:pt>
                <c:pt idx="1568">
                  <c:v>1211</c:v>
                </c:pt>
                <c:pt idx="1569">
                  <c:v>1212</c:v>
                </c:pt>
                <c:pt idx="1570">
                  <c:v>1213</c:v>
                </c:pt>
                <c:pt idx="1571">
                  <c:v>1214</c:v>
                </c:pt>
                <c:pt idx="1572">
                  <c:v>1215</c:v>
                </c:pt>
                <c:pt idx="1573">
                  <c:v>1216</c:v>
                </c:pt>
                <c:pt idx="1574">
                  <c:v>1217</c:v>
                </c:pt>
                <c:pt idx="1575">
                  <c:v>1218</c:v>
                </c:pt>
                <c:pt idx="1576">
                  <c:v>1219</c:v>
                </c:pt>
                <c:pt idx="1577">
                  <c:v>1220</c:v>
                </c:pt>
                <c:pt idx="1578">
                  <c:v>1221</c:v>
                </c:pt>
                <c:pt idx="1579">
                  <c:v>1222</c:v>
                </c:pt>
                <c:pt idx="1580">
                  <c:v>1223</c:v>
                </c:pt>
                <c:pt idx="1581">
                  <c:v>1224</c:v>
                </c:pt>
                <c:pt idx="1582">
                  <c:v>1225</c:v>
                </c:pt>
                <c:pt idx="1583">
                  <c:v>1226</c:v>
                </c:pt>
                <c:pt idx="1584">
                  <c:v>1227</c:v>
                </c:pt>
                <c:pt idx="1585">
                  <c:v>1228</c:v>
                </c:pt>
                <c:pt idx="1586">
                  <c:v>1229</c:v>
                </c:pt>
                <c:pt idx="1587">
                  <c:v>1230</c:v>
                </c:pt>
                <c:pt idx="1588">
                  <c:v>1231</c:v>
                </c:pt>
                <c:pt idx="1589">
                  <c:v>1232</c:v>
                </c:pt>
                <c:pt idx="1590">
                  <c:v>1233</c:v>
                </c:pt>
                <c:pt idx="1591">
                  <c:v>1234</c:v>
                </c:pt>
                <c:pt idx="1592">
                  <c:v>1235</c:v>
                </c:pt>
                <c:pt idx="1593">
                  <c:v>1236</c:v>
                </c:pt>
                <c:pt idx="1594">
                  <c:v>1237</c:v>
                </c:pt>
                <c:pt idx="1595">
                  <c:v>1238</c:v>
                </c:pt>
                <c:pt idx="1596">
                  <c:v>1239</c:v>
                </c:pt>
                <c:pt idx="1597">
                  <c:v>1240</c:v>
                </c:pt>
                <c:pt idx="1598">
                  <c:v>1241</c:v>
                </c:pt>
                <c:pt idx="1599">
                  <c:v>1242</c:v>
                </c:pt>
                <c:pt idx="1600">
                  <c:v>1243</c:v>
                </c:pt>
                <c:pt idx="1601">
                  <c:v>1244</c:v>
                </c:pt>
                <c:pt idx="1602">
                  <c:v>1245</c:v>
                </c:pt>
                <c:pt idx="1603">
                  <c:v>1246</c:v>
                </c:pt>
                <c:pt idx="1604">
                  <c:v>1247</c:v>
                </c:pt>
                <c:pt idx="1605">
                  <c:v>1248</c:v>
                </c:pt>
                <c:pt idx="1606">
                  <c:v>1249</c:v>
                </c:pt>
                <c:pt idx="1607">
                  <c:v>1250</c:v>
                </c:pt>
                <c:pt idx="1608">
                  <c:v>1251</c:v>
                </c:pt>
                <c:pt idx="1609">
                  <c:v>1252</c:v>
                </c:pt>
                <c:pt idx="1610">
                  <c:v>1253</c:v>
                </c:pt>
                <c:pt idx="1611">
                  <c:v>1254</c:v>
                </c:pt>
                <c:pt idx="1612">
                  <c:v>1255</c:v>
                </c:pt>
                <c:pt idx="1613">
                  <c:v>1256</c:v>
                </c:pt>
                <c:pt idx="1614">
                  <c:v>1257</c:v>
                </c:pt>
                <c:pt idx="1615">
                  <c:v>1258</c:v>
                </c:pt>
                <c:pt idx="1616">
                  <c:v>1259</c:v>
                </c:pt>
                <c:pt idx="1617">
                  <c:v>1260</c:v>
                </c:pt>
                <c:pt idx="1618">
                  <c:v>1261</c:v>
                </c:pt>
                <c:pt idx="1619">
                  <c:v>1262</c:v>
                </c:pt>
                <c:pt idx="1620">
                  <c:v>1263</c:v>
                </c:pt>
                <c:pt idx="1621">
                  <c:v>1264</c:v>
                </c:pt>
                <c:pt idx="1622">
                  <c:v>1265</c:v>
                </c:pt>
                <c:pt idx="1623">
                  <c:v>1266</c:v>
                </c:pt>
                <c:pt idx="1624">
                  <c:v>1267</c:v>
                </c:pt>
                <c:pt idx="1625">
                  <c:v>1268</c:v>
                </c:pt>
                <c:pt idx="1626">
                  <c:v>1269</c:v>
                </c:pt>
                <c:pt idx="1627">
                  <c:v>1270</c:v>
                </c:pt>
                <c:pt idx="1628">
                  <c:v>1271</c:v>
                </c:pt>
                <c:pt idx="1629">
                  <c:v>1272</c:v>
                </c:pt>
                <c:pt idx="1630">
                  <c:v>1273</c:v>
                </c:pt>
                <c:pt idx="1631">
                  <c:v>1274</c:v>
                </c:pt>
                <c:pt idx="1632">
                  <c:v>1275</c:v>
                </c:pt>
                <c:pt idx="1633">
                  <c:v>1276</c:v>
                </c:pt>
                <c:pt idx="1634">
                  <c:v>1277</c:v>
                </c:pt>
                <c:pt idx="1635">
                  <c:v>1278</c:v>
                </c:pt>
                <c:pt idx="1636">
                  <c:v>1279</c:v>
                </c:pt>
                <c:pt idx="1637">
                  <c:v>1280</c:v>
                </c:pt>
                <c:pt idx="1638">
                  <c:v>1281</c:v>
                </c:pt>
                <c:pt idx="1639">
                  <c:v>1282</c:v>
                </c:pt>
                <c:pt idx="1640">
                  <c:v>1283</c:v>
                </c:pt>
                <c:pt idx="1641">
                  <c:v>1284</c:v>
                </c:pt>
                <c:pt idx="1642">
                  <c:v>1285</c:v>
                </c:pt>
                <c:pt idx="1643">
                  <c:v>1286</c:v>
                </c:pt>
                <c:pt idx="1644">
                  <c:v>1287</c:v>
                </c:pt>
                <c:pt idx="1645">
                  <c:v>1288</c:v>
                </c:pt>
                <c:pt idx="1646">
                  <c:v>1289</c:v>
                </c:pt>
                <c:pt idx="1647">
                  <c:v>1290</c:v>
                </c:pt>
                <c:pt idx="1648">
                  <c:v>1291</c:v>
                </c:pt>
                <c:pt idx="1649">
                  <c:v>1292</c:v>
                </c:pt>
                <c:pt idx="1650">
                  <c:v>1293</c:v>
                </c:pt>
                <c:pt idx="1651">
                  <c:v>1294</c:v>
                </c:pt>
                <c:pt idx="1652">
                  <c:v>1295</c:v>
                </c:pt>
                <c:pt idx="1653">
                  <c:v>1296</c:v>
                </c:pt>
                <c:pt idx="1654">
                  <c:v>1297</c:v>
                </c:pt>
                <c:pt idx="1655">
                  <c:v>1298</c:v>
                </c:pt>
                <c:pt idx="1656">
                  <c:v>1299</c:v>
                </c:pt>
                <c:pt idx="1657">
                  <c:v>1300</c:v>
                </c:pt>
                <c:pt idx="1658">
                  <c:v>1301</c:v>
                </c:pt>
                <c:pt idx="1659">
                  <c:v>1302</c:v>
                </c:pt>
                <c:pt idx="1660">
                  <c:v>1303</c:v>
                </c:pt>
                <c:pt idx="1661">
                  <c:v>1304</c:v>
                </c:pt>
                <c:pt idx="1662">
                  <c:v>1305</c:v>
                </c:pt>
                <c:pt idx="1663">
                  <c:v>1306</c:v>
                </c:pt>
                <c:pt idx="1664">
                  <c:v>1307</c:v>
                </c:pt>
                <c:pt idx="1665">
                  <c:v>1308</c:v>
                </c:pt>
                <c:pt idx="1666">
                  <c:v>1309</c:v>
                </c:pt>
                <c:pt idx="1667">
                  <c:v>1310</c:v>
                </c:pt>
                <c:pt idx="1668">
                  <c:v>1311</c:v>
                </c:pt>
                <c:pt idx="1669">
                  <c:v>1312</c:v>
                </c:pt>
                <c:pt idx="1670">
                  <c:v>1313</c:v>
                </c:pt>
                <c:pt idx="1671">
                  <c:v>1314</c:v>
                </c:pt>
                <c:pt idx="1672">
                  <c:v>1315</c:v>
                </c:pt>
                <c:pt idx="1673">
                  <c:v>1316</c:v>
                </c:pt>
                <c:pt idx="1674">
                  <c:v>1317</c:v>
                </c:pt>
                <c:pt idx="1675">
                  <c:v>1318</c:v>
                </c:pt>
                <c:pt idx="1676">
                  <c:v>1319</c:v>
                </c:pt>
                <c:pt idx="1677">
                  <c:v>1320</c:v>
                </c:pt>
                <c:pt idx="1678">
                  <c:v>1321</c:v>
                </c:pt>
                <c:pt idx="1679">
                  <c:v>1322</c:v>
                </c:pt>
                <c:pt idx="1680">
                  <c:v>1323</c:v>
                </c:pt>
                <c:pt idx="1681">
                  <c:v>1324</c:v>
                </c:pt>
                <c:pt idx="1682">
                  <c:v>1325</c:v>
                </c:pt>
                <c:pt idx="1683">
                  <c:v>1326</c:v>
                </c:pt>
                <c:pt idx="1684">
                  <c:v>1327</c:v>
                </c:pt>
                <c:pt idx="1685">
                  <c:v>1328</c:v>
                </c:pt>
                <c:pt idx="1686">
                  <c:v>1329</c:v>
                </c:pt>
                <c:pt idx="1687">
                  <c:v>1330</c:v>
                </c:pt>
                <c:pt idx="1688">
                  <c:v>1331</c:v>
                </c:pt>
                <c:pt idx="1689">
                  <c:v>1332</c:v>
                </c:pt>
                <c:pt idx="1690">
                  <c:v>1333</c:v>
                </c:pt>
                <c:pt idx="1691">
                  <c:v>1334</c:v>
                </c:pt>
                <c:pt idx="1692">
                  <c:v>1335</c:v>
                </c:pt>
                <c:pt idx="1693">
                  <c:v>1336</c:v>
                </c:pt>
                <c:pt idx="1694">
                  <c:v>1337</c:v>
                </c:pt>
                <c:pt idx="1695">
                  <c:v>1338</c:v>
                </c:pt>
                <c:pt idx="1696">
                  <c:v>1339</c:v>
                </c:pt>
                <c:pt idx="1697">
                  <c:v>1340</c:v>
                </c:pt>
                <c:pt idx="1698">
                  <c:v>1341</c:v>
                </c:pt>
                <c:pt idx="1699">
                  <c:v>1342</c:v>
                </c:pt>
                <c:pt idx="1700">
                  <c:v>1343</c:v>
                </c:pt>
                <c:pt idx="1701">
                  <c:v>1344</c:v>
                </c:pt>
                <c:pt idx="1702">
                  <c:v>1345</c:v>
                </c:pt>
                <c:pt idx="1703">
                  <c:v>1346</c:v>
                </c:pt>
                <c:pt idx="1704">
                  <c:v>1347</c:v>
                </c:pt>
                <c:pt idx="1705">
                  <c:v>1348</c:v>
                </c:pt>
                <c:pt idx="1706">
                  <c:v>1349</c:v>
                </c:pt>
                <c:pt idx="1707">
                  <c:v>1350</c:v>
                </c:pt>
                <c:pt idx="1708">
                  <c:v>1351</c:v>
                </c:pt>
                <c:pt idx="1709">
                  <c:v>1352</c:v>
                </c:pt>
                <c:pt idx="1710">
                  <c:v>1353</c:v>
                </c:pt>
                <c:pt idx="1711">
                  <c:v>1354</c:v>
                </c:pt>
                <c:pt idx="1712">
                  <c:v>1355</c:v>
                </c:pt>
                <c:pt idx="1713">
                  <c:v>1356</c:v>
                </c:pt>
                <c:pt idx="1714">
                  <c:v>1357</c:v>
                </c:pt>
                <c:pt idx="1715">
                  <c:v>1358</c:v>
                </c:pt>
                <c:pt idx="1716">
                  <c:v>1359</c:v>
                </c:pt>
                <c:pt idx="1717">
                  <c:v>1360</c:v>
                </c:pt>
                <c:pt idx="1718">
                  <c:v>1361</c:v>
                </c:pt>
                <c:pt idx="1719">
                  <c:v>1362</c:v>
                </c:pt>
                <c:pt idx="1720">
                  <c:v>1363</c:v>
                </c:pt>
                <c:pt idx="1721">
                  <c:v>1364</c:v>
                </c:pt>
                <c:pt idx="1722">
                  <c:v>1365</c:v>
                </c:pt>
                <c:pt idx="1723">
                  <c:v>1366</c:v>
                </c:pt>
                <c:pt idx="1724">
                  <c:v>1367</c:v>
                </c:pt>
                <c:pt idx="1725">
                  <c:v>1368</c:v>
                </c:pt>
                <c:pt idx="1726">
                  <c:v>1369</c:v>
                </c:pt>
                <c:pt idx="1727">
                  <c:v>1370</c:v>
                </c:pt>
                <c:pt idx="1728">
                  <c:v>1371</c:v>
                </c:pt>
                <c:pt idx="1729">
                  <c:v>1372</c:v>
                </c:pt>
                <c:pt idx="1730">
                  <c:v>1373</c:v>
                </c:pt>
                <c:pt idx="1731">
                  <c:v>1374</c:v>
                </c:pt>
                <c:pt idx="1732">
                  <c:v>1375</c:v>
                </c:pt>
                <c:pt idx="1733">
                  <c:v>1376</c:v>
                </c:pt>
                <c:pt idx="1734">
                  <c:v>1377</c:v>
                </c:pt>
                <c:pt idx="1735">
                  <c:v>1378</c:v>
                </c:pt>
                <c:pt idx="1736">
                  <c:v>1379</c:v>
                </c:pt>
                <c:pt idx="1737">
                  <c:v>1380</c:v>
                </c:pt>
                <c:pt idx="1738">
                  <c:v>1381</c:v>
                </c:pt>
                <c:pt idx="1739">
                  <c:v>1382</c:v>
                </c:pt>
                <c:pt idx="1740">
                  <c:v>1383</c:v>
                </c:pt>
                <c:pt idx="1741">
                  <c:v>1384</c:v>
                </c:pt>
                <c:pt idx="1742">
                  <c:v>1385</c:v>
                </c:pt>
                <c:pt idx="1743">
                  <c:v>1386</c:v>
                </c:pt>
                <c:pt idx="1744">
                  <c:v>1387</c:v>
                </c:pt>
                <c:pt idx="1745">
                  <c:v>1388</c:v>
                </c:pt>
                <c:pt idx="1746">
                  <c:v>1389</c:v>
                </c:pt>
                <c:pt idx="1747">
                  <c:v>1390</c:v>
                </c:pt>
                <c:pt idx="1748">
                  <c:v>1391</c:v>
                </c:pt>
                <c:pt idx="1749">
                  <c:v>1392</c:v>
                </c:pt>
                <c:pt idx="1750">
                  <c:v>1393</c:v>
                </c:pt>
                <c:pt idx="1751">
                  <c:v>1394</c:v>
                </c:pt>
                <c:pt idx="1752">
                  <c:v>1395</c:v>
                </c:pt>
                <c:pt idx="1753">
                  <c:v>1396</c:v>
                </c:pt>
                <c:pt idx="1754">
                  <c:v>1397</c:v>
                </c:pt>
                <c:pt idx="1755">
                  <c:v>1398</c:v>
                </c:pt>
                <c:pt idx="1756">
                  <c:v>1399</c:v>
                </c:pt>
                <c:pt idx="1757">
                  <c:v>1400</c:v>
                </c:pt>
                <c:pt idx="1758">
                  <c:v>1401</c:v>
                </c:pt>
                <c:pt idx="1759">
                  <c:v>1402</c:v>
                </c:pt>
                <c:pt idx="1760">
                  <c:v>1403</c:v>
                </c:pt>
                <c:pt idx="1761">
                  <c:v>1404</c:v>
                </c:pt>
                <c:pt idx="1762">
                  <c:v>1405</c:v>
                </c:pt>
                <c:pt idx="1763">
                  <c:v>1406</c:v>
                </c:pt>
                <c:pt idx="1764">
                  <c:v>1407</c:v>
                </c:pt>
                <c:pt idx="1765">
                  <c:v>1408</c:v>
                </c:pt>
                <c:pt idx="1766">
                  <c:v>1409</c:v>
                </c:pt>
                <c:pt idx="1767">
                  <c:v>1410</c:v>
                </c:pt>
                <c:pt idx="1768">
                  <c:v>1411</c:v>
                </c:pt>
                <c:pt idx="1769">
                  <c:v>1412</c:v>
                </c:pt>
                <c:pt idx="1770">
                  <c:v>1413</c:v>
                </c:pt>
                <c:pt idx="1771">
                  <c:v>1414</c:v>
                </c:pt>
                <c:pt idx="1772">
                  <c:v>1415</c:v>
                </c:pt>
                <c:pt idx="1773">
                  <c:v>1416</c:v>
                </c:pt>
                <c:pt idx="1774">
                  <c:v>1417</c:v>
                </c:pt>
                <c:pt idx="1775">
                  <c:v>1418</c:v>
                </c:pt>
                <c:pt idx="1776">
                  <c:v>1419</c:v>
                </c:pt>
                <c:pt idx="1777">
                  <c:v>1420</c:v>
                </c:pt>
                <c:pt idx="1778">
                  <c:v>1421</c:v>
                </c:pt>
                <c:pt idx="1779">
                  <c:v>1422</c:v>
                </c:pt>
                <c:pt idx="1780">
                  <c:v>1423</c:v>
                </c:pt>
                <c:pt idx="1781">
                  <c:v>1424</c:v>
                </c:pt>
                <c:pt idx="1782">
                  <c:v>1425</c:v>
                </c:pt>
                <c:pt idx="1783">
                  <c:v>1426</c:v>
                </c:pt>
                <c:pt idx="1784">
                  <c:v>1427</c:v>
                </c:pt>
                <c:pt idx="1785">
                  <c:v>1428</c:v>
                </c:pt>
                <c:pt idx="1786">
                  <c:v>1429</c:v>
                </c:pt>
                <c:pt idx="1787">
                  <c:v>1430</c:v>
                </c:pt>
                <c:pt idx="1788">
                  <c:v>1431</c:v>
                </c:pt>
                <c:pt idx="1789">
                  <c:v>1432</c:v>
                </c:pt>
                <c:pt idx="1790">
                  <c:v>1433</c:v>
                </c:pt>
                <c:pt idx="1791">
                  <c:v>1434</c:v>
                </c:pt>
                <c:pt idx="1792">
                  <c:v>1435</c:v>
                </c:pt>
                <c:pt idx="1793">
                  <c:v>1436</c:v>
                </c:pt>
                <c:pt idx="1794">
                  <c:v>1437</c:v>
                </c:pt>
                <c:pt idx="1795">
                  <c:v>1438</c:v>
                </c:pt>
                <c:pt idx="1796">
                  <c:v>1439</c:v>
                </c:pt>
                <c:pt idx="1797">
                  <c:v>1440</c:v>
                </c:pt>
                <c:pt idx="1798">
                  <c:v>1441</c:v>
                </c:pt>
                <c:pt idx="1799">
                  <c:v>1442</c:v>
                </c:pt>
                <c:pt idx="1800">
                  <c:v>1443</c:v>
                </c:pt>
                <c:pt idx="1801">
                  <c:v>1444</c:v>
                </c:pt>
                <c:pt idx="1802">
                  <c:v>1445</c:v>
                </c:pt>
                <c:pt idx="1803">
                  <c:v>1446</c:v>
                </c:pt>
                <c:pt idx="1804">
                  <c:v>1447</c:v>
                </c:pt>
                <c:pt idx="1805">
                  <c:v>1448</c:v>
                </c:pt>
                <c:pt idx="1806">
                  <c:v>1449</c:v>
                </c:pt>
                <c:pt idx="1807">
                  <c:v>1450</c:v>
                </c:pt>
                <c:pt idx="1808">
                  <c:v>1451</c:v>
                </c:pt>
                <c:pt idx="1809">
                  <c:v>1452</c:v>
                </c:pt>
                <c:pt idx="1810">
                  <c:v>1453</c:v>
                </c:pt>
                <c:pt idx="1811">
                  <c:v>1454</c:v>
                </c:pt>
                <c:pt idx="1812">
                  <c:v>1455</c:v>
                </c:pt>
                <c:pt idx="1813">
                  <c:v>1456</c:v>
                </c:pt>
                <c:pt idx="1814">
                  <c:v>1457</c:v>
                </c:pt>
                <c:pt idx="1815">
                  <c:v>1458</c:v>
                </c:pt>
                <c:pt idx="1816">
                  <c:v>1459</c:v>
                </c:pt>
                <c:pt idx="1817">
                  <c:v>1460</c:v>
                </c:pt>
                <c:pt idx="1818">
                  <c:v>1461</c:v>
                </c:pt>
                <c:pt idx="1819">
                  <c:v>1462</c:v>
                </c:pt>
                <c:pt idx="1820">
                  <c:v>1463</c:v>
                </c:pt>
                <c:pt idx="1821">
                  <c:v>1464</c:v>
                </c:pt>
                <c:pt idx="1822">
                  <c:v>1465</c:v>
                </c:pt>
                <c:pt idx="1823">
                  <c:v>1466</c:v>
                </c:pt>
                <c:pt idx="1824">
                  <c:v>1467</c:v>
                </c:pt>
                <c:pt idx="1825">
                  <c:v>1468</c:v>
                </c:pt>
                <c:pt idx="1826">
                  <c:v>1469</c:v>
                </c:pt>
                <c:pt idx="1827">
                  <c:v>1470</c:v>
                </c:pt>
                <c:pt idx="1828">
                  <c:v>1471</c:v>
                </c:pt>
                <c:pt idx="1829">
                  <c:v>1472</c:v>
                </c:pt>
                <c:pt idx="1830">
                  <c:v>1473</c:v>
                </c:pt>
                <c:pt idx="1831">
                  <c:v>1474</c:v>
                </c:pt>
                <c:pt idx="1832">
                  <c:v>1475</c:v>
                </c:pt>
                <c:pt idx="1833">
                  <c:v>1476</c:v>
                </c:pt>
                <c:pt idx="1834">
                  <c:v>1477</c:v>
                </c:pt>
                <c:pt idx="1835">
                  <c:v>1478</c:v>
                </c:pt>
                <c:pt idx="1836">
                  <c:v>1479</c:v>
                </c:pt>
                <c:pt idx="1837">
                  <c:v>1480</c:v>
                </c:pt>
                <c:pt idx="1838">
                  <c:v>1481</c:v>
                </c:pt>
                <c:pt idx="1839">
                  <c:v>1482</c:v>
                </c:pt>
                <c:pt idx="1840">
                  <c:v>1483</c:v>
                </c:pt>
                <c:pt idx="1841">
                  <c:v>1484</c:v>
                </c:pt>
                <c:pt idx="1842">
                  <c:v>1485</c:v>
                </c:pt>
                <c:pt idx="1843">
                  <c:v>1486</c:v>
                </c:pt>
                <c:pt idx="1844">
                  <c:v>1487</c:v>
                </c:pt>
                <c:pt idx="1845">
                  <c:v>1488</c:v>
                </c:pt>
                <c:pt idx="1846">
                  <c:v>1489</c:v>
                </c:pt>
                <c:pt idx="1847">
                  <c:v>1490</c:v>
                </c:pt>
                <c:pt idx="1848">
                  <c:v>1491</c:v>
                </c:pt>
                <c:pt idx="1849">
                  <c:v>1492</c:v>
                </c:pt>
                <c:pt idx="1850">
                  <c:v>1493</c:v>
                </c:pt>
                <c:pt idx="1851">
                  <c:v>1494</c:v>
                </c:pt>
                <c:pt idx="1852">
                  <c:v>1495</c:v>
                </c:pt>
                <c:pt idx="1853">
                  <c:v>1496</c:v>
                </c:pt>
                <c:pt idx="1854">
                  <c:v>1497</c:v>
                </c:pt>
                <c:pt idx="1855">
                  <c:v>1498</c:v>
                </c:pt>
                <c:pt idx="1856">
                  <c:v>1499</c:v>
                </c:pt>
                <c:pt idx="1857">
                  <c:v>1500</c:v>
                </c:pt>
                <c:pt idx="1858">
                  <c:v>1501</c:v>
                </c:pt>
                <c:pt idx="1859">
                  <c:v>1502</c:v>
                </c:pt>
                <c:pt idx="1860">
                  <c:v>1503</c:v>
                </c:pt>
                <c:pt idx="1861">
                  <c:v>1504</c:v>
                </c:pt>
                <c:pt idx="1862">
                  <c:v>1505</c:v>
                </c:pt>
                <c:pt idx="1863">
                  <c:v>1506</c:v>
                </c:pt>
                <c:pt idx="1864">
                  <c:v>1507</c:v>
                </c:pt>
                <c:pt idx="1865">
                  <c:v>1508</c:v>
                </c:pt>
                <c:pt idx="1866">
                  <c:v>1509</c:v>
                </c:pt>
                <c:pt idx="1867">
                  <c:v>1510</c:v>
                </c:pt>
                <c:pt idx="1868">
                  <c:v>1511</c:v>
                </c:pt>
                <c:pt idx="1869">
                  <c:v>1512</c:v>
                </c:pt>
                <c:pt idx="1870">
                  <c:v>1513</c:v>
                </c:pt>
                <c:pt idx="1871">
                  <c:v>1514</c:v>
                </c:pt>
                <c:pt idx="1872">
                  <c:v>1515</c:v>
                </c:pt>
                <c:pt idx="1873">
                  <c:v>1516</c:v>
                </c:pt>
                <c:pt idx="1874">
                  <c:v>1517</c:v>
                </c:pt>
                <c:pt idx="1875">
                  <c:v>1518</c:v>
                </c:pt>
                <c:pt idx="1876">
                  <c:v>1519</c:v>
                </c:pt>
                <c:pt idx="1877">
                  <c:v>1520</c:v>
                </c:pt>
                <c:pt idx="1878">
                  <c:v>1521</c:v>
                </c:pt>
                <c:pt idx="1879">
                  <c:v>1522</c:v>
                </c:pt>
                <c:pt idx="1880">
                  <c:v>1523</c:v>
                </c:pt>
                <c:pt idx="1881">
                  <c:v>1524</c:v>
                </c:pt>
                <c:pt idx="1882">
                  <c:v>1525</c:v>
                </c:pt>
                <c:pt idx="1883">
                  <c:v>1526</c:v>
                </c:pt>
                <c:pt idx="1884">
                  <c:v>1527</c:v>
                </c:pt>
                <c:pt idx="1885">
                  <c:v>1528</c:v>
                </c:pt>
                <c:pt idx="1886">
                  <c:v>1529</c:v>
                </c:pt>
                <c:pt idx="1887">
                  <c:v>1530</c:v>
                </c:pt>
                <c:pt idx="1888">
                  <c:v>1531</c:v>
                </c:pt>
                <c:pt idx="1889">
                  <c:v>1532</c:v>
                </c:pt>
                <c:pt idx="1890">
                  <c:v>1533</c:v>
                </c:pt>
                <c:pt idx="1891">
                  <c:v>1534</c:v>
                </c:pt>
                <c:pt idx="1892">
                  <c:v>1535</c:v>
                </c:pt>
                <c:pt idx="1893">
                  <c:v>1536</c:v>
                </c:pt>
                <c:pt idx="1894">
                  <c:v>1537</c:v>
                </c:pt>
                <c:pt idx="1895">
                  <c:v>1538</c:v>
                </c:pt>
                <c:pt idx="1896">
                  <c:v>1539</c:v>
                </c:pt>
                <c:pt idx="1897">
                  <c:v>1540</c:v>
                </c:pt>
                <c:pt idx="1898">
                  <c:v>1541</c:v>
                </c:pt>
                <c:pt idx="1899">
                  <c:v>1542</c:v>
                </c:pt>
                <c:pt idx="1900">
                  <c:v>1543</c:v>
                </c:pt>
                <c:pt idx="1901">
                  <c:v>1544</c:v>
                </c:pt>
                <c:pt idx="1902">
                  <c:v>1545</c:v>
                </c:pt>
                <c:pt idx="1903">
                  <c:v>1546</c:v>
                </c:pt>
                <c:pt idx="1904">
                  <c:v>1547</c:v>
                </c:pt>
                <c:pt idx="1905">
                  <c:v>1548</c:v>
                </c:pt>
                <c:pt idx="1906">
                  <c:v>1549</c:v>
                </c:pt>
                <c:pt idx="1907">
                  <c:v>1550</c:v>
                </c:pt>
                <c:pt idx="1908">
                  <c:v>1551</c:v>
                </c:pt>
                <c:pt idx="1909">
                  <c:v>1552</c:v>
                </c:pt>
                <c:pt idx="1910">
                  <c:v>1553</c:v>
                </c:pt>
                <c:pt idx="1911">
                  <c:v>1554</c:v>
                </c:pt>
                <c:pt idx="1912">
                  <c:v>1555</c:v>
                </c:pt>
                <c:pt idx="1913">
                  <c:v>1556</c:v>
                </c:pt>
                <c:pt idx="1914">
                  <c:v>1557</c:v>
                </c:pt>
                <c:pt idx="1915">
                  <c:v>1558</c:v>
                </c:pt>
                <c:pt idx="1916">
                  <c:v>1559</c:v>
                </c:pt>
                <c:pt idx="1917">
                  <c:v>1560</c:v>
                </c:pt>
                <c:pt idx="1918">
                  <c:v>1561</c:v>
                </c:pt>
                <c:pt idx="1919">
                  <c:v>1562</c:v>
                </c:pt>
                <c:pt idx="1920">
                  <c:v>1563</c:v>
                </c:pt>
                <c:pt idx="1921">
                  <c:v>1564</c:v>
                </c:pt>
                <c:pt idx="1922">
                  <c:v>1565</c:v>
                </c:pt>
                <c:pt idx="1923">
                  <c:v>1566</c:v>
                </c:pt>
                <c:pt idx="1924">
                  <c:v>1567</c:v>
                </c:pt>
                <c:pt idx="1925">
                  <c:v>1568</c:v>
                </c:pt>
                <c:pt idx="1926">
                  <c:v>1569</c:v>
                </c:pt>
                <c:pt idx="1927">
                  <c:v>1570</c:v>
                </c:pt>
                <c:pt idx="1928">
                  <c:v>1571</c:v>
                </c:pt>
                <c:pt idx="1929">
                  <c:v>1572</c:v>
                </c:pt>
                <c:pt idx="1930">
                  <c:v>1573</c:v>
                </c:pt>
                <c:pt idx="1931">
                  <c:v>1574</c:v>
                </c:pt>
                <c:pt idx="1932">
                  <c:v>1575</c:v>
                </c:pt>
                <c:pt idx="1933">
                  <c:v>1576</c:v>
                </c:pt>
                <c:pt idx="1934">
                  <c:v>1577</c:v>
                </c:pt>
                <c:pt idx="1935">
                  <c:v>1578</c:v>
                </c:pt>
                <c:pt idx="1936">
                  <c:v>1579</c:v>
                </c:pt>
                <c:pt idx="1937">
                  <c:v>1580</c:v>
                </c:pt>
                <c:pt idx="1938">
                  <c:v>1581</c:v>
                </c:pt>
                <c:pt idx="1939">
                  <c:v>1582</c:v>
                </c:pt>
                <c:pt idx="1940">
                  <c:v>1583</c:v>
                </c:pt>
                <c:pt idx="1941">
                  <c:v>1584</c:v>
                </c:pt>
                <c:pt idx="1942">
                  <c:v>1585</c:v>
                </c:pt>
                <c:pt idx="1943">
                  <c:v>1586</c:v>
                </c:pt>
                <c:pt idx="1944">
                  <c:v>1587</c:v>
                </c:pt>
                <c:pt idx="1945">
                  <c:v>1588</c:v>
                </c:pt>
                <c:pt idx="1946">
                  <c:v>1589</c:v>
                </c:pt>
                <c:pt idx="1947">
                  <c:v>1590</c:v>
                </c:pt>
                <c:pt idx="1948">
                  <c:v>1591</c:v>
                </c:pt>
                <c:pt idx="1949">
                  <c:v>1592</c:v>
                </c:pt>
                <c:pt idx="1950">
                  <c:v>1593</c:v>
                </c:pt>
                <c:pt idx="1951">
                  <c:v>1594</c:v>
                </c:pt>
                <c:pt idx="1952">
                  <c:v>1595</c:v>
                </c:pt>
                <c:pt idx="1953">
                  <c:v>1596</c:v>
                </c:pt>
                <c:pt idx="1954">
                  <c:v>1597</c:v>
                </c:pt>
                <c:pt idx="1955">
                  <c:v>1598</c:v>
                </c:pt>
                <c:pt idx="1956">
                  <c:v>1599</c:v>
                </c:pt>
                <c:pt idx="1957">
                  <c:v>1600</c:v>
                </c:pt>
                <c:pt idx="1958">
                  <c:v>1601</c:v>
                </c:pt>
                <c:pt idx="1959">
                  <c:v>1602</c:v>
                </c:pt>
                <c:pt idx="1960">
                  <c:v>1603</c:v>
                </c:pt>
                <c:pt idx="1961">
                  <c:v>1604</c:v>
                </c:pt>
                <c:pt idx="1962">
                  <c:v>1605</c:v>
                </c:pt>
                <c:pt idx="1963">
                  <c:v>1606</c:v>
                </c:pt>
                <c:pt idx="1964">
                  <c:v>1607</c:v>
                </c:pt>
                <c:pt idx="1965">
                  <c:v>1608</c:v>
                </c:pt>
                <c:pt idx="1966">
                  <c:v>1609</c:v>
                </c:pt>
                <c:pt idx="1967">
                  <c:v>1610</c:v>
                </c:pt>
                <c:pt idx="1968">
                  <c:v>1611</c:v>
                </c:pt>
                <c:pt idx="1969">
                  <c:v>1612</c:v>
                </c:pt>
                <c:pt idx="1970">
                  <c:v>1613</c:v>
                </c:pt>
                <c:pt idx="1971">
                  <c:v>1614</c:v>
                </c:pt>
                <c:pt idx="1972">
                  <c:v>1615</c:v>
                </c:pt>
                <c:pt idx="1973">
                  <c:v>1616</c:v>
                </c:pt>
                <c:pt idx="1974">
                  <c:v>1617</c:v>
                </c:pt>
                <c:pt idx="1975">
                  <c:v>1618</c:v>
                </c:pt>
                <c:pt idx="1976">
                  <c:v>1619</c:v>
                </c:pt>
                <c:pt idx="1977">
                  <c:v>1620</c:v>
                </c:pt>
                <c:pt idx="1978">
                  <c:v>1621</c:v>
                </c:pt>
                <c:pt idx="1979">
                  <c:v>1622</c:v>
                </c:pt>
                <c:pt idx="1980">
                  <c:v>1623</c:v>
                </c:pt>
                <c:pt idx="1981">
                  <c:v>1624</c:v>
                </c:pt>
                <c:pt idx="1982">
                  <c:v>1625</c:v>
                </c:pt>
                <c:pt idx="1983">
                  <c:v>1626</c:v>
                </c:pt>
                <c:pt idx="1984">
                  <c:v>1627</c:v>
                </c:pt>
                <c:pt idx="1985">
                  <c:v>1628</c:v>
                </c:pt>
                <c:pt idx="1986">
                  <c:v>1629</c:v>
                </c:pt>
                <c:pt idx="1987">
                  <c:v>1630</c:v>
                </c:pt>
                <c:pt idx="1988">
                  <c:v>1631</c:v>
                </c:pt>
                <c:pt idx="1989">
                  <c:v>1632</c:v>
                </c:pt>
                <c:pt idx="1990">
                  <c:v>1633</c:v>
                </c:pt>
                <c:pt idx="1991">
                  <c:v>1634</c:v>
                </c:pt>
                <c:pt idx="1992">
                  <c:v>1635</c:v>
                </c:pt>
                <c:pt idx="1993">
                  <c:v>1636</c:v>
                </c:pt>
                <c:pt idx="1994">
                  <c:v>1637</c:v>
                </c:pt>
                <c:pt idx="1995">
                  <c:v>1638</c:v>
                </c:pt>
                <c:pt idx="1996">
                  <c:v>1639</c:v>
                </c:pt>
                <c:pt idx="1997">
                  <c:v>1640</c:v>
                </c:pt>
                <c:pt idx="1998">
                  <c:v>1641</c:v>
                </c:pt>
                <c:pt idx="1999">
                  <c:v>1642</c:v>
                </c:pt>
                <c:pt idx="2000">
                  <c:v>1643</c:v>
                </c:pt>
                <c:pt idx="2001">
                  <c:v>1644</c:v>
                </c:pt>
                <c:pt idx="2002">
                  <c:v>1645</c:v>
                </c:pt>
                <c:pt idx="2003">
                  <c:v>1646</c:v>
                </c:pt>
                <c:pt idx="2004">
                  <c:v>1647</c:v>
                </c:pt>
                <c:pt idx="2005">
                  <c:v>1648</c:v>
                </c:pt>
                <c:pt idx="2006">
                  <c:v>1649</c:v>
                </c:pt>
                <c:pt idx="2007">
                  <c:v>1650</c:v>
                </c:pt>
                <c:pt idx="2008">
                  <c:v>1651</c:v>
                </c:pt>
                <c:pt idx="2009">
                  <c:v>1652</c:v>
                </c:pt>
                <c:pt idx="2010">
                  <c:v>1653</c:v>
                </c:pt>
                <c:pt idx="2011">
                  <c:v>1654</c:v>
                </c:pt>
                <c:pt idx="2012">
                  <c:v>1655</c:v>
                </c:pt>
                <c:pt idx="2013">
                  <c:v>1656</c:v>
                </c:pt>
                <c:pt idx="2014">
                  <c:v>1657</c:v>
                </c:pt>
                <c:pt idx="2015">
                  <c:v>1658</c:v>
                </c:pt>
                <c:pt idx="2016">
                  <c:v>1659</c:v>
                </c:pt>
                <c:pt idx="2017">
                  <c:v>1660</c:v>
                </c:pt>
                <c:pt idx="2018">
                  <c:v>1661</c:v>
                </c:pt>
                <c:pt idx="2019">
                  <c:v>1662</c:v>
                </c:pt>
                <c:pt idx="2020">
                  <c:v>1663</c:v>
                </c:pt>
                <c:pt idx="2021">
                  <c:v>1664</c:v>
                </c:pt>
                <c:pt idx="2022">
                  <c:v>1665</c:v>
                </c:pt>
                <c:pt idx="2023">
                  <c:v>1666</c:v>
                </c:pt>
                <c:pt idx="2024">
                  <c:v>1667</c:v>
                </c:pt>
                <c:pt idx="2025">
                  <c:v>1668</c:v>
                </c:pt>
                <c:pt idx="2026">
                  <c:v>1669</c:v>
                </c:pt>
                <c:pt idx="2027">
                  <c:v>1670</c:v>
                </c:pt>
                <c:pt idx="2028">
                  <c:v>1671</c:v>
                </c:pt>
                <c:pt idx="2029">
                  <c:v>1672</c:v>
                </c:pt>
                <c:pt idx="2030">
                  <c:v>1673</c:v>
                </c:pt>
                <c:pt idx="2031">
                  <c:v>1674</c:v>
                </c:pt>
                <c:pt idx="2032">
                  <c:v>1675</c:v>
                </c:pt>
                <c:pt idx="2033">
                  <c:v>1676</c:v>
                </c:pt>
                <c:pt idx="2034">
                  <c:v>1677</c:v>
                </c:pt>
                <c:pt idx="2035">
                  <c:v>1678</c:v>
                </c:pt>
                <c:pt idx="2036">
                  <c:v>1679</c:v>
                </c:pt>
                <c:pt idx="2037">
                  <c:v>1680</c:v>
                </c:pt>
                <c:pt idx="2038">
                  <c:v>1681</c:v>
                </c:pt>
                <c:pt idx="2039">
                  <c:v>1682</c:v>
                </c:pt>
                <c:pt idx="2040">
                  <c:v>1683</c:v>
                </c:pt>
                <c:pt idx="2041">
                  <c:v>1684</c:v>
                </c:pt>
                <c:pt idx="2042">
                  <c:v>1685</c:v>
                </c:pt>
                <c:pt idx="2043">
                  <c:v>1686</c:v>
                </c:pt>
                <c:pt idx="2044">
                  <c:v>1687</c:v>
                </c:pt>
                <c:pt idx="2045">
                  <c:v>1688</c:v>
                </c:pt>
                <c:pt idx="2046">
                  <c:v>1689</c:v>
                </c:pt>
                <c:pt idx="2047">
                  <c:v>1690</c:v>
                </c:pt>
                <c:pt idx="2048">
                  <c:v>1691</c:v>
                </c:pt>
                <c:pt idx="2049">
                  <c:v>1692</c:v>
                </c:pt>
                <c:pt idx="2050">
                  <c:v>1693</c:v>
                </c:pt>
                <c:pt idx="2051">
                  <c:v>1694</c:v>
                </c:pt>
                <c:pt idx="2052">
                  <c:v>1695</c:v>
                </c:pt>
                <c:pt idx="2053">
                  <c:v>1696</c:v>
                </c:pt>
                <c:pt idx="2054">
                  <c:v>1697</c:v>
                </c:pt>
                <c:pt idx="2055">
                  <c:v>1698</c:v>
                </c:pt>
                <c:pt idx="2056">
                  <c:v>1699</c:v>
                </c:pt>
                <c:pt idx="2057">
                  <c:v>1700</c:v>
                </c:pt>
                <c:pt idx="2058">
                  <c:v>1701</c:v>
                </c:pt>
                <c:pt idx="2059">
                  <c:v>1702</c:v>
                </c:pt>
                <c:pt idx="2060">
                  <c:v>1703</c:v>
                </c:pt>
                <c:pt idx="2061">
                  <c:v>1704</c:v>
                </c:pt>
                <c:pt idx="2062">
                  <c:v>1705</c:v>
                </c:pt>
                <c:pt idx="2063">
                  <c:v>1706</c:v>
                </c:pt>
                <c:pt idx="2064">
                  <c:v>1707</c:v>
                </c:pt>
                <c:pt idx="2065">
                  <c:v>1708</c:v>
                </c:pt>
                <c:pt idx="2066">
                  <c:v>1709</c:v>
                </c:pt>
                <c:pt idx="2067">
                  <c:v>1710</c:v>
                </c:pt>
                <c:pt idx="2068">
                  <c:v>1711</c:v>
                </c:pt>
                <c:pt idx="2069">
                  <c:v>1712</c:v>
                </c:pt>
                <c:pt idx="2070">
                  <c:v>1713</c:v>
                </c:pt>
                <c:pt idx="2071">
                  <c:v>1714</c:v>
                </c:pt>
                <c:pt idx="2072">
                  <c:v>1715</c:v>
                </c:pt>
                <c:pt idx="2073">
                  <c:v>1716</c:v>
                </c:pt>
                <c:pt idx="2074">
                  <c:v>1717</c:v>
                </c:pt>
                <c:pt idx="2075">
                  <c:v>1718</c:v>
                </c:pt>
                <c:pt idx="2076">
                  <c:v>1719</c:v>
                </c:pt>
                <c:pt idx="2077">
                  <c:v>1720</c:v>
                </c:pt>
                <c:pt idx="2078">
                  <c:v>1721</c:v>
                </c:pt>
                <c:pt idx="2079">
                  <c:v>1722</c:v>
                </c:pt>
                <c:pt idx="2080">
                  <c:v>1723</c:v>
                </c:pt>
                <c:pt idx="2081">
                  <c:v>1724</c:v>
                </c:pt>
                <c:pt idx="2082">
                  <c:v>1725</c:v>
                </c:pt>
                <c:pt idx="2083">
                  <c:v>1726</c:v>
                </c:pt>
                <c:pt idx="2084">
                  <c:v>1727</c:v>
                </c:pt>
                <c:pt idx="2085">
                  <c:v>1728</c:v>
                </c:pt>
                <c:pt idx="2086">
                  <c:v>1729</c:v>
                </c:pt>
                <c:pt idx="2087">
                  <c:v>1730</c:v>
                </c:pt>
                <c:pt idx="2088">
                  <c:v>1731</c:v>
                </c:pt>
                <c:pt idx="2089">
                  <c:v>1732</c:v>
                </c:pt>
                <c:pt idx="2090">
                  <c:v>1733</c:v>
                </c:pt>
                <c:pt idx="2091">
                  <c:v>1734</c:v>
                </c:pt>
                <c:pt idx="2092">
                  <c:v>1735</c:v>
                </c:pt>
                <c:pt idx="2093">
                  <c:v>1736</c:v>
                </c:pt>
                <c:pt idx="2094">
                  <c:v>1737</c:v>
                </c:pt>
                <c:pt idx="2095">
                  <c:v>1738</c:v>
                </c:pt>
                <c:pt idx="2096">
                  <c:v>1739</c:v>
                </c:pt>
                <c:pt idx="2097">
                  <c:v>1740</c:v>
                </c:pt>
                <c:pt idx="2098">
                  <c:v>1741</c:v>
                </c:pt>
                <c:pt idx="2099">
                  <c:v>1742</c:v>
                </c:pt>
                <c:pt idx="2100">
                  <c:v>1743</c:v>
                </c:pt>
                <c:pt idx="2101">
                  <c:v>1744</c:v>
                </c:pt>
                <c:pt idx="2102">
                  <c:v>1745</c:v>
                </c:pt>
                <c:pt idx="2103">
                  <c:v>1746</c:v>
                </c:pt>
                <c:pt idx="2104">
                  <c:v>1747</c:v>
                </c:pt>
                <c:pt idx="2105">
                  <c:v>1748</c:v>
                </c:pt>
                <c:pt idx="2106">
                  <c:v>1749</c:v>
                </c:pt>
                <c:pt idx="2107">
                  <c:v>1750</c:v>
                </c:pt>
                <c:pt idx="2108">
                  <c:v>1751</c:v>
                </c:pt>
                <c:pt idx="2109">
                  <c:v>1752</c:v>
                </c:pt>
                <c:pt idx="2110">
                  <c:v>1753</c:v>
                </c:pt>
                <c:pt idx="2111">
                  <c:v>1754</c:v>
                </c:pt>
                <c:pt idx="2112">
                  <c:v>1755</c:v>
                </c:pt>
                <c:pt idx="2113">
                  <c:v>1756</c:v>
                </c:pt>
                <c:pt idx="2114">
                  <c:v>1757</c:v>
                </c:pt>
                <c:pt idx="2115">
                  <c:v>1758</c:v>
                </c:pt>
                <c:pt idx="2116">
                  <c:v>1759</c:v>
                </c:pt>
                <c:pt idx="2117">
                  <c:v>1760</c:v>
                </c:pt>
                <c:pt idx="2118">
                  <c:v>1761</c:v>
                </c:pt>
                <c:pt idx="2119">
                  <c:v>1762</c:v>
                </c:pt>
                <c:pt idx="2120">
                  <c:v>1763</c:v>
                </c:pt>
                <c:pt idx="2121">
                  <c:v>1764</c:v>
                </c:pt>
                <c:pt idx="2122">
                  <c:v>1765</c:v>
                </c:pt>
                <c:pt idx="2123">
                  <c:v>1766</c:v>
                </c:pt>
                <c:pt idx="2124">
                  <c:v>1767</c:v>
                </c:pt>
                <c:pt idx="2125">
                  <c:v>1768</c:v>
                </c:pt>
                <c:pt idx="2126">
                  <c:v>1769</c:v>
                </c:pt>
                <c:pt idx="2127">
                  <c:v>1770</c:v>
                </c:pt>
                <c:pt idx="2128">
                  <c:v>1771</c:v>
                </c:pt>
                <c:pt idx="2129">
                  <c:v>1772</c:v>
                </c:pt>
                <c:pt idx="2130">
                  <c:v>1773</c:v>
                </c:pt>
                <c:pt idx="2131">
                  <c:v>1774</c:v>
                </c:pt>
                <c:pt idx="2132">
                  <c:v>1775</c:v>
                </c:pt>
                <c:pt idx="2133">
                  <c:v>1776</c:v>
                </c:pt>
                <c:pt idx="2134">
                  <c:v>1777</c:v>
                </c:pt>
                <c:pt idx="2135">
                  <c:v>1778</c:v>
                </c:pt>
                <c:pt idx="2136">
                  <c:v>1779</c:v>
                </c:pt>
                <c:pt idx="2137">
                  <c:v>1780</c:v>
                </c:pt>
                <c:pt idx="2138">
                  <c:v>1781</c:v>
                </c:pt>
                <c:pt idx="2139">
                  <c:v>1782</c:v>
                </c:pt>
                <c:pt idx="2140">
                  <c:v>1783</c:v>
                </c:pt>
                <c:pt idx="2141">
                  <c:v>1784</c:v>
                </c:pt>
                <c:pt idx="2142">
                  <c:v>1785</c:v>
                </c:pt>
                <c:pt idx="2143">
                  <c:v>1786</c:v>
                </c:pt>
                <c:pt idx="2144">
                  <c:v>1787</c:v>
                </c:pt>
                <c:pt idx="2145">
                  <c:v>1788</c:v>
                </c:pt>
                <c:pt idx="2146">
                  <c:v>1789</c:v>
                </c:pt>
                <c:pt idx="2147">
                  <c:v>1790</c:v>
                </c:pt>
                <c:pt idx="2148">
                  <c:v>1791</c:v>
                </c:pt>
                <c:pt idx="2149">
                  <c:v>1792</c:v>
                </c:pt>
                <c:pt idx="2150">
                  <c:v>1793</c:v>
                </c:pt>
                <c:pt idx="2151">
                  <c:v>1794</c:v>
                </c:pt>
                <c:pt idx="2152">
                  <c:v>1795</c:v>
                </c:pt>
                <c:pt idx="2153">
                  <c:v>1796</c:v>
                </c:pt>
                <c:pt idx="2154">
                  <c:v>1797</c:v>
                </c:pt>
                <c:pt idx="2155">
                  <c:v>1798</c:v>
                </c:pt>
                <c:pt idx="2156">
                  <c:v>1799</c:v>
                </c:pt>
                <c:pt idx="2157">
                  <c:v>1800</c:v>
                </c:pt>
                <c:pt idx="2158">
                  <c:v>1801</c:v>
                </c:pt>
                <c:pt idx="2159">
                  <c:v>1802</c:v>
                </c:pt>
                <c:pt idx="2160">
                  <c:v>1803</c:v>
                </c:pt>
                <c:pt idx="2161">
                  <c:v>1804</c:v>
                </c:pt>
                <c:pt idx="2162">
                  <c:v>1805</c:v>
                </c:pt>
                <c:pt idx="2163">
                  <c:v>1806</c:v>
                </c:pt>
                <c:pt idx="2164">
                  <c:v>1807</c:v>
                </c:pt>
                <c:pt idx="2165">
                  <c:v>1808</c:v>
                </c:pt>
                <c:pt idx="2166">
                  <c:v>1809</c:v>
                </c:pt>
                <c:pt idx="2167">
                  <c:v>1810</c:v>
                </c:pt>
                <c:pt idx="2168">
                  <c:v>1811</c:v>
                </c:pt>
                <c:pt idx="2169">
                  <c:v>1812</c:v>
                </c:pt>
                <c:pt idx="2170">
                  <c:v>1813</c:v>
                </c:pt>
                <c:pt idx="2171">
                  <c:v>1814</c:v>
                </c:pt>
                <c:pt idx="2172">
                  <c:v>1815</c:v>
                </c:pt>
                <c:pt idx="2173">
                  <c:v>1816</c:v>
                </c:pt>
                <c:pt idx="2174">
                  <c:v>1817</c:v>
                </c:pt>
                <c:pt idx="2175">
                  <c:v>1818</c:v>
                </c:pt>
                <c:pt idx="2176">
                  <c:v>1819</c:v>
                </c:pt>
                <c:pt idx="2177">
                  <c:v>1820</c:v>
                </c:pt>
                <c:pt idx="2178">
                  <c:v>1821</c:v>
                </c:pt>
                <c:pt idx="2179">
                  <c:v>1822</c:v>
                </c:pt>
                <c:pt idx="2180">
                  <c:v>1823</c:v>
                </c:pt>
                <c:pt idx="2181">
                  <c:v>1824</c:v>
                </c:pt>
                <c:pt idx="2182">
                  <c:v>1825</c:v>
                </c:pt>
                <c:pt idx="2183">
                  <c:v>1826</c:v>
                </c:pt>
                <c:pt idx="2184">
                  <c:v>1827</c:v>
                </c:pt>
                <c:pt idx="2185">
                  <c:v>1828</c:v>
                </c:pt>
                <c:pt idx="2186">
                  <c:v>1829</c:v>
                </c:pt>
                <c:pt idx="2187">
                  <c:v>1830</c:v>
                </c:pt>
                <c:pt idx="2188">
                  <c:v>1831</c:v>
                </c:pt>
                <c:pt idx="2189">
                  <c:v>1832</c:v>
                </c:pt>
                <c:pt idx="2190">
                  <c:v>1833</c:v>
                </c:pt>
                <c:pt idx="2191">
                  <c:v>1834</c:v>
                </c:pt>
                <c:pt idx="2192">
                  <c:v>1835</c:v>
                </c:pt>
                <c:pt idx="2193">
                  <c:v>1836</c:v>
                </c:pt>
                <c:pt idx="2194">
                  <c:v>1837</c:v>
                </c:pt>
                <c:pt idx="2195">
                  <c:v>1838</c:v>
                </c:pt>
                <c:pt idx="2196">
                  <c:v>1839</c:v>
                </c:pt>
                <c:pt idx="2197">
                  <c:v>1840</c:v>
                </c:pt>
                <c:pt idx="2198">
                  <c:v>1841</c:v>
                </c:pt>
                <c:pt idx="2199">
                  <c:v>1842</c:v>
                </c:pt>
                <c:pt idx="2200">
                  <c:v>1843</c:v>
                </c:pt>
                <c:pt idx="2201">
                  <c:v>1844</c:v>
                </c:pt>
                <c:pt idx="2202">
                  <c:v>1845</c:v>
                </c:pt>
                <c:pt idx="2203">
                  <c:v>1846</c:v>
                </c:pt>
                <c:pt idx="2204">
                  <c:v>1847</c:v>
                </c:pt>
                <c:pt idx="2205">
                  <c:v>1848</c:v>
                </c:pt>
                <c:pt idx="2206">
                  <c:v>1849</c:v>
                </c:pt>
                <c:pt idx="2207">
                  <c:v>1850</c:v>
                </c:pt>
                <c:pt idx="2208">
                  <c:v>1851</c:v>
                </c:pt>
                <c:pt idx="2209">
                  <c:v>1852</c:v>
                </c:pt>
                <c:pt idx="2210">
                  <c:v>1853</c:v>
                </c:pt>
                <c:pt idx="2211">
                  <c:v>1854</c:v>
                </c:pt>
                <c:pt idx="2212">
                  <c:v>1855</c:v>
                </c:pt>
                <c:pt idx="2213">
                  <c:v>1856</c:v>
                </c:pt>
                <c:pt idx="2214">
                  <c:v>1857</c:v>
                </c:pt>
                <c:pt idx="2215">
                  <c:v>1858</c:v>
                </c:pt>
                <c:pt idx="2216">
                  <c:v>1859</c:v>
                </c:pt>
                <c:pt idx="2217">
                  <c:v>1860</c:v>
                </c:pt>
                <c:pt idx="2218">
                  <c:v>1861</c:v>
                </c:pt>
                <c:pt idx="2219">
                  <c:v>1862</c:v>
                </c:pt>
                <c:pt idx="2220">
                  <c:v>1863</c:v>
                </c:pt>
                <c:pt idx="2221">
                  <c:v>1864</c:v>
                </c:pt>
                <c:pt idx="2222">
                  <c:v>1865</c:v>
                </c:pt>
                <c:pt idx="2223">
                  <c:v>1866</c:v>
                </c:pt>
                <c:pt idx="2224">
                  <c:v>1867</c:v>
                </c:pt>
                <c:pt idx="2225">
                  <c:v>1868</c:v>
                </c:pt>
                <c:pt idx="2226">
                  <c:v>1869</c:v>
                </c:pt>
                <c:pt idx="2227">
                  <c:v>1870</c:v>
                </c:pt>
                <c:pt idx="2228">
                  <c:v>1871</c:v>
                </c:pt>
                <c:pt idx="2229">
                  <c:v>1872</c:v>
                </c:pt>
                <c:pt idx="2230">
                  <c:v>1873</c:v>
                </c:pt>
                <c:pt idx="2231">
                  <c:v>1874</c:v>
                </c:pt>
                <c:pt idx="2232">
                  <c:v>1875</c:v>
                </c:pt>
                <c:pt idx="2233">
                  <c:v>1876</c:v>
                </c:pt>
                <c:pt idx="2234">
                  <c:v>1877</c:v>
                </c:pt>
                <c:pt idx="2235">
                  <c:v>1878</c:v>
                </c:pt>
                <c:pt idx="2236">
                  <c:v>1879</c:v>
                </c:pt>
                <c:pt idx="2237">
                  <c:v>1880</c:v>
                </c:pt>
                <c:pt idx="2238">
                  <c:v>1881</c:v>
                </c:pt>
                <c:pt idx="2239">
                  <c:v>1882</c:v>
                </c:pt>
                <c:pt idx="2240">
                  <c:v>1883</c:v>
                </c:pt>
                <c:pt idx="2241">
                  <c:v>1884</c:v>
                </c:pt>
                <c:pt idx="2242">
                  <c:v>1885</c:v>
                </c:pt>
                <c:pt idx="2243">
                  <c:v>1886</c:v>
                </c:pt>
                <c:pt idx="2244">
                  <c:v>1887</c:v>
                </c:pt>
                <c:pt idx="2245">
                  <c:v>1888</c:v>
                </c:pt>
                <c:pt idx="2246">
                  <c:v>1889</c:v>
                </c:pt>
                <c:pt idx="2247">
                  <c:v>1890</c:v>
                </c:pt>
                <c:pt idx="2248">
                  <c:v>1891</c:v>
                </c:pt>
                <c:pt idx="2249">
                  <c:v>1892</c:v>
                </c:pt>
                <c:pt idx="2250">
                  <c:v>1893</c:v>
                </c:pt>
                <c:pt idx="2251">
                  <c:v>1894</c:v>
                </c:pt>
                <c:pt idx="2252">
                  <c:v>1895</c:v>
                </c:pt>
                <c:pt idx="2253">
                  <c:v>1896</c:v>
                </c:pt>
                <c:pt idx="2254">
                  <c:v>1897</c:v>
                </c:pt>
                <c:pt idx="2255">
                  <c:v>1898</c:v>
                </c:pt>
                <c:pt idx="2256">
                  <c:v>1899</c:v>
                </c:pt>
                <c:pt idx="2257">
                  <c:v>1900</c:v>
                </c:pt>
                <c:pt idx="2258">
                  <c:v>1901</c:v>
                </c:pt>
                <c:pt idx="2259">
                  <c:v>1902</c:v>
                </c:pt>
                <c:pt idx="2260">
                  <c:v>1903</c:v>
                </c:pt>
                <c:pt idx="2261">
                  <c:v>1904</c:v>
                </c:pt>
                <c:pt idx="2262">
                  <c:v>1905</c:v>
                </c:pt>
                <c:pt idx="2263">
                  <c:v>1906</c:v>
                </c:pt>
                <c:pt idx="2264">
                  <c:v>1907</c:v>
                </c:pt>
                <c:pt idx="2265">
                  <c:v>1908</c:v>
                </c:pt>
                <c:pt idx="2266">
                  <c:v>1909</c:v>
                </c:pt>
                <c:pt idx="2267">
                  <c:v>1910</c:v>
                </c:pt>
                <c:pt idx="2268">
                  <c:v>1911</c:v>
                </c:pt>
                <c:pt idx="2269">
                  <c:v>1912</c:v>
                </c:pt>
                <c:pt idx="2270">
                  <c:v>1913</c:v>
                </c:pt>
                <c:pt idx="2271">
                  <c:v>1914</c:v>
                </c:pt>
                <c:pt idx="2272">
                  <c:v>1915</c:v>
                </c:pt>
                <c:pt idx="2273">
                  <c:v>1916</c:v>
                </c:pt>
                <c:pt idx="2274">
                  <c:v>1917</c:v>
                </c:pt>
                <c:pt idx="2275">
                  <c:v>1918</c:v>
                </c:pt>
                <c:pt idx="2276">
                  <c:v>1919</c:v>
                </c:pt>
                <c:pt idx="2277">
                  <c:v>1920</c:v>
                </c:pt>
                <c:pt idx="2278">
                  <c:v>1921</c:v>
                </c:pt>
                <c:pt idx="2279">
                  <c:v>1922</c:v>
                </c:pt>
                <c:pt idx="2280">
                  <c:v>1923</c:v>
                </c:pt>
                <c:pt idx="2281">
                  <c:v>1924</c:v>
                </c:pt>
                <c:pt idx="2282">
                  <c:v>1925</c:v>
                </c:pt>
                <c:pt idx="2283">
                  <c:v>1926</c:v>
                </c:pt>
                <c:pt idx="2284">
                  <c:v>1927</c:v>
                </c:pt>
                <c:pt idx="2285">
                  <c:v>1928</c:v>
                </c:pt>
                <c:pt idx="2286">
                  <c:v>1929</c:v>
                </c:pt>
                <c:pt idx="2287">
                  <c:v>1930</c:v>
                </c:pt>
                <c:pt idx="2288">
                  <c:v>1931</c:v>
                </c:pt>
                <c:pt idx="2289">
                  <c:v>1932</c:v>
                </c:pt>
                <c:pt idx="2290">
                  <c:v>1933</c:v>
                </c:pt>
                <c:pt idx="2291">
                  <c:v>1934</c:v>
                </c:pt>
                <c:pt idx="2292">
                  <c:v>1935</c:v>
                </c:pt>
                <c:pt idx="2293">
                  <c:v>1936</c:v>
                </c:pt>
                <c:pt idx="2294">
                  <c:v>1937</c:v>
                </c:pt>
                <c:pt idx="2295">
                  <c:v>1938</c:v>
                </c:pt>
                <c:pt idx="2296">
                  <c:v>1939</c:v>
                </c:pt>
                <c:pt idx="2297">
                  <c:v>1940</c:v>
                </c:pt>
                <c:pt idx="2298">
                  <c:v>1941</c:v>
                </c:pt>
                <c:pt idx="2299">
                  <c:v>1942</c:v>
                </c:pt>
                <c:pt idx="2300">
                  <c:v>1943</c:v>
                </c:pt>
                <c:pt idx="2301">
                  <c:v>1944</c:v>
                </c:pt>
                <c:pt idx="2302">
                  <c:v>1945</c:v>
                </c:pt>
                <c:pt idx="2303">
                  <c:v>1946</c:v>
                </c:pt>
                <c:pt idx="2304">
                  <c:v>1947</c:v>
                </c:pt>
                <c:pt idx="2305">
                  <c:v>1948</c:v>
                </c:pt>
                <c:pt idx="2306">
                  <c:v>1949</c:v>
                </c:pt>
                <c:pt idx="2307">
                  <c:v>1950</c:v>
                </c:pt>
                <c:pt idx="2308">
                  <c:v>1951</c:v>
                </c:pt>
                <c:pt idx="2309">
                  <c:v>1952</c:v>
                </c:pt>
                <c:pt idx="2310">
                  <c:v>1953</c:v>
                </c:pt>
                <c:pt idx="2311">
                  <c:v>1954</c:v>
                </c:pt>
                <c:pt idx="2312">
                  <c:v>1955</c:v>
                </c:pt>
                <c:pt idx="2313">
                  <c:v>1956</c:v>
                </c:pt>
                <c:pt idx="2314">
                  <c:v>1957</c:v>
                </c:pt>
                <c:pt idx="2315">
                  <c:v>1958</c:v>
                </c:pt>
                <c:pt idx="2316">
                  <c:v>1959</c:v>
                </c:pt>
                <c:pt idx="2317">
                  <c:v>1960</c:v>
                </c:pt>
                <c:pt idx="2318">
                  <c:v>1961</c:v>
                </c:pt>
                <c:pt idx="2319">
                  <c:v>1962</c:v>
                </c:pt>
                <c:pt idx="2320">
                  <c:v>1963</c:v>
                </c:pt>
                <c:pt idx="2321">
                  <c:v>1964</c:v>
                </c:pt>
                <c:pt idx="2322">
                  <c:v>1965</c:v>
                </c:pt>
                <c:pt idx="2323">
                  <c:v>1966</c:v>
                </c:pt>
                <c:pt idx="2324">
                  <c:v>1967</c:v>
                </c:pt>
                <c:pt idx="2325">
                  <c:v>1968</c:v>
                </c:pt>
                <c:pt idx="2326">
                  <c:v>1969</c:v>
                </c:pt>
                <c:pt idx="2327">
                  <c:v>1970</c:v>
                </c:pt>
                <c:pt idx="2328">
                  <c:v>1971</c:v>
                </c:pt>
                <c:pt idx="2329">
                  <c:v>1972</c:v>
                </c:pt>
                <c:pt idx="2330">
                  <c:v>1973</c:v>
                </c:pt>
                <c:pt idx="2331">
                  <c:v>1974</c:v>
                </c:pt>
                <c:pt idx="2332">
                  <c:v>1975</c:v>
                </c:pt>
                <c:pt idx="2333">
                  <c:v>1976</c:v>
                </c:pt>
                <c:pt idx="2334">
                  <c:v>1977</c:v>
                </c:pt>
                <c:pt idx="2335">
                  <c:v>1978</c:v>
                </c:pt>
                <c:pt idx="2336">
                  <c:v>1979</c:v>
                </c:pt>
                <c:pt idx="2337">
                  <c:v>1980</c:v>
                </c:pt>
                <c:pt idx="2338">
                  <c:v>1981</c:v>
                </c:pt>
                <c:pt idx="2339">
                  <c:v>1982</c:v>
                </c:pt>
                <c:pt idx="2340">
                  <c:v>1983</c:v>
                </c:pt>
                <c:pt idx="2341">
                  <c:v>1984</c:v>
                </c:pt>
                <c:pt idx="2342">
                  <c:v>1985</c:v>
                </c:pt>
                <c:pt idx="2343">
                  <c:v>1986</c:v>
                </c:pt>
                <c:pt idx="2344">
                  <c:v>1987</c:v>
                </c:pt>
                <c:pt idx="2345">
                  <c:v>1988</c:v>
                </c:pt>
                <c:pt idx="2346">
                  <c:v>1989</c:v>
                </c:pt>
                <c:pt idx="2347">
                  <c:v>1990</c:v>
                </c:pt>
                <c:pt idx="2348">
                  <c:v>1991</c:v>
                </c:pt>
                <c:pt idx="2349">
                  <c:v>1992</c:v>
                </c:pt>
                <c:pt idx="2350">
                  <c:v>1993</c:v>
                </c:pt>
                <c:pt idx="2351">
                  <c:v>1994</c:v>
                </c:pt>
                <c:pt idx="2352">
                  <c:v>1995</c:v>
                </c:pt>
                <c:pt idx="2353">
                  <c:v>1996</c:v>
                </c:pt>
                <c:pt idx="2354">
                  <c:v>1997</c:v>
                </c:pt>
                <c:pt idx="2355">
                  <c:v>1998</c:v>
                </c:pt>
                <c:pt idx="2356">
                  <c:v>1999</c:v>
                </c:pt>
                <c:pt idx="2357">
                  <c:v>2000</c:v>
                </c:pt>
                <c:pt idx="2358">
                  <c:v>2001</c:v>
                </c:pt>
                <c:pt idx="2359">
                  <c:v>2002</c:v>
                </c:pt>
                <c:pt idx="2360">
                  <c:v>2003</c:v>
                </c:pt>
                <c:pt idx="2361">
                  <c:v>2004</c:v>
                </c:pt>
                <c:pt idx="2362">
                  <c:v>2005</c:v>
                </c:pt>
                <c:pt idx="2363">
                  <c:v>2006</c:v>
                </c:pt>
                <c:pt idx="2364">
                  <c:v>2007</c:v>
                </c:pt>
                <c:pt idx="2365">
                  <c:v>2008</c:v>
                </c:pt>
                <c:pt idx="2366">
                  <c:v>2009</c:v>
                </c:pt>
                <c:pt idx="2367">
                  <c:v>2010</c:v>
                </c:pt>
                <c:pt idx="2368">
                  <c:v>2011</c:v>
                </c:pt>
                <c:pt idx="2369">
                  <c:v>2012</c:v>
                </c:pt>
                <c:pt idx="2370">
                  <c:v>2013</c:v>
                </c:pt>
                <c:pt idx="2371">
                  <c:v>2014</c:v>
                </c:pt>
                <c:pt idx="2372">
                  <c:v>2015</c:v>
                </c:pt>
                <c:pt idx="2373">
                  <c:v>2016</c:v>
                </c:pt>
                <c:pt idx="2374">
                  <c:v>2017</c:v>
                </c:pt>
                <c:pt idx="2375">
                  <c:v>2018</c:v>
                </c:pt>
                <c:pt idx="2376">
                  <c:v>2019</c:v>
                </c:pt>
                <c:pt idx="2377">
                  <c:v>2020</c:v>
                </c:pt>
                <c:pt idx="2378">
                  <c:v>2021</c:v>
                </c:pt>
                <c:pt idx="2379">
                  <c:v>2022</c:v>
                </c:pt>
                <c:pt idx="2380">
                  <c:v>2023</c:v>
                </c:pt>
                <c:pt idx="2381">
                  <c:v>2024</c:v>
                </c:pt>
                <c:pt idx="2382">
                  <c:v>2025</c:v>
                </c:pt>
                <c:pt idx="2383">
                  <c:v>2026</c:v>
                </c:pt>
                <c:pt idx="2384">
                  <c:v>2027</c:v>
                </c:pt>
                <c:pt idx="2385">
                  <c:v>2028</c:v>
                </c:pt>
                <c:pt idx="2386">
                  <c:v>2029</c:v>
                </c:pt>
                <c:pt idx="2387">
                  <c:v>2030</c:v>
                </c:pt>
                <c:pt idx="2388">
                  <c:v>2031</c:v>
                </c:pt>
                <c:pt idx="2389">
                  <c:v>2032</c:v>
                </c:pt>
                <c:pt idx="2390">
                  <c:v>2033</c:v>
                </c:pt>
                <c:pt idx="2391">
                  <c:v>2034</c:v>
                </c:pt>
                <c:pt idx="2392">
                  <c:v>2035</c:v>
                </c:pt>
                <c:pt idx="2393">
                  <c:v>2036</c:v>
                </c:pt>
                <c:pt idx="2394">
                  <c:v>2037</c:v>
                </c:pt>
                <c:pt idx="2395">
                  <c:v>2038</c:v>
                </c:pt>
                <c:pt idx="2396">
                  <c:v>2039</c:v>
                </c:pt>
                <c:pt idx="2397">
                  <c:v>2040</c:v>
                </c:pt>
                <c:pt idx="2398">
                  <c:v>2041</c:v>
                </c:pt>
                <c:pt idx="2399">
                  <c:v>2042</c:v>
                </c:pt>
                <c:pt idx="2400">
                  <c:v>2043</c:v>
                </c:pt>
                <c:pt idx="2401">
                  <c:v>2044</c:v>
                </c:pt>
                <c:pt idx="2402">
                  <c:v>2045</c:v>
                </c:pt>
                <c:pt idx="2403">
                  <c:v>2046</c:v>
                </c:pt>
                <c:pt idx="2404">
                  <c:v>2047</c:v>
                </c:pt>
                <c:pt idx="2405">
                  <c:v>2048</c:v>
                </c:pt>
                <c:pt idx="2406">
                  <c:v>2049</c:v>
                </c:pt>
                <c:pt idx="2407">
                  <c:v>2050</c:v>
                </c:pt>
                <c:pt idx="2408">
                  <c:v>2051</c:v>
                </c:pt>
                <c:pt idx="2409">
                  <c:v>2052</c:v>
                </c:pt>
                <c:pt idx="2410">
                  <c:v>2053</c:v>
                </c:pt>
                <c:pt idx="2411">
                  <c:v>2054</c:v>
                </c:pt>
                <c:pt idx="2412">
                  <c:v>2055</c:v>
                </c:pt>
                <c:pt idx="2413">
                  <c:v>2056</c:v>
                </c:pt>
                <c:pt idx="2414">
                  <c:v>2057</c:v>
                </c:pt>
                <c:pt idx="2415">
                  <c:v>2058</c:v>
                </c:pt>
                <c:pt idx="2416">
                  <c:v>2059</c:v>
                </c:pt>
                <c:pt idx="2417">
                  <c:v>2060</c:v>
                </c:pt>
                <c:pt idx="2418">
                  <c:v>2061</c:v>
                </c:pt>
                <c:pt idx="2419">
                  <c:v>2062</c:v>
                </c:pt>
                <c:pt idx="2420">
                  <c:v>2063</c:v>
                </c:pt>
                <c:pt idx="2421">
                  <c:v>2064</c:v>
                </c:pt>
                <c:pt idx="2422">
                  <c:v>2065</c:v>
                </c:pt>
                <c:pt idx="2423">
                  <c:v>2066</c:v>
                </c:pt>
                <c:pt idx="2424">
                  <c:v>2067</c:v>
                </c:pt>
                <c:pt idx="2425">
                  <c:v>2068</c:v>
                </c:pt>
                <c:pt idx="2426">
                  <c:v>2069</c:v>
                </c:pt>
                <c:pt idx="2427">
                  <c:v>2070</c:v>
                </c:pt>
                <c:pt idx="2428">
                  <c:v>2071</c:v>
                </c:pt>
                <c:pt idx="2429">
                  <c:v>2072</c:v>
                </c:pt>
                <c:pt idx="2430">
                  <c:v>2073</c:v>
                </c:pt>
                <c:pt idx="2431">
                  <c:v>2074</c:v>
                </c:pt>
                <c:pt idx="2432">
                  <c:v>2075</c:v>
                </c:pt>
                <c:pt idx="2433">
                  <c:v>2076</c:v>
                </c:pt>
                <c:pt idx="2434">
                  <c:v>2077</c:v>
                </c:pt>
                <c:pt idx="2435">
                  <c:v>2078</c:v>
                </c:pt>
                <c:pt idx="2436">
                  <c:v>2079</c:v>
                </c:pt>
                <c:pt idx="2437">
                  <c:v>2080</c:v>
                </c:pt>
                <c:pt idx="2438">
                  <c:v>2081</c:v>
                </c:pt>
                <c:pt idx="2439">
                  <c:v>2082</c:v>
                </c:pt>
                <c:pt idx="2440">
                  <c:v>2083</c:v>
                </c:pt>
                <c:pt idx="2441">
                  <c:v>2084</c:v>
                </c:pt>
                <c:pt idx="2442">
                  <c:v>2085</c:v>
                </c:pt>
                <c:pt idx="2443">
                  <c:v>2086</c:v>
                </c:pt>
                <c:pt idx="2444">
                  <c:v>2087</c:v>
                </c:pt>
                <c:pt idx="2445">
                  <c:v>2088</c:v>
                </c:pt>
                <c:pt idx="2446">
                  <c:v>2089</c:v>
                </c:pt>
                <c:pt idx="2447">
                  <c:v>2090</c:v>
                </c:pt>
                <c:pt idx="2448">
                  <c:v>2091</c:v>
                </c:pt>
                <c:pt idx="2449">
                  <c:v>2092</c:v>
                </c:pt>
                <c:pt idx="2450">
                  <c:v>2093</c:v>
                </c:pt>
                <c:pt idx="2451">
                  <c:v>2094</c:v>
                </c:pt>
                <c:pt idx="2452">
                  <c:v>2095</c:v>
                </c:pt>
                <c:pt idx="2453">
                  <c:v>2096</c:v>
                </c:pt>
                <c:pt idx="2454">
                  <c:v>2097</c:v>
                </c:pt>
                <c:pt idx="2455">
                  <c:v>2098</c:v>
                </c:pt>
                <c:pt idx="2456">
                  <c:v>2099</c:v>
                </c:pt>
                <c:pt idx="2457">
                  <c:v>2100</c:v>
                </c:pt>
                <c:pt idx="2458">
                  <c:v>2101</c:v>
                </c:pt>
                <c:pt idx="2459">
                  <c:v>2102</c:v>
                </c:pt>
                <c:pt idx="2460">
                  <c:v>2103</c:v>
                </c:pt>
                <c:pt idx="2461">
                  <c:v>2104</c:v>
                </c:pt>
                <c:pt idx="2462">
                  <c:v>2105</c:v>
                </c:pt>
                <c:pt idx="2463">
                  <c:v>2106</c:v>
                </c:pt>
                <c:pt idx="2464">
                  <c:v>2107</c:v>
                </c:pt>
                <c:pt idx="2465">
                  <c:v>2108</c:v>
                </c:pt>
                <c:pt idx="2466">
                  <c:v>2109</c:v>
                </c:pt>
                <c:pt idx="2467">
                  <c:v>2110</c:v>
                </c:pt>
                <c:pt idx="2468">
                  <c:v>2111</c:v>
                </c:pt>
                <c:pt idx="2469">
                  <c:v>2112</c:v>
                </c:pt>
                <c:pt idx="2470">
                  <c:v>2113</c:v>
                </c:pt>
                <c:pt idx="2471">
                  <c:v>2114</c:v>
                </c:pt>
                <c:pt idx="2472">
                  <c:v>2115</c:v>
                </c:pt>
                <c:pt idx="2473">
                  <c:v>2116</c:v>
                </c:pt>
                <c:pt idx="2474">
                  <c:v>2117</c:v>
                </c:pt>
                <c:pt idx="2475">
                  <c:v>2118</c:v>
                </c:pt>
                <c:pt idx="2476">
                  <c:v>2119</c:v>
                </c:pt>
                <c:pt idx="2477">
                  <c:v>2120</c:v>
                </c:pt>
                <c:pt idx="2478">
                  <c:v>2121</c:v>
                </c:pt>
                <c:pt idx="2479">
                  <c:v>2122</c:v>
                </c:pt>
                <c:pt idx="2480">
                  <c:v>2123</c:v>
                </c:pt>
                <c:pt idx="2481">
                  <c:v>2124</c:v>
                </c:pt>
                <c:pt idx="2482">
                  <c:v>2125</c:v>
                </c:pt>
                <c:pt idx="2483">
                  <c:v>2126</c:v>
                </c:pt>
                <c:pt idx="2484">
                  <c:v>2127</c:v>
                </c:pt>
                <c:pt idx="2485">
                  <c:v>2128</c:v>
                </c:pt>
                <c:pt idx="2486">
                  <c:v>2129</c:v>
                </c:pt>
                <c:pt idx="2487">
                  <c:v>2130</c:v>
                </c:pt>
                <c:pt idx="2488">
                  <c:v>2131</c:v>
                </c:pt>
                <c:pt idx="2489">
                  <c:v>2132</c:v>
                </c:pt>
                <c:pt idx="2490">
                  <c:v>2133</c:v>
                </c:pt>
                <c:pt idx="2491">
                  <c:v>2134</c:v>
                </c:pt>
                <c:pt idx="2492">
                  <c:v>2135</c:v>
                </c:pt>
                <c:pt idx="2493">
                  <c:v>2136</c:v>
                </c:pt>
                <c:pt idx="2494">
                  <c:v>2137</c:v>
                </c:pt>
                <c:pt idx="2495">
                  <c:v>2138</c:v>
                </c:pt>
                <c:pt idx="2496">
                  <c:v>2139</c:v>
                </c:pt>
                <c:pt idx="2497">
                  <c:v>2140</c:v>
                </c:pt>
                <c:pt idx="2498">
                  <c:v>2141</c:v>
                </c:pt>
                <c:pt idx="2499">
                  <c:v>2142</c:v>
                </c:pt>
                <c:pt idx="2500">
                  <c:v>2143</c:v>
                </c:pt>
                <c:pt idx="2501">
                  <c:v>2144</c:v>
                </c:pt>
                <c:pt idx="2502">
                  <c:v>2145</c:v>
                </c:pt>
                <c:pt idx="2503">
                  <c:v>2146</c:v>
                </c:pt>
                <c:pt idx="2504">
                  <c:v>2147</c:v>
                </c:pt>
                <c:pt idx="2505">
                  <c:v>2148</c:v>
                </c:pt>
                <c:pt idx="2506">
                  <c:v>2149</c:v>
                </c:pt>
                <c:pt idx="2507">
                  <c:v>2150</c:v>
                </c:pt>
                <c:pt idx="2508">
                  <c:v>2151</c:v>
                </c:pt>
                <c:pt idx="2509">
                  <c:v>2152</c:v>
                </c:pt>
                <c:pt idx="2510">
                  <c:v>2153</c:v>
                </c:pt>
                <c:pt idx="2511">
                  <c:v>2154</c:v>
                </c:pt>
                <c:pt idx="2512">
                  <c:v>2155</c:v>
                </c:pt>
                <c:pt idx="2513">
                  <c:v>2156</c:v>
                </c:pt>
                <c:pt idx="2514">
                  <c:v>2157</c:v>
                </c:pt>
                <c:pt idx="2515">
                  <c:v>2158</c:v>
                </c:pt>
                <c:pt idx="2516">
                  <c:v>2159</c:v>
                </c:pt>
                <c:pt idx="2517">
                  <c:v>2160</c:v>
                </c:pt>
                <c:pt idx="2518">
                  <c:v>2161</c:v>
                </c:pt>
                <c:pt idx="2519">
                  <c:v>2162</c:v>
                </c:pt>
                <c:pt idx="2520">
                  <c:v>2163</c:v>
                </c:pt>
                <c:pt idx="2521">
                  <c:v>2164</c:v>
                </c:pt>
                <c:pt idx="2522">
                  <c:v>2165</c:v>
                </c:pt>
                <c:pt idx="2523">
                  <c:v>2166</c:v>
                </c:pt>
                <c:pt idx="2524">
                  <c:v>2167</c:v>
                </c:pt>
                <c:pt idx="2525">
                  <c:v>2168</c:v>
                </c:pt>
                <c:pt idx="2526">
                  <c:v>2169</c:v>
                </c:pt>
                <c:pt idx="2527">
                  <c:v>2170</c:v>
                </c:pt>
                <c:pt idx="2528">
                  <c:v>2171</c:v>
                </c:pt>
                <c:pt idx="2529">
                  <c:v>2172</c:v>
                </c:pt>
                <c:pt idx="2530">
                  <c:v>2173</c:v>
                </c:pt>
                <c:pt idx="2531">
                  <c:v>2174</c:v>
                </c:pt>
                <c:pt idx="2532">
                  <c:v>2175</c:v>
                </c:pt>
                <c:pt idx="2533">
                  <c:v>2176</c:v>
                </c:pt>
                <c:pt idx="2534">
                  <c:v>2177</c:v>
                </c:pt>
                <c:pt idx="2535">
                  <c:v>2178</c:v>
                </c:pt>
                <c:pt idx="2536">
                  <c:v>2179</c:v>
                </c:pt>
                <c:pt idx="2537">
                  <c:v>2180</c:v>
                </c:pt>
                <c:pt idx="2538">
                  <c:v>2181</c:v>
                </c:pt>
                <c:pt idx="2539">
                  <c:v>2182</c:v>
                </c:pt>
                <c:pt idx="2540">
                  <c:v>2183</c:v>
                </c:pt>
                <c:pt idx="2541">
                  <c:v>2184</c:v>
                </c:pt>
                <c:pt idx="2542">
                  <c:v>2185</c:v>
                </c:pt>
                <c:pt idx="2543">
                  <c:v>2186</c:v>
                </c:pt>
                <c:pt idx="2544">
                  <c:v>2187</c:v>
                </c:pt>
                <c:pt idx="2545">
                  <c:v>2188</c:v>
                </c:pt>
                <c:pt idx="2546">
                  <c:v>2189</c:v>
                </c:pt>
                <c:pt idx="2547">
                  <c:v>2190</c:v>
                </c:pt>
                <c:pt idx="2548">
                  <c:v>2191</c:v>
                </c:pt>
                <c:pt idx="2549">
                  <c:v>2192</c:v>
                </c:pt>
                <c:pt idx="2550">
                  <c:v>2193</c:v>
                </c:pt>
                <c:pt idx="2551">
                  <c:v>2194</c:v>
                </c:pt>
                <c:pt idx="2552">
                  <c:v>2195</c:v>
                </c:pt>
                <c:pt idx="2553">
                  <c:v>2196</c:v>
                </c:pt>
                <c:pt idx="2554">
                  <c:v>2197</c:v>
                </c:pt>
                <c:pt idx="2555">
                  <c:v>2198</c:v>
                </c:pt>
                <c:pt idx="2556">
                  <c:v>2199</c:v>
                </c:pt>
                <c:pt idx="2557">
                  <c:v>2200</c:v>
                </c:pt>
                <c:pt idx="2558">
                  <c:v>2201</c:v>
                </c:pt>
                <c:pt idx="2559">
                  <c:v>2202</c:v>
                </c:pt>
                <c:pt idx="2560">
                  <c:v>2203</c:v>
                </c:pt>
                <c:pt idx="2561">
                  <c:v>2204</c:v>
                </c:pt>
                <c:pt idx="2562">
                  <c:v>2205</c:v>
                </c:pt>
                <c:pt idx="2563">
                  <c:v>2206</c:v>
                </c:pt>
                <c:pt idx="2564">
                  <c:v>2207</c:v>
                </c:pt>
                <c:pt idx="2565">
                  <c:v>2208</c:v>
                </c:pt>
                <c:pt idx="2566">
                  <c:v>2209</c:v>
                </c:pt>
                <c:pt idx="2567">
                  <c:v>2210</c:v>
                </c:pt>
                <c:pt idx="2568">
                  <c:v>2211</c:v>
                </c:pt>
                <c:pt idx="2569">
                  <c:v>2212</c:v>
                </c:pt>
                <c:pt idx="2570">
                  <c:v>2213</c:v>
                </c:pt>
                <c:pt idx="2571">
                  <c:v>2214</c:v>
                </c:pt>
                <c:pt idx="2572">
                  <c:v>2215</c:v>
                </c:pt>
                <c:pt idx="2573">
                  <c:v>2216</c:v>
                </c:pt>
                <c:pt idx="2574">
                  <c:v>2217</c:v>
                </c:pt>
                <c:pt idx="2575">
                  <c:v>2218</c:v>
                </c:pt>
                <c:pt idx="2576">
                  <c:v>2219</c:v>
                </c:pt>
                <c:pt idx="2577">
                  <c:v>2220</c:v>
                </c:pt>
                <c:pt idx="2578">
                  <c:v>2221</c:v>
                </c:pt>
                <c:pt idx="2579">
                  <c:v>2222</c:v>
                </c:pt>
                <c:pt idx="2580">
                  <c:v>2223</c:v>
                </c:pt>
                <c:pt idx="2581">
                  <c:v>2224</c:v>
                </c:pt>
                <c:pt idx="2582">
                  <c:v>2225</c:v>
                </c:pt>
                <c:pt idx="2583">
                  <c:v>2226</c:v>
                </c:pt>
                <c:pt idx="2584">
                  <c:v>2227</c:v>
                </c:pt>
                <c:pt idx="2585">
                  <c:v>2228</c:v>
                </c:pt>
                <c:pt idx="2586">
                  <c:v>2229</c:v>
                </c:pt>
                <c:pt idx="2587">
                  <c:v>2230</c:v>
                </c:pt>
                <c:pt idx="2588">
                  <c:v>2231</c:v>
                </c:pt>
                <c:pt idx="2589">
                  <c:v>2232</c:v>
                </c:pt>
                <c:pt idx="2590">
                  <c:v>2233</c:v>
                </c:pt>
                <c:pt idx="2591">
                  <c:v>2234</c:v>
                </c:pt>
                <c:pt idx="2592">
                  <c:v>2235</c:v>
                </c:pt>
                <c:pt idx="2593">
                  <c:v>2236</c:v>
                </c:pt>
                <c:pt idx="2594">
                  <c:v>2237</c:v>
                </c:pt>
                <c:pt idx="2595">
                  <c:v>2238</c:v>
                </c:pt>
                <c:pt idx="2596">
                  <c:v>2239</c:v>
                </c:pt>
                <c:pt idx="2597">
                  <c:v>2240</c:v>
                </c:pt>
                <c:pt idx="2598">
                  <c:v>2241</c:v>
                </c:pt>
                <c:pt idx="2599">
                  <c:v>2242</c:v>
                </c:pt>
                <c:pt idx="2600">
                  <c:v>2243</c:v>
                </c:pt>
                <c:pt idx="2601">
                  <c:v>2244</c:v>
                </c:pt>
                <c:pt idx="2602">
                  <c:v>2245</c:v>
                </c:pt>
                <c:pt idx="2603">
                  <c:v>2246</c:v>
                </c:pt>
                <c:pt idx="2604">
                  <c:v>2247</c:v>
                </c:pt>
                <c:pt idx="2605">
                  <c:v>2248</c:v>
                </c:pt>
                <c:pt idx="2606">
                  <c:v>2249</c:v>
                </c:pt>
                <c:pt idx="2607">
                  <c:v>2250</c:v>
                </c:pt>
                <c:pt idx="2608">
                  <c:v>2251</c:v>
                </c:pt>
                <c:pt idx="2609">
                  <c:v>2252</c:v>
                </c:pt>
                <c:pt idx="2610">
                  <c:v>2253</c:v>
                </c:pt>
                <c:pt idx="2611">
                  <c:v>2254</c:v>
                </c:pt>
                <c:pt idx="2612">
                  <c:v>2255</c:v>
                </c:pt>
                <c:pt idx="2613">
                  <c:v>2256</c:v>
                </c:pt>
                <c:pt idx="2614">
                  <c:v>2257</c:v>
                </c:pt>
                <c:pt idx="2615">
                  <c:v>2258</c:v>
                </c:pt>
                <c:pt idx="2616">
                  <c:v>2259</c:v>
                </c:pt>
                <c:pt idx="2617">
                  <c:v>2260</c:v>
                </c:pt>
                <c:pt idx="2618">
                  <c:v>2261</c:v>
                </c:pt>
                <c:pt idx="2619">
                  <c:v>2262</c:v>
                </c:pt>
                <c:pt idx="2620">
                  <c:v>2263</c:v>
                </c:pt>
                <c:pt idx="2621">
                  <c:v>2264</c:v>
                </c:pt>
                <c:pt idx="2622">
                  <c:v>2265</c:v>
                </c:pt>
                <c:pt idx="2623">
                  <c:v>2266</c:v>
                </c:pt>
                <c:pt idx="2624">
                  <c:v>2267</c:v>
                </c:pt>
                <c:pt idx="2625">
                  <c:v>2268</c:v>
                </c:pt>
                <c:pt idx="2626">
                  <c:v>2269</c:v>
                </c:pt>
                <c:pt idx="2627">
                  <c:v>2270</c:v>
                </c:pt>
                <c:pt idx="2628">
                  <c:v>2271</c:v>
                </c:pt>
                <c:pt idx="2629">
                  <c:v>2272</c:v>
                </c:pt>
                <c:pt idx="2630">
                  <c:v>2273</c:v>
                </c:pt>
                <c:pt idx="2631">
                  <c:v>2274</c:v>
                </c:pt>
                <c:pt idx="2632">
                  <c:v>2275</c:v>
                </c:pt>
                <c:pt idx="2633">
                  <c:v>2276</c:v>
                </c:pt>
                <c:pt idx="2634">
                  <c:v>2277</c:v>
                </c:pt>
                <c:pt idx="2635">
                  <c:v>2278</c:v>
                </c:pt>
                <c:pt idx="2636">
                  <c:v>2279</c:v>
                </c:pt>
                <c:pt idx="2637">
                  <c:v>2280</c:v>
                </c:pt>
                <c:pt idx="2638">
                  <c:v>2281</c:v>
                </c:pt>
                <c:pt idx="2639">
                  <c:v>2282</c:v>
                </c:pt>
                <c:pt idx="2640">
                  <c:v>2283</c:v>
                </c:pt>
                <c:pt idx="2641">
                  <c:v>2284</c:v>
                </c:pt>
                <c:pt idx="2642">
                  <c:v>2285</c:v>
                </c:pt>
                <c:pt idx="2643">
                  <c:v>2286</c:v>
                </c:pt>
                <c:pt idx="2644">
                  <c:v>2287</c:v>
                </c:pt>
                <c:pt idx="2645">
                  <c:v>2288</c:v>
                </c:pt>
                <c:pt idx="2646">
                  <c:v>2289</c:v>
                </c:pt>
                <c:pt idx="2647">
                  <c:v>2290</c:v>
                </c:pt>
                <c:pt idx="2648">
                  <c:v>2291</c:v>
                </c:pt>
                <c:pt idx="2649">
                  <c:v>2292</c:v>
                </c:pt>
                <c:pt idx="2650">
                  <c:v>2293</c:v>
                </c:pt>
                <c:pt idx="2651">
                  <c:v>2294</c:v>
                </c:pt>
                <c:pt idx="2652">
                  <c:v>2295</c:v>
                </c:pt>
                <c:pt idx="2653">
                  <c:v>2296</c:v>
                </c:pt>
                <c:pt idx="2654">
                  <c:v>2297</c:v>
                </c:pt>
                <c:pt idx="2655">
                  <c:v>2298</c:v>
                </c:pt>
                <c:pt idx="2656">
                  <c:v>2299</c:v>
                </c:pt>
                <c:pt idx="2657">
                  <c:v>2300</c:v>
                </c:pt>
                <c:pt idx="2658">
                  <c:v>2301</c:v>
                </c:pt>
                <c:pt idx="2659">
                  <c:v>2302</c:v>
                </c:pt>
                <c:pt idx="2660">
                  <c:v>2303</c:v>
                </c:pt>
                <c:pt idx="2661">
                  <c:v>2304</c:v>
                </c:pt>
                <c:pt idx="2662">
                  <c:v>2305</c:v>
                </c:pt>
                <c:pt idx="2663">
                  <c:v>2306</c:v>
                </c:pt>
                <c:pt idx="2664">
                  <c:v>2307</c:v>
                </c:pt>
                <c:pt idx="2665">
                  <c:v>2308</c:v>
                </c:pt>
                <c:pt idx="2666">
                  <c:v>2309</c:v>
                </c:pt>
                <c:pt idx="2667">
                  <c:v>2310</c:v>
                </c:pt>
                <c:pt idx="2668">
                  <c:v>2311</c:v>
                </c:pt>
                <c:pt idx="2669">
                  <c:v>2312</c:v>
                </c:pt>
                <c:pt idx="2670">
                  <c:v>2313</c:v>
                </c:pt>
                <c:pt idx="2671">
                  <c:v>2314</c:v>
                </c:pt>
                <c:pt idx="2672">
                  <c:v>2315</c:v>
                </c:pt>
                <c:pt idx="2673">
                  <c:v>2316</c:v>
                </c:pt>
                <c:pt idx="2674">
                  <c:v>2317</c:v>
                </c:pt>
                <c:pt idx="2675">
                  <c:v>2318</c:v>
                </c:pt>
                <c:pt idx="2676">
                  <c:v>2319</c:v>
                </c:pt>
                <c:pt idx="2677">
                  <c:v>2320</c:v>
                </c:pt>
                <c:pt idx="2678">
                  <c:v>2321</c:v>
                </c:pt>
                <c:pt idx="2679">
                  <c:v>2322</c:v>
                </c:pt>
                <c:pt idx="2680">
                  <c:v>2323</c:v>
                </c:pt>
                <c:pt idx="2681">
                  <c:v>2324</c:v>
                </c:pt>
                <c:pt idx="2682">
                  <c:v>2325</c:v>
                </c:pt>
                <c:pt idx="2683">
                  <c:v>2326</c:v>
                </c:pt>
                <c:pt idx="2684">
                  <c:v>2327</c:v>
                </c:pt>
                <c:pt idx="2685">
                  <c:v>2328</c:v>
                </c:pt>
                <c:pt idx="2686">
                  <c:v>2329</c:v>
                </c:pt>
                <c:pt idx="2687">
                  <c:v>2330</c:v>
                </c:pt>
                <c:pt idx="2688">
                  <c:v>2331</c:v>
                </c:pt>
                <c:pt idx="2689">
                  <c:v>2332</c:v>
                </c:pt>
                <c:pt idx="2690">
                  <c:v>2333</c:v>
                </c:pt>
                <c:pt idx="2691">
                  <c:v>2334</c:v>
                </c:pt>
                <c:pt idx="2692">
                  <c:v>2335</c:v>
                </c:pt>
                <c:pt idx="2693">
                  <c:v>2336</c:v>
                </c:pt>
                <c:pt idx="2694">
                  <c:v>2337</c:v>
                </c:pt>
                <c:pt idx="2695">
                  <c:v>2338</c:v>
                </c:pt>
                <c:pt idx="2696">
                  <c:v>2339</c:v>
                </c:pt>
                <c:pt idx="2697">
                  <c:v>2340</c:v>
                </c:pt>
                <c:pt idx="2698">
                  <c:v>2341</c:v>
                </c:pt>
                <c:pt idx="2699">
                  <c:v>2342</c:v>
                </c:pt>
                <c:pt idx="2700">
                  <c:v>2343</c:v>
                </c:pt>
                <c:pt idx="2701">
                  <c:v>2344</c:v>
                </c:pt>
                <c:pt idx="2702">
                  <c:v>2345</c:v>
                </c:pt>
                <c:pt idx="2703">
                  <c:v>2346</c:v>
                </c:pt>
                <c:pt idx="2704">
                  <c:v>2347</c:v>
                </c:pt>
                <c:pt idx="2705">
                  <c:v>2348</c:v>
                </c:pt>
                <c:pt idx="2706">
                  <c:v>2349</c:v>
                </c:pt>
                <c:pt idx="2707">
                  <c:v>2350</c:v>
                </c:pt>
                <c:pt idx="2708">
                  <c:v>2351</c:v>
                </c:pt>
                <c:pt idx="2709">
                  <c:v>2352</c:v>
                </c:pt>
                <c:pt idx="2710">
                  <c:v>2353</c:v>
                </c:pt>
                <c:pt idx="2711">
                  <c:v>2354</c:v>
                </c:pt>
                <c:pt idx="2712">
                  <c:v>2355</c:v>
                </c:pt>
                <c:pt idx="2713">
                  <c:v>2356</c:v>
                </c:pt>
                <c:pt idx="2714">
                  <c:v>2357</c:v>
                </c:pt>
                <c:pt idx="2715">
                  <c:v>2358</c:v>
                </c:pt>
                <c:pt idx="2716">
                  <c:v>2359</c:v>
                </c:pt>
                <c:pt idx="2717">
                  <c:v>2360</c:v>
                </c:pt>
                <c:pt idx="2718">
                  <c:v>2361</c:v>
                </c:pt>
                <c:pt idx="2719">
                  <c:v>2362</c:v>
                </c:pt>
                <c:pt idx="2720">
                  <c:v>2363</c:v>
                </c:pt>
                <c:pt idx="2721">
                  <c:v>2364</c:v>
                </c:pt>
                <c:pt idx="2722">
                  <c:v>2365</c:v>
                </c:pt>
                <c:pt idx="2723">
                  <c:v>2366</c:v>
                </c:pt>
                <c:pt idx="2724">
                  <c:v>2367</c:v>
                </c:pt>
                <c:pt idx="2725">
                  <c:v>2368</c:v>
                </c:pt>
                <c:pt idx="2726">
                  <c:v>2369</c:v>
                </c:pt>
                <c:pt idx="2727">
                  <c:v>2370</c:v>
                </c:pt>
                <c:pt idx="2728">
                  <c:v>2371</c:v>
                </c:pt>
                <c:pt idx="2729">
                  <c:v>2372</c:v>
                </c:pt>
                <c:pt idx="2730">
                  <c:v>2373</c:v>
                </c:pt>
                <c:pt idx="2731">
                  <c:v>2374</c:v>
                </c:pt>
                <c:pt idx="2732">
                  <c:v>2375</c:v>
                </c:pt>
                <c:pt idx="2733">
                  <c:v>2376</c:v>
                </c:pt>
                <c:pt idx="2734">
                  <c:v>2377</c:v>
                </c:pt>
                <c:pt idx="2735">
                  <c:v>2378</c:v>
                </c:pt>
                <c:pt idx="2736">
                  <c:v>2379</c:v>
                </c:pt>
                <c:pt idx="2737">
                  <c:v>2380</c:v>
                </c:pt>
                <c:pt idx="2738">
                  <c:v>2381</c:v>
                </c:pt>
                <c:pt idx="2739">
                  <c:v>2382</c:v>
                </c:pt>
                <c:pt idx="2740">
                  <c:v>2383</c:v>
                </c:pt>
                <c:pt idx="2741">
                  <c:v>2384</c:v>
                </c:pt>
                <c:pt idx="2742">
                  <c:v>2385</c:v>
                </c:pt>
                <c:pt idx="2743">
                  <c:v>2386</c:v>
                </c:pt>
                <c:pt idx="2744">
                  <c:v>2387</c:v>
                </c:pt>
                <c:pt idx="2745">
                  <c:v>2388</c:v>
                </c:pt>
                <c:pt idx="2746">
                  <c:v>2389</c:v>
                </c:pt>
                <c:pt idx="2747">
                  <c:v>2390</c:v>
                </c:pt>
                <c:pt idx="2748">
                  <c:v>2391</c:v>
                </c:pt>
                <c:pt idx="2749">
                  <c:v>2392</c:v>
                </c:pt>
                <c:pt idx="2750">
                  <c:v>2393</c:v>
                </c:pt>
                <c:pt idx="2751">
                  <c:v>2394</c:v>
                </c:pt>
                <c:pt idx="2752">
                  <c:v>2395</c:v>
                </c:pt>
                <c:pt idx="2753">
                  <c:v>2396</c:v>
                </c:pt>
                <c:pt idx="2754">
                  <c:v>2397</c:v>
                </c:pt>
                <c:pt idx="2755">
                  <c:v>2398</c:v>
                </c:pt>
                <c:pt idx="2756">
                  <c:v>2399</c:v>
                </c:pt>
                <c:pt idx="2757">
                  <c:v>2400</c:v>
                </c:pt>
                <c:pt idx="2758">
                  <c:v>2401</c:v>
                </c:pt>
                <c:pt idx="2759">
                  <c:v>2402</c:v>
                </c:pt>
                <c:pt idx="2760">
                  <c:v>2403</c:v>
                </c:pt>
                <c:pt idx="2761">
                  <c:v>2404</c:v>
                </c:pt>
                <c:pt idx="2762">
                  <c:v>2405</c:v>
                </c:pt>
                <c:pt idx="2763">
                  <c:v>2406</c:v>
                </c:pt>
                <c:pt idx="2764">
                  <c:v>2407</c:v>
                </c:pt>
                <c:pt idx="2765">
                  <c:v>2408</c:v>
                </c:pt>
                <c:pt idx="2766">
                  <c:v>2409</c:v>
                </c:pt>
                <c:pt idx="2767">
                  <c:v>2410</c:v>
                </c:pt>
                <c:pt idx="2768">
                  <c:v>2411</c:v>
                </c:pt>
                <c:pt idx="2769">
                  <c:v>2412</c:v>
                </c:pt>
                <c:pt idx="2770">
                  <c:v>2413</c:v>
                </c:pt>
                <c:pt idx="2771">
                  <c:v>2414</c:v>
                </c:pt>
                <c:pt idx="2772">
                  <c:v>2415</c:v>
                </c:pt>
                <c:pt idx="2773">
                  <c:v>2416</c:v>
                </c:pt>
                <c:pt idx="2774">
                  <c:v>2417</c:v>
                </c:pt>
                <c:pt idx="2775">
                  <c:v>2418</c:v>
                </c:pt>
                <c:pt idx="2776">
                  <c:v>2419</c:v>
                </c:pt>
                <c:pt idx="2777">
                  <c:v>2420</c:v>
                </c:pt>
                <c:pt idx="2778">
                  <c:v>2421</c:v>
                </c:pt>
                <c:pt idx="2779">
                  <c:v>2422</c:v>
                </c:pt>
                <c:pt idx="2780">
                  <c:v>2423</c:v>
                </c:pt>
                <c:pt idx="2781">
                  <c:v>2424</c:v>
                </c:pt>
                <c:pt idx="2782">
                  <c:v>2425</c:v>
                </c:pt>
                <c:pt idx="2783">
                  <c:v>2426</c:v>
                </c:pt>
                <c:pt idx="2784">
                  <c:v>2427</c:v>
                </c:pt>
                <c:pt idx="2785">
                  <c:v>2428</c:v>
                </c:pt>
                <c:pt idx="2786">
                  <c:v>2429</c:v>
                </c:pt>
                <c:pt idx="2787">
                  <c:v>2430</c:v>
                </c:pt>
                <c:pt idx="2788">
                  <c:v>2431</c:v>
                </c:pt>
                <c:pt idx="2789">
                  <c:v>2432</c:v>
                </c:pt>
                <c:pt idx="2790">
                  <c:v>2433</c:v>
                </c:pt>
                <c:pt idx="2791">
                  <c:v>2434</c:v>
                </c:pt>
                <c:pt idx="2792">
                  <c:v>2435</c:v>
                </c:pt>
                <c:pt idx="2793">
                  <c:v>2436</c:v>
                </c:pt>
                <c:pt idx="2794">
                  <c:v>2437</c:v>
                </c:pt>
                <c:pt idx="2795">
                  <c:v>2438</c:v>
                </c:pt>
                <c:pt idx="2796">
                  <c:v>2439</c:v>
                </c:pt>
                <c:pt idx="2797">
                  <c:v>2440</c:v>
                </c:pt>
                <c:pt idx="2798">
                  <c:v>2441</c:v>
                </c:pt>
                <c:pt idx="2799">
                  <c:v>2442</c:v>
                </c:pt>
                <c:pt idx="2800">
                  <c:v>2443</c:v>
                </c:pt>
                <c:pt idx="2801">
                  <c:v>2444</c:v>
                </c:pt>
                <c:pt idx="2802">
                  <c:v>2445</c:v>
                </c:pt>
                <c:pt idx="2803">
                  <c:v>2446</c:v>
                </c:pt>
                <c:pt idx="2804">
                  <c:v>2447</c:v>
                </c:pt>
                <c:pt idx="2805">
                  <c:v>2448</c:v>
                </c:pt>
                <c:pt idx="2806">
                  <c:v>2449</c:v>
                </c:pt>
                <c:pt idx="2807">
                  <c:v>2450</c:v>
                </c:pt>
                <c:pt idx="2808">
                  <c:v>2451</c:v>
                </c:pt>
                <c:pt idx="2809">
                  <c:v>2452</c:v>
                </c:pt>
                <c:pt idx="2810">
                  <c:v>2453</c:v>
                </c:pt>
                <c:pt idx="2811">
                  <c:v>2454</c:v>
                </c:pt>
                <c:pt idx="2812">
                  <c:v>2455</c:v>
                </c:pt>
                <c:pt idx="2813">
                  <c:v>2456</c:v>
                </c:pt>
                <c:pt idx="2814">
                  <c:v>2457</c:v>
                </c:pt>
                <c:pt idx="2815">
                  <c:v>2458</c:v>
                </c:pt>
                <c:pt idx="2816">
                  <c:v>2459</c:v>
                </c:pt>
                <c:pt idx="2817">
                  <c:v>2460</c:v>
                </c:pt>
                <c:pt idx="2818">
                  <c:v>2461</c:v>
                </c:pt>
                <c:pt idx="2819">
                  <c:v>2462</c:v>
                </c:pt>
                <c:pt idx="2820">
                  <c:v>2463</c:v>
                </c:pt>
                <c:pt idx="2821">
                  <c:v>2464</c:v>
                </c:pt>
                <c:pt idx="2822">
                  <c:v>2465</c:v>
                </c:pt>
                <c:pt idx="2823">
                  <c:v>2466</c:v>
                </c:pt>
                <c:pt idx="2824">
                  <c:v>2467</c:v>
                </c:pt>
                <c:pt idx="2825">
                  <c:v>2468</c:v>
                </c:pt>
                <c:pt idx="2826">
                  <c:v>2469</c:v>
                </c:pt>
                <c:pt idx="2827">
                  <c:v>2470</c:v>
                </c:pt>
                <c:pt idx="2828">
                  <c:v>2471</c:v>
                </c:pt>
                <c:pt idx="2829">
                  <c:v>2472</c:v>
                </c:pt>
                <c:pt idx="2830">
                  <c:v>2473</c:v>
                </c:pt>
                <c:pt idx="2831">
                  <c:v>2474</c:v>
                </c:pt>
                <c:pt idx="2832">
                  <c:v>2475</c:v>
                </c:pt>
                <c:pt idx="2833">
                  <c:v>2476</c:v>
                </c:pt>
                <c:pt idx="2834">
                  <c:v>2477</c:v>
                </c:pt>
                <c:pt idx="2835">
                  <c:v>2478</c:v>
                </c:pt>
                <c:pt idx="2836">
                  <c:v>2479</c:v>
                </c:pt>
                <c:pt idx="2837">
                  <c:v>2480</c:v>
                </c:pt>
                <c:pt idx="2838">
                  <c:v>2481</c:v>
                </c:pt>
                <c:pt idx="2839">
                  <c:v>2482</c:v>
                </c:pt>
                <c:pt idx="2840">
                  <c:v>2483</c:v>
                </c:pt>
                <c:pt idx="2841">
                  <c:v>2484</c:v>
                </c:pt>
                <c:pt idx="2842">
                  <c:v>2485</c:v>
                </c:pt>
                <c:pt idx="2843">
                  <c:v>2486</c:v>
                </c:pt>
                <c:pt idx="2844">
                  <c:v>2487</c:v>
                </c:pt>
                <c:pt idx="2845">
                  <c:v>2488</c:v>
                </c:pt>
                <c:pt idx="2846">
                  <c:v>2489</c:v>
                </c:pt>
                <c:pt idx="2847">
                  <c:v>2490</c:v>
                </c:pt>
                <c:pt idx="2848">
                  <c:v>2491</c:v>
                </c:pt>
                <c:pt idx="2849">
                  <c:v>2492</c:v>
                </c:pt>
                <c:pt idx="2850">
                  <c:v>2493</c:v>
                </c:pt>
                <c:pt idx="2851">
                  <c:v>2494</c:v>
                </c:pt>
                <c:pt idx="2852">
                  <c:v>2495</c:v>
                </c:pt>
                <c:pt idx="2853">
                  <c:v>2496</c:v>
                </c:pt>
                <c:pt idx="2854">
                  <c:v>2497</c:v>
                </c:pt>
                <c:pt idx="2855">
                  <c:v>2498</c:v>
                </c:pt>
                <c:pt idx="2856">
                  <c:v>2499</c:v>
                </c:pt>
                <c:pt idx="2857">
                  <c:v>2500</c:v>
                </c:pt>
                <c:pt idx="2858">
                  <c:v>2501</c:v>
                </c:pt>
                <c:pt idx="2859">
                  <c:v>2502</c:v>
                </c:pt>
                <c:pt idx="2860">
                  <c:v>2503</c:v>
                </c:pt>
                <c:pt idx="2861">
                  <c:v>2504</c:v>
                </c:pt>
                <c:pt idx="2862">
                  <c:v>2505</c:v>
                </c:pt>
                <c:pt idx="2863">
                  <c:v>2506</c:v>
                </c:pt>
                <c:pt idx="2864">
                  <c:v>2507</c:v>
                </c:pt>
                <c:pt idx="2865">
                  <c:v>2508</c:v>
                </c:pt>
                <c:pt idx="2866">
                  <c:v>2509</c:v>
                </c:pt>
                <c:pt idx="2867">
                  <c:v>2510</c:v>
                </c:pt>
                <c:pt idx="2868">
                  <c:v>2511</c:v>
                </c:pt>
                <c:pt idx="2869">
                  <c:v>2512</c:v>
                </c:pt>
                <c:pt idx="2870">
                  <c:v>2513</c:v>
                </c:pt>
                <c:pt idx="2871">
                  <c:v>2514</c:v>
                </c:pt>
                <c:pt idx="2872">
                  <c:v>2515</c:v>
                </c:pt>
                <c:pt idx="2873">
                  <c:v>2516</c:v>
                </c:pt>
                <c:pt idx="2874">
                  <c:v>2517</c:v>
                </c:pt>
                <c:pt idx="2875">
                  <c:v>2518</c:v>
                </c:pt>
                <c:pt idx="2876">
                  <c:v>2519</c:v>
                </c:pt>
                <c:pt idx="2877">
                  <c:v>2520</c:v>
                </c:pt>
                <c:pt idx="2878">
                  <c:v>2521</c:v>
                </c:pt>
                <c:pt idx="2879">
                  <c:v>2522</c:v>
                </c:pt>
                <c:pt idx="2880">
                  <c:v>2523</c:v>
                </c:pt>
                <c:pt idx="2881">
                  <c:v>2524</c:v>
                </c:pt>
                <c:pt idx="2882">
                  <c:v>2525</c:v>
                </c:pt>
                <c:pt idx="2883">
                  <c:v>2526</c:v>
                </c:pt>
                <c:pt idx="2884">
                  <c:v>2527</c:v>
                </c:pt>
                <c:pt idx="2885">
                  <c:v>2528</c:v>
                </c:pt>
                <c:pt idx="2886">
                  <c:v>2529</c:v>
                </c:pt>
                <c:pt idx="2887">
                  <c:v>2530</c:v>
                </c:pt>
                <c:pt idx="2888">
                  <c:v>2531</c:v>
                </c:pt>
                <c:pt idx="2889">
                  <c:v>2532</c:v>
                </c:pt>
                <c:pt idx="2890">
                  <c:v>2533</c:v>
                </c:pt>
                <c:pt idx="2891">
                  <c:v>2534</c:v>
                </c:pt>
                <c:pt idx="2892">
                  <c:v>2535</c:v>
                </c:pt>
                <c:pt idx="2893">
                  <c:v>2536</c:v>
                </c:pt>
                <c:pt idx="2894">
                  <c:v>2537</c:v>
                </c:pt>
                <c:pt idx="2895">
                  <c:v>2538</c:v>
                </c:pt>
                <c:pt idx="2896">
                  <c:v>2539</c:v>
                </c:pt>
                <c:pt idx="2897">
                  <c:v>2540</c:v>
                </c:pt>
                <c:pt idx="2898">
                  <c:v>2541</c:v>
                </c:pt>
                <c:pt idx="2899">
                  <c:v>2542</c:v>
                </c:pt>
                <c:pt idx="2900">
                  <c:v>2543</c:v>
                </c:pt>
                <c:pt idx="2901">
                  <c:v>2544</c:v>
                </c:pt>
                <c:pt idx="2902">
                  <c:v>2545</c:v>
                </c:pt>
                <c:pt idx="2903">
                  <c:v>2546</c:v>
                </c:pt>
                <c:pt idx="2904">
                  <c:v>2547</c:v>
                </c:pt>
                <c:pt idx="2905">
                  <c:v>2548</c:v>
                </c:pt>
                <c:pt idx="2906">
                  <c:v>2549</c:v>
                </c:pt>
                <c:pt idx="2907">
                  <c:v>2550</c:v>
                </c:pt>
                <c:pt idx="2908">
                  <c:v>2551</c:v>
                </c:pt>
                <c:pt idx="2909">
                  <c:v>2552</c:v>
                </c:pt>
                <c:pt idx="2910">
                  <c:v>2553</c:v>
                </c:pt>
                <c:pt idx="2911">
                  <c:v>2554</c:v>
                </c:pt>
                <c:pt idx="2912">
                  <c:v>2555</c:v>
                </c:pt>
                <c:pt idx="2913">
                  <c:v>2556</c:v>
                </c:pt>
                <c:pt idx="2914">
                  <c:v>2557</c:v>
                </c:pt>
                <c:pt idx="2915">
                  <c:v>2558</c:v>
                </c:pt>
                <c:pt idx="2916">
                  <c:v>2559</c:v>
                </c:pt>
                <c:pt idx="2917">
                  <c:v>2560</c:v>
                </c:pt>
                <c:pt idx="2918">
                  <c:v>2561</c:v>
                </c:pt>
                <c:pt idx="2919">
                  <c:v>2562</c:v>
                </c:pt>
                <c:pt idx="2920">
                  <c:v>2563</c:v>
                </c:pt>
                <c:pt idx="2921">
                  <c:v>2564</c:v>
                </c:pt>
                <c:pt idx="2922">
                  <c:v>2565</c:v>
                </c:pt>
                <c:pt idx="2923">
                  <c:v>2566</c:v>
                </c:pt>
                <c:pt idx="2924">
                  <c:v>2567</c:v>
                </c:pt>
                <c:pt idx="2925">
                  <c:v>2568</c:v>
                </c:pt>
                <c:pt idx="2926">
                  <c:v>2569</c:v>
                </c:pt>
                <c:pt idx="2927">
                  <c:v>2570</c:v>
                </c:pt>
                <c:pt idx="2928">
                  <c:v>2571</c:v>
                </c:pt>
                <c:pt idx="2929">
                  <c:v>2572</c:v>
                </c:pt>
                <c:pt idx="2930">
                  <c:v>2573</c:v>
                </c:pt>
                <c:pt idx="2931">
                  <c:v>2574</c:v>
                </c:pt>
                <c:pt idx="2932">
                  <c:v>2575</c:v>
                </c:pt>
                <c:pt idx="2933">
                  <c:v>2576</c:v>
                </c:pt>
                <c:pt idx="2934">
                  <c:v>2577</c:v>
                </c:pt>
                <c:pt idx="2935">
                  <c:v>2578</c:v>
                </c:pt>
                <c:pt idx="2936">
                  <c:v>2579</c:v>
                </c:pt>
                <c:pt idx="2937">
                  <c:v>2580</c:v>
                </c:pt>
                <c:pt idx="2938">
                  <c:v>2581</c:v>
                </c:pt>
                <c:pt idx="2939">
                  <c:v>2582</c:v>
                </c:pt>
                <c:pt idx="2940">
                  <c:v>2583</c:v>
                </c:pt>
                <c:pt idx="2941">
                  <c:v>2584</c:v>
                </c:pt>
                <c:pt idx="2942">
                  <c:v>2585</c:v>
                </c:pt>
                <c:pt idx="2943">
                  <c:v>2586</c:v>
                </c:pt>
                <c:pt idx="2944">
                  <c:v>2587</c:v>
                </c:pt>
                <c:pt idx="2945">
                  <c:v>2588</c:v>
                </c:pt>
                <c:pt idx="2946">
                  <c:v>2589</c:v>
                </c:pt>
                <c:pt idx="2947">
                  <c:v>2590</c:v>
                </c:pt>
                <c:pt idx="2948">
                  <c:v>2591</c:v>
                </c:pt>
                <c:pt idx="2949">
                  <c:v>2592</c:v>
                </c:pt>
                <c:pt idx="2950">
                  <c:v>2593</c:v>
                </c:pt>
                <c:pt idx="2951">
                  <c:v>2594</c:v>
                </c:pt>
                <c:pt idx="2952">
                  <c:v>2595</c:v>
                </c:pt>
                <c:pt idx="2953">
                  <c:v>2596</c:v>
                </c:pt>
                <c:pt idx="2954">
                  <c:v>2597</c:v>
                </c:pt>
                <c:pt idx="2955">
                  <c:v>2598</c:v>
                </c:pt>
                <c:pt idx="2956">
                  <c:v>2599</c:v>
                </c:pt>
                <c:pt idx="2957">
                  <c:v>2600</c:v>
                </c:pt>
                <c:pt idx="2958">
                  <c:v>2601</c:v>
                </c:pt>
                <c:pt idx="2959">
                  <c:v>2602</c:v>
                </c:pt>
                <c:pt idx="2960">
                  <c:v>2603</c:v>
                </c:pt>
                <c:pt idx="2961">
                  <c:v>2604</c:v>
                </c:pt>
                <c:pt idx="2962">
                  <c:v>2605</c:v>
                </c:pt>
                <c:pt idx="2963">
                  <c:v>2606</c:v>
                </c:pt>
                <c:pt idx="2964">
                  <c:v>2607</c:v>
                </c:pt>
                <c:pt idx="2965">
                  <c:v>2608</c:v>
                </c:pt>
                <c:pt idx="2966">
                  <c:v>2609</c:v>
                </c:pt>
                <c:pt idx="2967">
                  <c:v>2610</c:v>
                </c:pt>
                <c:pt idx="2968">
                  <c:v>2611</c:v>
                </c:pt>
                <c:pt idx="2969">
                  <c:v>2612</c:v>
                </c:pt>
                <c:pt idx="2970">
                  <c:v>2613</c:v>
                </c:pt>
                <c:pt idx="2971">
                  <c:v>2614</c:v>
                </c:pt>
                <c:pt idx="2972">
                  <c:v>2615</c:v>
                </c:pt>
                <c:pt idx="2973">
                  <c:v>2616</c:v>
                </c:pt>
                <c:pt idx="2974">
                  <c:v>2617</c:v>
                </c:pt>
                <c:pt idx="2975">
                  <c:v>2618</c:v>
                </c:pt>
                <c:pt idx="2976">
                  <c:v>2619</c:v>
                </c:pt>
                <c:pt idx="2977">
                  <c:v>2620</c:v>
                </c:pt>
                <c:pt idx="2978">
                  <c:v>2621</c:v>
                </c:pt>
                <c:pt idx="2979">
                  <c:v>2622</c:v>
                </c:pt>
                <c:pt idx="2980">
                  <c:v>2623</c:v>
                </c:pt>
                <c:pt idx="2981">
                  <c:v>2624</c:v>
                </c:pt>
                <c:pt idx="2982">
                  <c:v>2625</c:v>
                </c:pt>
                <c:pt idx="2983">
                  <c:v>2626</c:v>
                </c:pt>
                <c:pt idx="2984">
                  <c:v>2627</c:v>
                </c:pt>
                <c:pt idx="2985">
                  <c:v>2628</c:v>
                </c:pt>
                <c:pt idx="2986">
                  <c:v>2629</c:v>
                </c:pt>
                <c:pt idx="2987">
                  <c:v>2630</c:v>
                </c:pt>
                <c:pt idx="2988">
                  <c:v>2631</c:v>
                </c:pt>
                <c:pt idx="2989">
                  <c:v>2632</c:v>
                </c:pt>
                <c:pt idx="2990">
                  <c:v>2633</c:v>
                </c:pt>
                <c:pt idx="2991">
                  <c:v>2634</c:v>
                </c:pt>
                <c:pt idx="2992">
                  <c:v>2635</c:v>
                </c:pt>
                <c:pt idx="2993">
                  <c:v>2636</c:v>
                </c:pt>
                <c:pt idx="2994">
                  <c:v>2637</c:v>
                </c:pt>
                <c:pt idx="2995">
                  <c:v>2638</c:v>
                </c:pt>
                <c:pt idx="2996">
                  <c:v>2639</c:v>
                </c:pt>
                <c:pt idx="2997">
                  <c:v>2640</c:v>
                </c:pt>
                <c:pt idx="2998">
                  <c:v>2641</c:v>
                </c:pt>
                <c:pt idx="2999">
                  <c:v>2642</c:v>
                </c:pt>
                <c:pt idx="3000">
                  <c:v>2643</c:v>
                </c:pt>
                <c:pt idx="3001">
                  <c:v>2644</c:v>
                </c:pt>
                <c:pt idx="3002">
                  <c:v>2645</c:v>
                </c:pt>
                <c:pt idx="3003">
                  <c:v>2646</c:v>
                </c:pt>
                <c:pt idx="3004">
                  <c:v>2647</c:v>
                </c:pt>
                <c:pt idx="3005">
                  <c:v>2648</c:v>
                </c:pt>
                <c:pt idx="3006">
                  <c:v>2649</c:v>
                </c:pt>
                <c:pt idx="3007">
                  <c:v>2650</c:v>
                </c:pt>
                <c:pt idx="3008">
                  <c:v>2651</c:v>
                </c:pt>
                <c:pt idx="3009">
                  <c:v>2652</c:v>
                </c:pt>
                <c:pt idx="3010">
                  <c:v>2653</c:v>
                </c:pt>
                <c:pt idx="3011">
                  <c:v>2654</c:v>
                </c:pt>
                <c:pt idx="3012">
                  <c:v>2655</c:v>
                </c:pt>
                <c:pt idx="3013">
                  <c:v>2656</c:v>
                </c:pt>
                <c:pt idx="3014">
                  <c:v>2657</c:v>
                </c:pt>
                <c:pt idx="3015">
                  <c:v>2658</c:v>
                </c:pt>
                <c:pt idx="3016">
                  <c:v>2659</c:v>
                </c:pt>
                <c:pt idx="3017">
                  <c:v>2660</c:v>
                </c:pt>
                <c:pt idx="3018">
                  <c:v>2661</c:v>
                </c:pt>
                <c:pt idx="3019">
                  <c:v>2662</c:v>
                </c:pt>
                <c:pt idx="3020">
                  <c:v>2663</c:v>
                </c:pt>
                <c:pt idx="3021">
                  <c:v>2664</c:v>
                </c:pt>
                <c:pt idx="3022">
                  <c:v>2665</c:v>
                </c:pt>
                <c:pt idx="3023">
                  <c:v>2666</c:v>
                </c:pt>
                <c:pt idx="3024">
                  <c:v>2667</c:v>
                </c:pt>
                <c:pt idx="3025">
                  <c:v>2668</c:v>
                </c:pt>
                <c:pt idx="3026">
                  <c:v>2669</c:v>
                </c:pt>
                <c:pt idx="3027">
                  <c:v>2670</c:v>
                </c:pt>
                <c:pt idx="3028">
                  <c:v>2671</c:v>
                </c:pt>
                <c:pt idx="3029">
                  <c:v>2672</c:v>
                </c:pt>
                <c:pt idx="3030">
                  <c:v>2673</c:v>
                </c:pt>
                <c:pt idx="3031">
                  <c:v>2674</c:v>
                </c:pt>
                <c:pt idx="3032">
                  <c:v>2675</c:v>
                </c:pt>
                <c:pt idx="3033">
                  <c:v>2676</c:v>
                </c:pt>
                <c:pt idx="3034">
                  <c:v>2677</c:v>
                </c:pt>
                <c:pt idx="3035">
                  <c:v>2678</c:v>
                </c:pt>
                <c:pt idx="3036">
                  <c:v>2679</c:v>
                </c:pt>
                <c:pt idx="3037">
                  <c:v>2680</c:v>
                </c:pt>
                <c:pt idx="3038">
                  <c:v>2681</c:v>
                </c:pt>
                <c:pt idx="3039">
                  <c:v>2682</c:v>
                </c:pt>
                <c:pt idx="3040">
                  <c:v>2683</c:v>
                </c:pt>
                <c:pt idx="3041">
                  <c:v>2684</c:v>
                </c:pt>
                <c:pt idx="3042">
                  <c:v>2685</c:v>
                </c:pt>
                <c:pt idx="3043">
                  <c:v>2686</c:v>
                </c:pt>
                <c:pt idx="3044">
                  <c:v>2687</c:v>
                </c:pt>
                <c:pt idx="3045">
                  <c:v>2688</c:v>
                </c:pt>
                <c:pt idx="3046">
                  <c:v>2689</c:v>
                </c:pt>
                <c:pt idx="3047">
                  <c:v>2690</c:v>
                </c:pt>
                <c:pt idx="3048">
                  <c:v>2691</c:v>
                </c:pt>
                <c:pt idx="3049">
                  <c:v>2692</c:v>
                </c:pt>
                <c:pt idx="3050">
                  <c:v>2693</c:v>
                </c:pt>
                <c:pt idx="3051">
                  <c:v>2694</c:v>
                </c:pt>
                <c:pt idx="3052">
                  <c:v>2695</c:v>
                </c:pt>
                <c:pt idx="3053">
                  <c:v>2696</c:v>
                </c:pt>
                <c:pt idx="3054">
                  <c:v>2697</c:v>
                </c:pt>
                <c:pt idx="3055">
                  <c:v>2698</c:v>
                </c:pt>
                <c:pt idx="3056">
                  <c:v>2699</c:v>
                </c:pt>
                <c:pt idx="3057">
                  <c:v>2700</c:v>
                </c:pt>
                <c:pt idx="3058">
                  <c:v>2701</c:v>
                </c:pt>
                <c:pt idx="3059">
                  <c:v>2702</c:v>
                </c:pt>
                <c:pt idx="3060">
                  <c:v>2703</c:v>
                </c:pt>
                <c:pt idx="3061">
                  <c:v>2704</c:v>
                </c:pt>
                <c:pt idx="3062">
                  <c:v>2705</c:v>
                </c:pt>
                <c:pt idx="3063">
                  <c:v>2706</c:v>
                </c:pt>
                <c:pt idx="3064">
                  <c:v>2707</c:v>
                </c:pt>
                <c:pt idx="3065">
                  <c:v>2708</c:v>
                </c:pt>
                <c:pt idx="3066">
                  <c:v>2709</c:v>
                </c:pt>
                <c:pt idx="3067">
                  <c:v>2710</c:v>
                </c:pt>
                <c:pt idx="3068">
                  <c:v>2711</c:v>
                </c:pt>
                <c:pt idx="3069">
                  <c:v>2712</c:v>
                </c:pt>
                <c:pt idx="3070">
                  <c:v>2713</c:v>
                </c:pt>
                <c:pt idx="3071">
                  <c:v>2714</c:v>
                </c:pt>
                <c:pt idx="3072">
                  <c:v>2715</c:v>
                </c:pt>
                <c:pt idx="3073">
                  <c:v>2716</c:v>
                </c:pt>
                <c:pt idx="3074">
                  <c:v>2717</c:v>
                </c:pt>
                <c:pt idx="3075">
                  <c:v>2718</c:v>
                </c:pt>
                <c:pt idx="3076">
                  <c:v>2719</c:v>
                </c:pt>
                <c:pt idx="3077">
                  <c:v>2720</c:v>
                </c:pt>
                <c:pt idx="3078">
                  <c:v>2721</c:v>
                </c:pt>
                <c:pt idx="3079">
                  <c:v>2722</c:v>
                </c:pt>
                <c:pt idx="3080">
                  <c:v>2723</c:v>
                </c:pt>
                <c:pt idx="3081">
                  <c:v>2724</c:v>
                </c:pt>
                <c:pt idx="3082">
                  <c:v>2725</c:v>
                </c:pt>
                <c:pt idx="3083">
                  <c:v>2726</c:v>
                </c:pt>
                <c:pt idx="3084">
                  <c:v>2727</c:v>
                </c:pt>
                <c:pt idx="3085">
                  <c:v>2728</c:v>
                </c:pt>
                <c:pt idx="3086">
                  <c:v>2729</c:v>
                </c:pt>
                <c:pt idx="3087">
                  <c:v>2730</c:v>
                </c:pt>
                <c:pt idx="3088">
                  <c:v>2731</c:v>
                </c:pt>
                <c:pt idx="3089">
                  <c:v>2732</c:v>
                </c:pt>
                <c:pt idx="3090">
                  <c:v>2733</c:v>
                </c:pt>
                <c:pt idx="3091">
                  <c:v>2734</c:v>
                </c:pt>
                <c:pt idx="3092">
                  <c:v>2735</c:v>
                </c:pt>
                <c:pt idx="3093">
                  <c:v>2736</c:v>
                </c:pt>
                <c:pt idx="3094">
                  <c:v>2737</c:v>
                </c:pt>
                <c:pt idx="3095">
                  <c:v>2738</c:v>
                </c:pt>
                <c:pt idx="3096">
                  <c:v>2739</c:v>
                </c:pt>
                <c:pt idx="3097">
                  <c:v>2740</c:v>
                </c:pt>
                <c:pt idx="3098">
                  <c:v>2741</c:v>
                </c:pt>
                <c:pt idx="3099">
                  <c:v>2742</c:v>
                </c:pt>
                <c:pt idx="3100">
                  <c:v>2743</c:v>
                </c:pt>
                <c:pt idx="3101">
                  <c:v>2744</c:v>
                </c:pt>
                <c:pt idx="3102">
                  <c:v>2745</c:v>
                </c:pt>
                <c:pt idx="3103">
                  <c:v>2746</c:v>
                </c:pt>
                <c:pt idx="3104">
                  <c:v>2747</c:v>
                </c:pt>
                <c:pt idx="3105">
                  <c:v>2748</c:v>
                </c:pt>
                <c:pt idx="3106">
                  <c:v>2749</c:v>
                </c:pt>
                <c:pt idx="3107">
                  <c:v>2750</c:v>
                </c:pt>
                <c:pt idx="3108">
                  <c:v>2751</c:v>
                </c:pt>
                <c:pt idx="3109">
                  <c:v>2752</c:v>
                </c:pt>
                <c:pt idx="3110">
                  <c:v>2753</c:v>
                </c:pt>
                <c:pt idx="3111">
                  <c:v>2754</c:v>
                </c:pt>
                <c:pt idx="3112">
                  <c:v>2755</c:v>
                </c:pt>
                <c:pt idx="3113">
                  <c:v>2756</c:v>
                </c:pt>
                <c:pt idx="3114">
                  <c:v>2757</c:v>
                </c:pt>
                <c:pt idx="3115">
                  <c:v>2758</c:v>
                </c:pt>
                <c:pt idx="3116">
                  <c:v>2759</c:v>
                </c:pt>
                <c:pt idx="3117">
                  <c:v>2760</c:v>
                </c:pt>
                <c:pt idx="3118">
                  <c:v>2761</c:v>
                </c:pt>
                <c:pt idx="3119">
                  <c:v>2762</c:v>
                </c:pt>
                <c:pt idx="3120">
                  <c:v>2763</c:v>
                </c:pt>
                <c:pt idx="3121">
                  <c:v>2764</c:v>
                </c:pt>
                <c:pt idx="3122">
                  <c:v>2765</c:v>
                </c:pt>
                <c:pt idx="3123">
                  <c:v>2766</c:v>
                </c:pt>
                <c:pt idx="3124">
                  <c:v>2767</c:v>
                </c:pt>
                <c:pt idx="3125">
                  <c:v>2768</c:v>
                </c:pt>
                <c:pt idx="3126">
                  <c:v>2769</c:v>
                </c:pt>
                <c:pt idx="3127">
                  <c:v>2770</c:v>
                </c:pt>
                <c:pt idx="3128">
                  <c:v>2771</c:v>
                </c:pt>
                <c:pt idx="3129">
                  <c:v>2772</c:v>
                </c:pt>
                <c:pt idx="3130">
                  <c:v>2773</c:v>
                </c:pt>
                <c:pt idx="3131">
                  <c:v>2774</c:v>
                </c:pt>
                <c:pt idx="3132">
                  <c:v>2775</c:v>
                </c:pt>
                <c:pt idx="3133">
                  <c:v>2776</c:v>
                </c:pt>
                <c:pt idx="3134">
                  <c:v>2777</c:v>
                </c:pt>
                <c:pt idx="3135">
                  <c:v>2778</c:v>
                </c:pt>
                <c:pt idx="3136">
                  <c:v>2779</c:v>
                </c:pt>
                <c:pt idx="3137">
                  <c:v>2780</c:v>
                </c:pt>
                <c:pt idx="3138">
                  <c:v>2781</c:v>
                </c:pt>
                <c:pt idx="3139">
                  <c:v>2782</c:v>
                </c:pt>
                <c:pt idx="3140">
                  <c:v>2783</c:v>
                </c:pt>
                <c:pt idx="3141">
                  <c:v>2784</c:v>
                </c:pt>
                <c:pt idx="3142">
                  <c:v>2785</c:v>
                </c:pt>
                <c:pt idx="3143">
                  <c:v>2786</c:v>
                </c:pt>
                <c:pt idx="3144">
                  <c:v>2787</c:v>
                </c:pt>
                <c:pt idx="3145">
                  <c:v>2788</c:v>
                </c:pt>
                <c:pt idx="3146">
                  <c:v>2789</c:v>
                </c:pt>
                <c:pt idx="3147">
                  <c:v>2790</c:v>
                </c:pt>
                <c:pt idx="3148">
                  <c:v>2791</c:v>
                </c:pt>
                <c:pt idx="3149">
                  <c:v>2792</c:v>
                </c:pt>
                <c:pt idx="3150">
                  <c:v>2793</c:v>
                </c:pt>
                <c:pt idx="3151">
                  <c:v>2794</c:v>
                </c:pt>
                <c:pt idx="3152">
                  <c:v>2795</c:v>
                </c:pt>
                <c:pt idx="3153">
                  <c:v>2796</c:v>
                </c:pt>
                <c:pt idx="3154">
                  <c:v>2797</c:v>
                </c:pt>
                <c:pt idx="3155">
                  <c:v>2798</c:v>
                </c:pt>
                <c:pt idx="3156">
                  <c:v>2799</c:v>
                </c:pt>
                <c:pt idx="3157">
                  <c:v>2800</c:v>
                </c:pt>
                <c:pt idx="3158">
                  <c:v>2801</c:v>
                </c:pt>
                <c:pt idx="3159">
                  <c:v>2802</c:v>
                </c:pt>
                <c:pt idx="3160">
                  <c:v>2803</c:v>
                </c:pt>
                <c:pt idx="3161">
                  <c:v>2804</c:v>
                </c:pt>
                <c:pt idx="3162">
                  <c:v>2805</c:v>
                </c:pt>
                <c:pt idx="3163">
                  <c:v>2806</c:v>
                </c:pt>
                <c:pt idx="3164">
                  <c:v>2807</c:v>
                </c:pt>
                <c:pt idx="3165">
                  <c:v>2808</c:v>
                </c:pt>
                <c:pt idx="3166">
                  <c:v>2809</c:v>
                </c:pt>
                <c:pt idx="3167">
                  <c:v>2810</c:v>
                </c:pt>
                <c:pt idx="3168">
                  <c:v>2811</c:v>
                </c:pt>
                <c:pt idx="3169">
                  <c:v>2812</c:v>
                </c:pt>
                <c:pt idx="3170">
                  <c:v>2813</c:v>
                </c:pt>
                <c:pt idx="3171">
                  <c:v>2814</c:v>
                </c:pt>
                <c:pt idx="3172">
                  <c:v>2815</c:v>
                </c:pt>
                <c:pt idx="3173">
                  <c:v>2816</c:v>
                </c:pt>
                <c:pt idx="3174">
                  <c:v>2817</c:v>
                </c:pt>
                <c:pt idx="3175">
                  <c:v>2818</c:v>
                </c:pt>
                <c:pt idx="3176">
                  <c:v>2819</c:v>
                </c:pt>
                <c:pt idx="3177">
                  <c:v>2820</c:v>
                </c:pt>
                <c:pt idx="3178">
                  <c:v>2821</c:v>
                </c:pt>
                <c:pt idx="3179">
                  <c:v>2822</c:v>
                </c:pt>
                <c:pt idx="3180">
                  <c:v>2823</c:v>
                </c:pt>
                <c:pt idx="3181">
                  <c:v>2824</c:v>
                </c:pt>
                <c:pt idx="3182">
                  <c:v>2825</c:v>
                </c:pt>
                <c:pt idx="3183">
                  <c:v>2826</c:v>
                </c:pt>
                <c:pt idx="3184">
                  <c:v>2827</c:v>
                </c:pt>
                <c:pt idx="3185">
                  <c:v>2828</c:v>
                </c:pt>
                <c:pt idx="3186">
                  <c:v>2829</c:v>
                </c:pt>
                <c:pt idx="3187">
                  <c:v>2830</c:v>
                </c:pt>
                <c:pt idx="3188">
                  <c:v>2831</c:v>
                </c:pt>
                <c:pt idx="3189">
                  <c:v>2832</c:v>
                </c:pt>
                <c:pt idx="3190">
                  <c:v>2833</c:v>
                </c:pt>
                <c:pt idx="3191">
                  <c:v>2834</c:v>
                </c:pt>
                <c:pt idx="3192">
                  <c:v>2835</c:v>
                </c:pt>
                <c:pt idx="3193">
                  <c:v>2836</c:v>
                </c:pt>
                <c:pt idx="3194">
                  <c:v>2837</c:v>
                </c:pt>
                <c:pt idx="3195">
                  <c:v>2838</c:v>
                </c:pt>
                <c:pt idx="3196">
                  <c:v>2839</c:v>
                </c:pt>
                <c:pt idx="3197">
                  <c:v>2840</c:v>
                </c:pt>
                <c:pt idx="3198">
                  <c:v>2841</c:v>
                </c:pt>
                <c:pt idx="3199">
                  <c:v>2842</c:v>
                </c:pt>
                <c:pt idx="3200">
                  <c:v>2843</c:v>
                </c:pt>
                <c:pt idx="3201">
                  <c:v>2844</c:v>
                </c:pt>
                <c:pt idx="3202">
                  <c:v>2845</c:v>
                </c:pt>
                <c:pt idx="3203">
                  <c:v>2846</c:v>
                </c:pt>
                <c:pt idx="3204">
                  <c:v>2847</c:v>
                </c:pt>
                <c:pt idx="3205">
                  <c:v>2848</c:v>
                </c:pt>
                <c:pt idx="3206">
                  <c:v>2849</c:v>
                </c:pt>
                <c:pt idx="3207">
                  <c:v>2850</c:v>
                </c:pt>
                <c:pt idx="3208">
                  <c:v>2851</c:v>
                </c:pt>
                <c:pt idx="3209">
                  <c:v>2852</c:v>
                </c:pt>
                <c:pt idx="3210">
                  <c:v>2853</c:v>
                </c:pt>
                <c:pt idx="3211">
                  <c:v>2854</c:v>
                </c:pt>
                <c:pt idx="3212">
                  <c:v>2855</c:v>
                </c:pt>
                <c:pt idx="3213">
                  <c:v>2856</c:v>
                </c:pt>
                <c:pt idx="3214">
                  <c:v>2857</c:v>
                </c:pt>
                <c:pt idx="3215">
                  <c:v>2858</c:v>
                </c:pt>
                <c:pt idx="3216">
                  <c:v>2859</c:v>
                </c:pt>
                <c:pt idx="3217">
                  <c:v>2860</c:v>
                </c:pt>
                <c:pt idx="3218">
                  <c:v>2861</c:v>
                </c:pt>
                <c:pt idx="3219">
                  <c:v>2862</c:v>
                </c:pt>
                <c:pt idx="3220">
                  <c:v>2863</c:v>
                </c:pt>
                <c:pt idx="3221">
                  <c:v>2864</c:v>
                </c:pt>
                <c:pt idx="3222">
                  <c:v>2865</c:v>
                </c:pt>
                <c:pt idx="3223">
                  <c:v>2866</c:v>
                </c:pt>
                <c:pt idx="3224">
                  <c:v>2867</c:v>
                </c:pt>
                <c:pt idx="3225">
                  <c:v>2868</c:v>
                </c:pt>
                <c:pt idx="3226">
                  <c:v>2869</c:v>
                </c:pt>
                <c:pt idx="3227">
                  <c:v>2870</c:v>
                </c:pt>
                <c:pt idx="3228">
                  <c:v>2871</c:v>
                </c:pt>
                <c:pt idx="3229">
                  <c:v>2872</c:v>
                </c:pt>
                <c:pt idx="3230">
                  <c:v>2873</c:v>
                </c:pt>
                <c:pt idx="3231">
                  <c:v>2874</c:v>
                </c:pt>
                <c:pt idx="3232">
                  <c:v>2875</c:v>
                </c:pt>
                <c:pt idx="3233">
                  <c:v>2876</c:v>
                </c:pt>
                <c:pt idx="3234">
                  <c:v>2877</c:v>
                </c:pt>
                <c:pt idx="3235">
                  <c:v>2878</c:v>
                </c:pt>
                <c:pt idx="3236">
                  <c:v>2879</c:v>
                </c:pt>
                <c:pt idx="3237">
                  <c:v>2880</c:v>
                </c:pt>
                <c:pt idx="3238">
                  <c:v>2881</c:v>
                </c:pt>
                <c:pt idx="3239">
                  <c:v>2882</c:v>
                </c:pt>
                <c:pt idx="3240">
                  <c:v>2883</c:v>
                </c:pt>
                <c:pt idx="3241">
                  <c:v>2884</c:v>
                </c:pt>
                <c:pt idx="3242">
                  <c:v>2885</c:v>
                </c:pt>
                <c:pt idx="3243">
                  <c:v>2886</c:v>
                </c:pt>
                <c:pt idx="3244">
                  <c:v>2887</c:v>
                </c:pt>
                <c:pt idx="3245">
                  <c:v>2888</c:v>
                </c:pt>
                <c:pt idx="3246">
                  <c:v>2889</c:v>
                </c:pt>
                <c:pt idx="3247">
                  <c:v>2890</c:v>
                </c:pt>
                <c:pt idx="3248">
                  <c:v>2891</c:v>
                </c:pt>
                <c:pt idx="3249">
                  <c:v>2892</c:v>
                </c:pt>
                <c:pt idx="3250">
                  <c:v>2893</c:v>
                </c:pt>
                <c:pt idx="3251">
                  <c:v>2894</c:v>
                </c:pt>
                <c:pt idx="3252">
                  <c:v>2895</c:v>
                </c:pt>
                <c:pt idx="3253">
                  <c:v>2896</c:v>
                </c:pt>
                <c:pt idx="3254">
                  <c:v>2897</c:v>
                </c:pt>
                <c:pt idx="3255">
                  <c:v>2898</c:v>
                </c:pt>
                <c:pt idx="3256">
                  <c:v>2899</c:v>
                </c:pt>
                <c:pt idx="3257">
                  <c:v>2900</c:v>
                </c:pt>
                <c:pt idx="3258">
                  <c:v>2901</c:v>
                </c:pt>
                <c:pt idx="3259">
                  <c:v>2902</c:v>
                </c:pt>
                <c:pt idx="3260">
                  <c:v>2903</c:v>
                </c:pt>
                <c:pt idx="3261">
                  <c:v>2904</c:v>
                </c:pt>
                <c:pt idx="3262">
                  <c:v>2905</c:v>
                </c:pt>
                <c:pt idx="3263">
                  <c:v>2906</c:v>
                </c:pt>
                <c:pt idx="3264">
                  <c:v>2907</c:v>
                </c:pt>
                <c:pt idx="3265">
                  <c:v>2908</c:v>
                </c:pt>
                <c:pt idx="3266">
                  <c:v>2909</c:v>
                </c:pt>
                <c:pt idx="3267">
                  <c:v>2910</c:v>
                </c:pt>
                <c:pt idx="3268">
                  <c:v>2911</c:v>
                </c:pt>
                <c:pt idx="3269">
                  <c:v>2912</c:v>
                </c:pt>
                <c:pt idx="3270">
                  <c:v>2913</c:v>
                </c:pt>
                <c:pt idx="3271">
                  <c:v>2914</c:v>
                </c:pt>
                <c:pt idx="3272">
                  <c:v>2915</c:v>
                </c:pt>
                <c:pt idx="3273">
                  <c:v>2916</c:v>
                </c:pt>
                <c:pt idx="3274">
                  <c:v>2917</c:v>
                </c:pt>
                <c:pt idx="3275">
                  <c:v>2918</c:v>
                </c:pt>
                <c:pt idx="3276">
                  <c:v>2919</c:v>
                </c:pt>
                <c:pt idx="3277">
                  <c:v>2920</c:v>
                </c:pt>
                <c:pt idx="3278">
                  <c:v>2921</c:v>
                </c:pt>
                <c:pt idx="3279">
                  <c:v>2922</c:v>
                </c:pt>
                <c:pt idx="3280">
                  <c:v>2923</c:v>
                </c:pt>
                <c:pt idx="3281">
                  <c:v>2924</c:v>
                </c:pt>
                <c:pt idx="3282">
                  <c:v>2925</c:v>
                </c:pt>
                <c:pt idx="3283">
                  <c:v>2926</c:v>
                </c:pt>
                <c:pt idx="3284">
                  <c:v>2927</c:v>
                </c:pt>
                <c:pt idx="3285">
                  <c:v>2928</c:v>
                </c:pt>
                <c:pt idx="3286">
                  <c:v>2929</c:v>
                </c:pt>
                <c:pt idx="3287">
                  <c:v>2930</c:v>
                </c:pt>
                <c:pt idx="3288">
                  <c:v>2931</c:v>
                </c:pt>
                <c:pt idx="3289">
                  <c:v>2932</c:v>
                </c:pt>
                <c:pt idx="3290">
                  <c:v>2933</c:v>
                </c:pt>
                <c:pt idx="3291">
                  <c:v>2934</c:v>
                </c:pt>
                <c:pt idx="3292">
                  <c:v>2935</c:v>
                </c:pt>
                <c:pt idx="3293">
                  <c:v>2936</c:v>
                </c:pt>
                <c:pt idx="3294">
                  <c:v>2937</c:v>
                </c:pt>
                <c:pt idx="3295">
                  <c:v>2938</c:v>
                </c:pt>
                <c:pt idx="3296">
                  <c:v>2939</c:v>
                </c:pt>
                <c:pt idx="3297">
                  <c:v>2940</c:v>
                </c:pt>
                <c:pt idx="3298">
                  <c:v>2941</c:v>
                </c:pt>
                <c:pt idx="3299">
                  <c:v>2942</c:v>
                </c:pt>
                <c:pt idx="3300">
                  <c:v>2943</c:v>
                </c:pt>
                <c:pt idx="3301">
                  <c:v>2944</c:v>
                </c:pt>
                <c:pt idx="3302">
                  <c:v>2945</c:v>
                </c:pt>
                <c:pt idx="3303">
                  <c:v>2946</c:v>
                </c:pt>
                <c:pt idx="3304">
                  <c:v>2947</c:v>
                </c:pt>
                <c:pt idx="3305">
                  <c:v>2948</c:v>
                </c:pt>
                <c:pt idx="3306">
                  <c:v>2949</c:v>
                </c:pt>
                <c:pt idx="3307">
                  <c:v>2950</c:v>
                </c:pt>
                <c:pt idx="3308">
                  <c:v>2951</c:v>
                </c:pt>
                <c:pt idx="3309">
                  <c:v>2952</c:v>
                </c:pt>
                <c:pt idx="3310">
                  <c:v>2953</c:v>
                </c:pt>
                <c:pt idx="3311">
                  <c:v>2954</c:v>
                </c:pt>
                <c:pt idx="3312">
                  <c:v>2955</c:v>
                </c:pt>
                <c:pt idx="3313">
                  <c:v>2956</c:v>
                </c:pt>
                <c:pt idx="3314">
                  <c:v>2957</c:v>
                </c:pt>
                <c:pt idx="3315">
                  <c:v>2958</c:v>
                </c:pt>
                <c:pt idx="3316">
                  <c:v>2959</c:v>
                </c:pt>
                <c:pt idx="3317">
                  <c:v>2960</c:v>
                </c:pt>
                <c:pt idx="3318">
                  <c:v>2961</c:v>
                </c:pt>
                <c:pt idx="3319">
                  <c:v>2962</c:v>
                </c:pt>
                <c:pt idx="3320">
                  <c:v>2963</c:v>
                </c:pt>
                <c:pt idx="3321">
                  <c:v>2964</c:v>
                </c:pt>
                <c:pt idx="3322">
                  <c:v>2965</c:v>
                </c:pt>
                <c:pt idx="3323">
                  <c:v>2966</c:v>
                </c:pt>
                <c:pt idx="3324">
                  <c:v>2967</c:v>
                </c:pt>
                <c:pt idx="3325">
                  <c:v>2968</c:v>
                </c:pt>
                <c:pt idx="3326">
                  <c:v>2969</c:v>
                </c:pt>
                <c:pt idx="3327">
                  <c:v>2970</c:v>
                </c:pt>
                <c:pt idx="3328">
                  <c:v>2971</c:v>
                </c:pt>
                <c:pt idx="3329">
                  <c:v>2972</c:v>
                </c:pt>
                <c:pt idx="3330">
                  <c:v>2973</c:v>
                </c:pt>
                <c:pt idx="3331">
                  <c:v>2974</c:v>
                </c:pt>
                <c:pt idx="3332">
                  <c:v>2975</c:v>
                </c:pt>
                <c:pt idx="3333">
                  <c:v>2976</c:v>
                </c:pt>
                <c:pt idx="3334">
                  <c:v>2977</c:v>
                </c:pt>
                <c:pt idx="3335">
                  <c:v>2978</c:v>
                </c:pt>
                <c:pt idx="3336">
                  <c:v>2979</c:v>
                </c:pt>
                <c:pt idx="3337">
                  <c:v>2980</c:v>
                </c:pt>
                <c:pt idx="3338">
                  <c:v>2981</c:v>
                </c:pt>
                <c:pt idx="3339">
                  <c:v>2982</c:v>
                </c:pt>
                <c:pt idx="3340">
                  <c:v>2983</c:v>
                </c:pt>
                <c:pt idx="3341">
                  <c:v>2984</c:v>
                </c:pt>
                <c:pt idx="3342">
                  <c:v>2985</c:v>
                </c:pt>
                <c:pt idx="3343">
                  <c:v>2986</c:v>
                </c:pt>
                <c:pt idx="3344">
                  <c:v>2987</c:v>
                </c:pt>
                <c:pt idx="3345">
                  <c:v>2988</c:v>
                </c:pt>
                <c:pt idx="3346">
                  <c:v>2989</c:v>
                </c:pt>
                <c:pt idx="3347">
                  <c:v>2990</c:v>
                </c:pt>
                <c:pt idx="3348">
                  <c:v>2991</c:v>
                </c:pt>
                <c:pt idx="3349">
                  <c:v>2992</c:v>
                </c:pt>
                <c:pt idx="3350">
                  <c:v>2993</c:v>
                </c:pt>
                <c:pt idx="3351">
                  <c:v>2994</c:v>
                </c:pt>
                <c:pt idx="3352">
                  <c:v>2995</c:v>
                </c:pt>
                <c:pt idx="3353">
                  <c:v>2996</c:v>
                </c:pt>
                <c:pt idx="3354">
                  <c:v>2997</c:v>
                </c:pt>
                <c:pt idx="3355">
                  <c:v>2998</c:v>
                </c:pt>
                <c:pt idx="3356">
                  <c:v>2999</c:v>
                </c:pt>
                <c:pt idx="3357">
                  <c:v>3000</c:v>
                </c:pt>
                <c:pt idx="3358">
                  <c:v>3001</c:v>
                </c:pt>
                <c:pt idx="3359">
                  <c:v>3002</c:v>
                </c:pt>
                <c:pt idx="3360">
                  <c:v>3003</c:v>
                </c:pt>
                <c:pt idx="3361">
                  <c:v>3004</c:v>
                </c:pt>
                <c:pt idx="3362">
                  <c:v>3005</c:v>
                </c:pt>
                <c:pt idx="3363">
                  <c:v>3006</c:v>
                </c:pt>
                <c:pt idx="3364">
                  <c:v>3007</c:v>
                </c:pt>
                <c:pt idx="3365">
                  <c:v>3008</c:v>
                </c:pt>
                <c:pt idx="3366">
                  <c:v>3009</c:v>
                </c:pt>
                <c:pt idx="3367">
                  <c:v>3010</c:v>
                </c:pt>
                <c:pt idx="3368">
                  <c:v>3011</c:v>
                </c:pt>
                <c:pt idx="3369">
                  <c:v>3012</c:v>
                </c:pt>
                <c:pt idx="3370">
                  <c:v>3013</c:v>
                </c:pt>
                <c:pt idx="3371">
                  <c:v>3014</c:v>
                </c:pt>
                <c:pt idx="3372">
                  <c:v>3015</c:v>
                </c:pt>
                <c:pt idx="3373">
                  <c:v>3016</c:v>
                </c:pt>
                <c:pt idx="3374">
                  <c:v>3017</c:v>
                </c:pt>
                <c:pt idx="3375">
                  <c:v>3018</c:v>
                </c:pt>
                <c:pt idx="3376">
                  <c:v>3019</c:v>
                </c:pt>
                <c:pt idx="3377">
                  <c:v>3020</c:v>
                </c:pt>
                <c:pt idx="3378">
                  <c:v>3021</c:v>
                </c:pt>
                <c:pt idx="3379">
                  <c:v>3022</c:v>
                </c:pt>
                <c:pt idx="3380">
                  <c:v>3023</c:v>
                </c:pt>
                <c:pt idx="3381">
                  <c:v>3024</c:v>
                </c:pt>
                <c:pt idx="3382">
                  <c:v>3025</c:v>
                </c:pt>
                <c:pt idx="3383">
                  <c:v>3026</c:v>
                </c:pt>
                <c:pt idx="3384">
                  <c:v>3027</c:v>
                </c:pt>
                <c:pt idx="3385">
                  <c:v>3028</c:v>
                </c:pt>
                <c:pt idx="3386">
                  <c:v>3029</c:v>
                </c:pt>
                <c:pt idx="3387">
                  <c:v>3030</c:v>
                </c:pt>
                <c:pt idx="3388">
                  <c:v>3031</c:v>
                </c:pt>
                <c:pt idx="3389">
                  <c:v>3032</c:v>
                </c:pt>
                <c:pt idx="3390">
                  <c:v>3033</c:v>
                </c:pt>
                <c:pt idx="3391">
                  <c:v>3034</c:v>
                </c:pt>
                <c:pt idx="3392">
                  <c:v>3035</c:v>
                </c:pt>
                <c:pt idx="3393">
                  <c:v>3036</c:v>
                </c:pt>
                <c:pt idx="3394">
                  <c:v>3037</c:v>
                </c:pt>
                <c:pt idx="3395">
                  <c:v>3038</c:v>
                </c:pt>
                <c:pt idx="3396">
                  <c:v>3039</c:v>
                </c:pt>
                <c:pt idx="3397">
                  <c:v>3040</c:v>
                </c:pt>
                <c:pt idx="3398">
                  <c:v>3041</c:v>
                </c:pt>
                <c:pt idx="3399">
                  <c:v>3042</c:v>
                </c:pt>
                <c:pt idx="3400">
                  <c:v>3043</c:v>
                </c:pt>
                <c:pt idx="3401">
                  <c:v>3044</c:v>
                </c:pt>
                <c:pt idx="3402">
                  <c:v>3045</c:v>
                </c:pt>
                <c:pt idx="3403">
                  <c:v>3046</c:v>
                </c:pt>
                <c:pt idx="3404">
                  <c:v>3047</c:v>
                </c:pt>
                <c:pt idx="3405">
                  <c:v>3048</c:v>
                </c:pt>
                <c:pt idx="3406">
                  <c:v>3049</c:v>
                </c:pt>
                <c:pt idx="3407">
                  <c:v>3050</c:v>
                </c:pt>
                <c:pt idx="3408">
                  <c:v>3051</c:v>
                </c:pt>
                <c:pt idx="3409">
                  <c:v>3052</c:v>
                </c:pt>
                <c:pt idx="3410">
                  <c:v>3053</c:v>
                </c:pt>
                <c:pt idx="3411">
                  <c:v>3054</c:v>
                </c:pt>
                <c:pt idx="3412">
                  <c:v>3055</c:v>
                </c:pt>
                <c:pt idx="3413">
                  <c:v>3056</c:v>
                </c:pt>
                <c:pt idx="3414">
                  <c:v>3057</c:v>
                </c:pt>
                <c:pt idx="3415">
                  <c:v>3058</c:v>
                </c:pt>
                <c:pt idx="3416">
                  <c:v>3059</c:v>
                </c:pt>
                <c:pt idx="3417">
                  <c:v>3060</c:v>
                </c:pt>
                <c:pt idx="3418">
                  <c:v>3061</c:v>
                </c:pt>
                <c:pt idx="3419">
                  <c:v>3062</c:v>
                </c:pt>
                <c:pt idx="3420">
                  <c:v>3063</c:v>
                </c:pt>
                <c:pt idx="3421">
                  <c:v>3064</c:v>
                </c:pt>
                <c:pt idx="3422">
                  <c:v>3065</c:v>
                </c:pt>
                <c:pt idx="3423">
                  <c:v>3066</c:v>
                </c:pt>
                <c:pt idx="3424">
                  <c:v>3067</c:v>
                </c:pt>
                <c:pt idx="3425">
                  <c:v>3068</c:v>
                </c:pt>
                <c:pt idx="3426">
                  <c:v>3069</c:v>
                </c:pt>
                <c:pt idx="3427">
                  <c:v>3070</c:v>
                </c:pt>
                <c:pt idx="3428">
                  <c:v>3071</c:v>
                </c:pt>
                <c:pt idx="3429">
                  <c:v>3072</c:v>
                </c:pt>
                <c:pt idx="3430">
                  <c:v>3073</c:v>
                </c:pt>
                <c:pt idx="3431">
                  <c:v>3074</c:v>
                </c:pt>
                <c:pt idx="3432">
                  <c:v>3075</c:v>
                </c:pt>
                <c:pt idx="3433">
                  <c:v>3076</c:v>
                </c:pt>
                <c:pt idx="3434">
                  <c:v>3077</c:v>
                </c:pt>
                <c:pt idx="3435">
                  <c:v>3078</c:v>
                </c:pt>
                <c:pt idx="3436">
                  <c:v>3079</c:v>
                </c:pt>
                <c:pt idx="3437">
                  <c:v>3080</c:v>
                </c:pt>
                <c:pt idx="3438">
                  <c:v>3081</c:v>
                </c:pt>
                <c:pt idx="3439">
                  <c:v>3082</c:v>
                </c:pt>
                <c:pt idx="3440">
                  <c:v>3083</c:v>
                </c:pt>
                <c:pt idx="3441">
                  <c:v>3084</c:v>
                </c:pt>
                <c:pt idx="3442">
                  <c:v>3085</c:v>
                </c:pt>
                <c:pt idx="3443">
                  <c:v>3086</c:v>
                </c:pt>
                <c:pt idx="3444">
                  <c:v>3087</c:v>
                </c:pt>
                <c:pt idx="3445">
                  <c:v>3088</c:v>
                </c:pt>
                <c:pt idx="3446">
                  <c:v>3089</c:v>
                </c:pt>
                <c:pt idx="3447">
                  <c:v>3090</c:v>
                </c:pt>
                <c:pt idx="3448">
                  <c:v>3091</c:v>
                </c:pt>
                <c:pt idx="3449">
                  <c:v>3092</c:v>
                </c:pt>
                <c:pt idx="3450">
                  <c:v>3093</c:v>
                </c:pt>
                <c:pt idx="3451">
                  <c:v>3094</c:v>
                </c:pt>
                <c:pt idx="3452">
                  <c:v>3095</c:v>
                </c:pt>
                <c:pt idx="3453">
                  <c:v>3096</c:v>
                </c:pt>
                <c:pt idx="3454">
                  <c:v>3097</c:v>
                </c:pt>
                <c:pt idx="3455">
                  <c:v>3098</c:v>
                </c:pt>
                <c:pt idx="3456">
                  <c:v>3099</c:v>
                </c:pt>
                <c:pt idx="3457">
                  <c:v>3100</c:v>
                </c:pt>
                <c:pt idx="3458">
                  <c:v>3101</c:v>
                </c:pt>
                <c:pt idx="3459">
                  <c:v>3102</c:v>
                </c:pt>
                <c:pt idx="3460">
                  <c:v>3103</c:v>
                </c:pt>
                <c:pt idx="3461">
                  <c:v>3104</c:v>
                </c:pt>
                <c:pt idx="3462">
                  <c:v>3105</c:v>
                </c:pt>
                <c:pt idx="3463">
                  <c:v>3106</c:v>
                </c:pt>
                <c:pt idx="3464">
                  <c:v>3107</c:v>
                </c:pt>
                <c:pt idx="3465">
                  <c:v>3108</c:v>
                </c:pt>
                <c:pt idx="3466">
                  <c:v>3109</c:v>
                </c:pt>
                <c:pt idx="3467">
                  <c:v>3110</c:v>
                </c:pt>
                <c:pt idx="3468">
                  <c:v>3111</c:v>
                </c:pt>
                <c:pt idx="3469">
                  <c:v>3112</c:v>
                </c:pt>
                <c:pt idx="3470">
                  <c:v>3113</c:v>
                </c:pt>
                <c:pt idx="3471">
                  <c:v>3114</c:v>
                </c:pt>
                <c:pt idx="3472">
                  <c:v>3115</c:v>
                </c:pt>
                <c:pt idx="3473">
                  <c:v>3116</c:v>
                </c:pt>
                <c:pt idx="3474">
                  <c:v>3117</c:v>
                </c:pt>
                <c:pt idx="3475">
                  <c:v>3118</c:v>
                </c:pt>
                <c:pt idx="3476">
                  <c:v>3119</c:v>
                </c:pt>
                <c:pt idx="3477">
                  <c:v>3120</c:v>
                </c:pt>
                <c:pt idx="3478">
                  <c:v>3121</c:v>
                </c:pt>
                <c:pt idx="3479">
                  <c:v>3122</c:v>
                </c:pt>
                <c:pt idx="3480">
                  <c:v>3123</c:v>
                </c:pt>
                <c:pt idx="3481">
                  <c:v>3124</c:v>
                </c:pt>
                <c:pt idx="3482">
                  <c:v>3125</c:v>
                </c:pt>
                <c:pt idx="3483">
                  <c:v>3126</c:v>
                </c:pt>
                <c:pt idx="3484">
                  <c:v>3127</c:v>
                </c:pt>
                <c:pt idx="3485">
                  <c:v>3128</c:v>
                </c:pt>
                <c:pt idx="3486">
                  <c:v>3129</c:v>
                </c:pt>
                <c:pt idx="3487">
                  <c:v>3130</c:v>
                </c:pt>
                <c:pt idx="3488">
                  <c:v>3131</c:v>
                </c:pt>
                <c:pt idx="3489">
                  <c:v>3132</c:v>
                </c:pt>
                <c:pt idx="3490">
                  <c:v>3133</c:v>
                </c:pt>
                <c:pt idx="3491">
                  <c:v>3134</c:v>
                </c:pt>
                <c:pt idx="3492">
                  <c:v>3135</c:v>
                </c:pt>
                <c:pt idx="3493">
                  <c:v>3136</c:v>
                </c:pt>
                <c:pt idx="3494">
                  <c:v>3137</c:v>
                </c:pt>
                <c:pt idx="3495">
                  <c:v>3138</c:v>
                </c:pt>
                <c:pt idx="3496">
                  <c:v>3139</c:v>
                </c:pt>
                <c:pt idx="3497">
                  <c:v>3140</c:v>
                </c:pt>
                <c:pt idx="3498">
                  <c:v>3141</c:v>
                </c:pt>
                <c:pt idx="3499">
                  <c:v>3142</c:v>
                </c:pt>
                <c:pt idx="3500">
                  <c:v>3143</c:v>
                </c:pt>
                <c:pt idx="3501">
                  <c:v>3144</c:v>
                </c:pt>
                <c:pt idx="3502">
                  <c:v>3145</c:v>
                </c:pt>
                <c:pt idx="3503">
                  <c:v>3146</c:v>
                </c:pt>
                <c:pt idx="3504">
                  <c:v>3147</c:v>
                </c:pt>
                <c:pt idx="3505">
                  <c:v>3148</c:v>
                </c:pt>
                <c:pt idx="3506">
                  <c:v>3149</c:v>
                </c:pt>
                <c:pt idx="3507">
                  <c:v>3150</c:v>
                </c:pt>
                <c:pt idx="3508">
                  <c:v>3151</c:v>
                </c:pt>
                <c:pt idx="3509">
                  <c:v>3152</c:v>
                </c:pt>
                <c:pt idx="3510">
                  <c:v>3153</c:v>
                </c:pt>
                <c:pt idx="3511">
                  <c:v>3154</c:v>
                </c:pt>
                <c:pt idx="3512">
                  <c:v>3155</c:v>
                </c:pt>
                <c:pt idx="3513">
                  <c:v>3156</c:v>
                </c:pt>
                <c:pt idx="3514">
                  <c:v>3157</c:v>
                </c:pt>
                <c:pt idx="3515">
                  <c:v>3158</c:v>
                </c:pt>
                <c:pt idx="3516">
                  <c:v>3159</c:v>
                </c:pt>
                <c:pt idx="3517">
                  <c:v>3160</c:v>
                </c:pt>
                <c:pt idx="3518">
                  <c:v>3161</c:v>
                </c:pt>
                <c:pt idx="3519">
                  <c:v>3162</c:v>
                </c:pt>
                <c:pt idx="3520">
                  <c:v>3163</c:v>
                </c:pt>
                <c:pt idx="3521">
                  <c:v>3164</c:v>
                </c:pt>
                <c:pt idx="3522">
                  <c:v>3165</c:v>
                </c:pt>
                <c:pt idx="3523">
                  <c:v>3166</c:v>
                </c:pt>
                <c:pt idx="3524">
                  <c:v>3167</c:v>
                </c:pt>
                <c:pt idx="3525">
                  <c:v>3168</c:v>
                </c:pt>
                <c:pt idx="3526">
                  <c:v>3169</c:v>
                </c:pt>
                <c:pt idx="3527">
                  <c:v>3170</c:v>
                </c:pt>
                <c:pt idx="3528">
                  <c:v>3171</c:v>
                </c:pt>
                <c:pt idx="3529">
                  <c:v>3172</c:v>
                </c:pt>
                <c:pt idx="3530">
                  <c:v>3173</c:v>
                </c:pt>
                <c:pt idx="3531">
                  <c:v>3174</c:v>
                </c:pt>
                <c:pt idx="3532">
                  <c:v>3175</c:v>
                </c:pt>
                <c:pt idx="3533">
                  <c:v>3176</c:v>
                </c:pt>
                <c:pt idx="3534">
                  <c:v>3177</c:v>
                </c:pt>
                <c:pt idx="3535">
                  <c:v>3178</c:v>
                </c:pt>
                <c:pt idx="3536">
                  <c:v>3179</c:v>
                </c:pt>
                <c:pt idx="3537">
                  <c:v>3180</c:v>
                </c:pt>
                <c:pt idx="3538">
                  <c:v>3181</c:v>
                </c:pt>
                <c:pt idx="3539">
                  <c:v>3182</c:v>
                </c:pt>
                <c:pt idx="3540">
                  <c:v>3183</c:v>
                </c:pt>
                <c:pt idx="3541">
                  <c:v>3184</c:v>
                </c:pt>
                <c:pt idx="3542">
                  <c:v>3185</c:v>
                </c:pt>
                <c:pt idx="3543">
                  <c:v>3186</c:v>
                </c:pt>
                <c:pt idx="3544">
                  <c:v>3187</c:v>
                </c:pt>
                <c:pt idx="3545">
                  <c:v>3188</c:v>
                </c:pt>
                <c:pt idx="3546">
                  <c:v>3189</c:v>
                </c:pt>
                <c:pt idx="3547">
                  <c:v>3190</c:v>
                </c:pt>
                <c:pt idx="3548">
                  <c:v>3191</c:v>
                </c:pt>
                <c:pt idx="3549">
                  <c:v>3192</c:v>
                </c:pt>
                <c:pt idx="3550">
                  <c:v>3193</c:v>
                </c:pt>
                <c:pt idx="3551">
                  <c:v>3194</c:v>
                </c:pt>
                <c:pt idx="3552">
                  <c:v>3195</c:v>
                </c:pt>
                <c:pt idx="3553">
                  <c:v>3196</c:v>
                </c:pt>
                <c:pt idx="3554">
                  <c:v>3197</c:v>
                </c:pt>
                <c:pt idx="3555">
                  <c:v>3198</c:v>
                </c:pt>
                <c:pt idx="3556">
                  <c:v>3199</c:v>
                </c:pt>
                <c:pt idx="3557">
                  <c:v>3200</c:v>
                </c:pt>
                <c:pt idx="3558">
                  <c:v>3201</c:v>
                </c:pt>
                <c:pt idx="3559">
                  <c:v>3202</c:v>
                </c:pt>
                <c:pt idx="3560">
                  <c:v>3203</c:v>
                </c:pt>
                <c:pt idx="3561">
                  <c:v>3204</c:v>
                </c:pt>
                <c:pt idx="3562">
                  <c:v>3205</c:v>
                </c:pt>
                <c:pt idx="3563">
                  <c:v>3206</c:v>
                </c:pt>
                <c:pt idx="3564">
                  <c:v>3207</c:v>
                </c:pt>
                <c:pt idx="3565">
                  <c:v>3208</c:v>
                </c:pt>
                <c:pt idx="3566">
                  <c:v>3209</c:v>
                </c:pt>
                <c:pt idx="3567">
                  <c:v>3210</c:v>
                </c:pt>
                <c:pt idx="3568">
                  <c:v>3211</c:v>
                </c:pt>
                <c:pt idx="3569">
                  <c:v>3212</c:v>
                </c:pt>
                <c:pt idx="3570">
                  <c:v>3213</c:v>
                </c:pt>
                <c:pt idx="3571">
                  <c:v>3214</c:v>
                </c:pt>
                <c:pt idx="3572">
                  <c:v>3215</c:v>
                </c:pt>
                <c:pt idx="3573">
                  <c:v>3216</c:v>
                </c:pt>
                <c:pt idx="3574">
                  <c:v>3217</c:v>
                </c:pt>
                <c:pt idx="3575">
                  <c:v>3218</c:v>
                </c:pt>
                <c:pt idx="3576">
                  <c:v>3219</c:v>
                </c:pt>
                <c:pt idx="3577">
                  <c:v>3220</c:v>
                </c:pt>
                <c:pt idx="3578">
                  <c:v>3221</c:v>
                </c:pt>
                <c:pt idx="3579">
                  <c:v>3222</c:v>
                </c:pt>
                <c:pt idx="3580">
                  <c:v>3223</c:v>
                </c:pt>
                <c:pt idx="3581">
                  <c:v>3224</c:v>
                </c:pt>
                <c:pt idx="3582">
                  <c:v>3225</c:v>
                </c:pt>
                <c:pt idx="3583">
                  <c:v>3226</c:v>
                </c:pt>
                <c:pt idx="3584">
                  <c:v>3227</c:v>
                </c:pt>
                <c:pt idx="3585">
                  <c:v>3228</c:v>
                </c:pt>
                <c:pt idx="3586">
                  <c:v>3229</c:v>
                </c:pt>
                <c:pt idx="3587">
                  <c:v>3230</c:v>
                </c:pt>
                <c:pt idx="3588">
                  <c:v>3231</c:v>
                </c:pt>
                <c:pt idx="3589">
                  <c:v>3232</c:v>
                </c:pt>
                <c:pt idx="3590">
                  <c:v>3233</c:v>
                </c:pt>
                <c:pt idx="3591">
                  <c:v>3234</c:v>
                </c:pt>
                <c:pt idx="3592">
                  <c:v>3235</c:v>
                </c:pt>
                <c:pt idx="3593">
                  <c:v>3236</c:v>
                </c:pt>
                <c:pt idx="3594">
                  <c:v>3237</c:v>
                </c:pt>
                <c:pt idx="3595">
                  <c:v>3238</c:v>
                </c:pt>
                <c:pt idx="3596">
                  <c:v>3239</c:v>
                </c:pt>
                <c:pt idx="3597">
                  <c:v>3240</c:v>
                </c:pt>
                <c:pt idx="3598">
                  <c:v>3241</c:v>
                </c:pt>
                <c:pt idx="3599">
                  <c:v>3242</c:v>
                </c:pt>
                <c:pt idx="3600">
                  <c:v>3243</c:v>
                </c:pt>
                <c:pt idx="3601">
                  <c:v>3244</c:v>
                </c:pt>
                <c:pt idx="3602">
                  <c:v>3245</c:v>
                </c:pt>
                <c:pt idx="3603">
                  <c:v>3246</c:v>
                </c:pt>
                <c:pt idx="3604">
                  <c:v>3247</c:v>
                </c:pt>
                <c:pt idx="3605">
                  <c:v>3248</c:v>
                </c:pt>
                <c:pt idx="3606">
                  <c:v>3249</c:v>
                </c:pt>
                <c:pt idx="3607">
                  <c:v>3250</c:v>
                </c:pt>
                <c:pt idx="3608">
                  <c:v>3251</c:v>
                </c:pt>
                <c:pt idx="3609">
                  <c:v>3252</c:v>
                </c:pt>
                <c:pt idx="3610">
                  <c:v>3253</c:v>
                </c:pt>
                <c:pt idx="3611">
                  <c:v>3254</c:v>
                </c:pt>
                <c:pt idx="3612">
                  <c:v>3255</c:v>
                </c:pt>
                <c:pt idx="3613">
                  <c:v>3256</c:v>
                </c:pt>
                <c:pt idx="3614">
                  <c:v>3257</c:v>
                </c:pt>
                <c:pt idx="3615">
                  <c:v>3258</c:v>
                </c:pt>
                <c:pt idx="3616">
                  <c:v>3259</c:v>
                </c:pt>
                <c:pt idx="3617">
                  <c:v>3260</c:v>
                </c:pt>
                <c:pt idx="3618">
                  <c:v>3261</c:v>
                </c:pt>
                <c:pt idx="3619">
                  <c:v>3262</c:v>
                </c:pt>
                <c:pt idx="3620">
                  <c:v>3263</c:v>
                </c:pt>
                <c:pt idx="3621">
                  <c:v>3264</c:v>
                </c:pt>
                <c:pt idx="3622">
                  <c:v>3265</c:v>
                </c:pt>
                <c:pt idx="3623">
                  <c:v>3266</c:v>
                </c:pt>
                <c:pt idx="3624">
                  <c:v>3267</c:v>
                </c:pt>
                <c:pt idx="3625">
                  <c:v>3268</c:v>
                </c:pt>
                <c:pt idx="3626">
                  <c:v>3269</c:v>
                </c:pt>
                <c:pt idx="3627">
                  <c:v>3270</c:v>
                </c:pt>
                <c:pt idx="3628">
                  <c:v>3271</c:v>
                </c:pt>
                <c:pt idx="3629">
                  <c:v>3272</c:v>
                </c:pt>
                <c:pt idx="3630">
                  <c:v>3273</c:v>
                </c:pt>
                <c:pt idx="3631">
                  <c:v>3274</c:v>
                </c:pt>
                <c:pt idx="3632">
                  <c:v>3275</c:v>
                </c:pt>
                <c:pt idx="3633">
                  <c:v>3276</c:v>
                </c:pt>
                <c:pt idx="3634">
                  <c:v>3277</c:v>
                </c:pt>
                <c:pt idx="3635">
                  <c:v>3278</c:v>
                </c:pt>
                <c:pt idx="3636">
                  <c:v>3279</c:v>
                </c:pt>
                <c:pt idx="3637">
                  <c:v>3280</c:v>
                </c:pt>
                <c:pt idx="3638">
                  <c:v>3281</c:v>
                </c:pt>
                <c:pt idx="3639">
                  <c:v>3282</c:v>
                </c:pt>
                <c:pt idx="3640">
                  <c:v>3283</c:v>
                </c:pt>
                <c:pt idx="3641">
                  <c:v>3284</c:v>
                </c:pt>
                <c:pt idx="3642">
                  <c:v>3285</c:v>
                </c:pt>
                <c:pt idx="3643">
                  <c:v>3286</c:v>
                </c:pt>
                <c:pt idx="3644">
                  <c:v>3287</c:v>
                </c:pt>
                <c:pt idx="3645">
                  <c:v>3288</c:v>
                </c:pt>
                <c:pt idx="3646">
                  <c:v>3289</c:v>
                </c:pt>
                <c:pt idx="3647">
                  <c:v>3290</c:v>
                </c:pt>
                <c:pt idx="3648">
                  <c:v>3291</c:v>
                </c:pt>
                <c:pt idx="3649">
                  <c:v>3292</c:v>
                </c:pt>
                <c:pt idx="3650">
                  <c:v>3293</c:v>
                </c:pt>
                <c:pt idx="3651">
                  <c:v>3294</c:v>
                </c:pt>
                <c:pt idx="3652">
                  <c:v>3295</c:v>
                </c:pt>
                <c:pt idx="3653">
                  <c:v>3296</c:v>
                </c:pt>
                <c:pt idx="3654">
                  <c:v>3297</c:v>
                </c:pt>
                <c:pt idx="3655">
                  <c:v>3298</c:v>
                </c:pt>
                <c:pt idx="3656">
                  <c:v>3299</c:v>
                </c:pt>
                <c:pt idx="3657">
                  <c:v>3300</c:v>
                </c:pt>
                <c:pt idx="3658">
                  <c:v>3301</c:v>
                </c:pt>
                <c:pt idx="3659">
                  <c:v>3302</c:v>
                </c:pt>
                <c:pt idx="3660">
                  <c:v>3303</c:v>
                </c:pt>
                <c:pt idx="3661">
                  <c:v>3304</c:v>
                </c:pt>
                <c:pt idx="3662">
                  <c:v>3305</c:v>
                </c:pt>
                <c:pt idx="3663">
                  <c:v>3306</c:v>
                </c:pt>
                <c:pt idx="3664">
                  <c:v>3307</c:v>
                </c:pt>
                <c:pt idx="3665">
                  <c:v>3308</c:v>
                </c:pt>
                <c:pt idx="3666">
                  <c:v>3309</c:v>
                </c:pt>
                <c:pt idx="3667">
                  <c:v>3310</c:v>
                </c:pt>
                <c:pt idx="3668">
                  <c:v>3311</c:v>
                </c:pt>
                <c:pt idx="3669">
                  <c:v>3312</c:v>
                </c:pt>
                <c:pt idx="3670">
                  <c:v>3313</c:v>
                </c:pt>
                <c:pt idx="3671">
                  <c:v>3314</c:v>
                </c:pt>
                <c:pt idx="3672">
                  <c:v>3315</c:v>
                </c:pt>
                <c:pt idx="3673">
                  <c:v>3316</c:v>
                </c:pt>
                <c:pt idx="3674">
                  <c:v>3317</c:v>
                </c:pt>
                <c:pt idx="3675">
                  <c:v>3318</c:v>
                </c:pt>
                <c:pt idx="3676">
                  <c:v>3319</c:v>
                </c:pt>
                <c:pt idx="3677">
                  <c:v>3320</c:v>
                </c:pt>
                <c:pt idx="3678">
                  <c:v>3321</c:v>
                </c:pt>
                <c:pt idx="3679">
                  <c:v>3322</c:v>
                </c:pt>
                <c:pt idx="3680">
                  <c:v>3323</c:v>
                </c:pt>
                <c:pt idx="3681">
                  <c:v>3324</c:v>
                </c:pt>
                <c:pt idx="3682">
                  <c:v>3325</c:v>
                </c:pt>
                <c:pt idx="3683">
                  <c:v>3326</c:v>
                </c:pt>
                <c:pt idx="3684">
                  <c:v>3327</c:v>
                </c:pt>
                <c:pt idx="3685">
                  <c:v>3328</c:v>
                </c:pt>
                <c:pt idx="3686">
                  <c:v>3329</c:v>
                </c:pt>
                <c:pt idx="3687">
                  <c:v>3330</c:v>
                </c:pt>
                <c:pt idx="3688">
                  <c:v>3331</c:v>
                </c:pt>
                <c:pt idx="3689">
                  <c:v>3332</c:v>
                </c:pt>
                <c:pt idx="3690">
                  <c:v>3333</c:v>
                </c:pt>
                <c:pt idx="3691">
                  <c:v>3334</c:v>
                </c:pt>
                <c:pt idx="3692">
                  <c:v>3335</c:v>
                </c:pt>
                <c:pt idx="3693">
                  <c:v>3336</c:v>
                </c:pt>
                <c:pt idx="3694">
                  <c:v>3337</c:v>
                </c:pt>
                <c:pt idx="3695">
                  <c:v>3338</c:v>
                </c:pt>
                <c:pt idx="3696">
                  <c:v>3339</c:v>
                </c:pt>
                <c:pt idx="3697">
                  <c:v>3340</c:v>
                </c:pt>
                <c:pt idx="3698">
                  <c:v>3341</c:v>
                </c:pt>
                <c:pt idx="3699">
                  <c:v>3342</c:v>
                </c:pt>
                <c:pt idx="3700">
                  <c:v>3343</c:v>
                </c:pt>
                <c:pt idx="3701">
                  <c:v>3344</c:v>
                </c:pt>
                <c:pt idx="3702">
                  <c:v>3345</c:v>
                </c:pt>
                <c:pt idx="3703">
                  <c:v>3346</c:v>
                </c:pt>
                <c:pt idx="3704">
                  <c:v>3347</c:v>
                </c:pt>
                <c:pt idx="3705">
                  <c:v>3348</c:v>
                </c:pt>
                <c:pt idx="3706">
                  <c:v>3349</c:v>
                </c:pt>
                <c:pt idx="3707">
                  <c:v>3350</c:v>
                </c:pt>
                <c:pt idx="3708">
                  <c:v>3351</c:v>
                </c:pt>
                <c:pt idx="3709">
                  <c:v>3352</c:v>
                </c:pt>
                <c:pt idx="3710">
                  <c:v>3353</c:v>
                </c:pt>
                <c:pt idx="3711">
                  <c:v>3354</c:v>
                </c:pt>
                <c:pt idx="3712">
                  <c:v>3355</c:v>
                </c:pt>
                <c:pt idx="3713">
                  <c:v>3356</c:v>
                </c:pt>
                <c:pt idx="3714">
                  <c:v>3357</c:v>
                </c:pt>
                <c:pt idx="3715">
                  <c:v>3358</c:v>
                </c:pt>
                <c:pt idx="3716">
                  <c:v>3359</c:v>
                </c:pt>
                <c:pt idx="3717">
                  <c:v>3360</c:v>
                </c:pt>
                <c:pt idx="3718">
                  <c:v>3361</c:v>
                </c:pt>
                <c:pt idx="3719">
                  <c:v>3362</c:v>
                </c:pt>
                <c:pt idx="3720">
                  <c:v>3363</c:v>
                </c:pt>
                <c:pt idx="3721">
                  <c:v>3364</c:v>
                </c:pt>
                <c:pt idx="3722">
                  <c:v>3365</c:v>
                </c:pt>
                <c:pt idx="3723">
                  <c:v>3366</c:v>
                </c:pt>
                <c:pt idx="3724">
                  <c:v>3367</c:v>
                </c:pt>
                <c:pt idx="3725">
                  <c:v>3368</c:v>
                </c:pt>
                <c:pt idx="3726">
                  <c:v>3369</c:v>
                </c:pt>
                <c:pt idx="3727">
                  <c:v>3370</c:v>
                </c:pt>
                <c:pt idx="3728">
                  <c:v>3371</c:v>
                </c:pt>
                <c:pt idx="3729">
                  <c:v>3372</c:v>
                </c:pt>
                <c:pt idx="3730">
                  <c:v>3373</c:v>
                </c:pt>
                <c:pt idx="3731">
                  <c:v>3374</c:v>
                </c:pt>
                <c:pt idx="3732">
                  <c:v>3375</c:v>
                </c:pt>
                <c:pt idx="3733">
                  <c:v>3376</c:v>
                </c:pt>
                <c:pt idx="3734">
                  <c:v>3377</c:v>
                </c:pt>
                <c:pt idx="3735">
                  <c:v>3378</c:v>
                </c:pt>
                <c:pt idx="3736">
                  <c:v>3379</c:v>
                </c:pt>
                <c:pt idx="3737">
                  <c:v>3380</c:v>
                </c:pt>
                <c:pt idx="3738">
                  <c:v>3381</c:v>
                </c:pt>
                <c:pt idx="3739">
                  <c:v>3382</c:v>
                </c:pt>
                <c:pt idx="3740">
                  <c:v>3383</c:v>
                </c:pt>
                <c:pt idx="3741">
                  <c:v>3384</c:v>
                </c:pt>
                <c:pt idx="3742">
                  <c:v>3385</c:v>
                </c:pt>
                <c:pt idx="3743">
                  <c:v>3386</c:v>
                </c:pt>
                <c:pt idx="3744">
                  <c:v>3387</c:v>
                </c:pt>
                <c:pt idx="3745">
                  <c:v>3388</c:v>
                </c:pt>
                <c:pt idx="3746">
                  <c:v>3389</c:v>
                </c:pt>
                <c:pt idx="3747">
                  <c:v>3390</c:v>
                </c:pt>
                <c:pt idx="3748">
                  <c:v>3391</c:v>
                </c:pt>
                <c:pt idx="3749">
                  <c:v>3392</c:v>
                </c:pt>
                <c:pt idx="3750">
                  <c:v>3393</c:v>
                </c:pt>
                <c:pt idx="3751">
                  <c:v>3394</c:v>
                </c:pt>
                <c:pt idx="3752">
                  <c:v>3395</c:v>
                </c:pt>
                <c:pt idx="3753">
                  <c:v>3396</c:v>
                </c:pt>
                <c:pt idx="3754">
                  <c:v>3397</c:v>
                </c:pt>
                <c:pt idx="3755">
                  <c:v>3398</c:v>
                </c:pt>
                <c:pt idx="3756">
                  <c:v>3399</c:v>
                </c:pt>
                <c:pt idx="3757">
                  <c:v>3400</c:v>
                </c:pt>
                <c:pt idx="3758">
                  <c:v>3401</c:v>
                </c:pt>
                <c:pt idx="3759">
                  <c:v>3402</c:v>
                </c:pt>
                <c:pt idx="3760">
                  <c:v>3403</c:v>
                </c:pt>
                <c:pt idx="3761">
                  <c:v>3404</c:v>
                </c:pt>
                <c:pt idx="3762">
                  <c:v>3405</c:v>
                </c:pt>
                <c:pt idx="3763">
                  <c:v>3406</c:v>
                </c:pt>
                <c:pt idx="3764">
                  <c:v>3407</c:v>
                </c:pt>
                <c:pt idx="3765">
                  <c:v>3408</c:v>
                </c:pt>
                <c:pt idx="3766">
                  <c:v>3409</c:v>
                </c:pt>
                <c:pt idx="3767">
                  <c:v>3410</c:v>
                </c:pt>
                <c:pt idx="3768">
                  <c:v>3411</c:v>
                </c:pt>
                <c:pt idx="3769">
                  <c:v>3412</c:v>
                </c:pt>
                <c:pt idx="3770">
                  <c:v>3413</c:v>
                </c:pt>
                <c:pt idx="3771">
                  <c:v>3414</c:v>
                </c:pt>
                <c:pt idx="3772">
                  <c:v>3415</c:v>
                </c:pt>
                <c:pt idx="3773">
                  <c:v>3416</c:v>
                </c:pt>
                <c:pt idx="3774">
                  <c:v>3417</c:v>
                </c:pt>
                <c:pt idx="3775">
                  <c:v>3418</c:v>
                </c:pt>
                <c:pt idx="3776">
                  <c:v>3419</c:v>
                </c:pt>
                <c:pt idx="3777">
                  <c:v>3420</c:v>
                </c:pt>
                <c:pt idx="3778">
                  <c:v>3421</c:v>
                </c:pt>
                <c:pt idx="3779">
                  <c:v>3422</c:v>
                </c:pt>
                <c:pt idx="3780">
                  <c:v>3423</c:v>
                </c:pt>
                <c:pt idx="3781">
                  <c:v>3424</c:v>
                </c:pt>
                <c:pt idx="3782">
                  <c:v>3425</c:v>
                </c:pt>
                <c:pt idx="3783">
                  <c:v>3426</c:v>
                </c:pt>
                <c:pt idx="3784">
                  <c:v>3427</c:v>
                </c:pt>
                <c:pt idx="3785">
                  <c:v>3428</c:v>
                </c:pt>
                <c:pt idx="3786">
                  <c:v>3429</c:v>
                </c:pt>
                <c:pt idx="3787">
                  <c:v>3430</c:v>
                </c:pt>
                <c:pt idx="3788">
                  <c:v>3431</c:v>
                </c:pt>
                <c:pt idx="3789">
                  <c:v>3432</c:v>
                </c:pt>
                <c:pt idx="3790">
                  <c:v>3433</c:v>
                </c:pt>
                <c:pt idx="3791">
                  <c:v>3434</c:v>
                </c:pt>
                <c:pt idx="3792">
                  <c:v>3435</c:v>
                </c:pt>
                <c:pt idx="3793">
                  <c:v>3436</c:v>
                </c:pt>
                <c:pt idx="3794">
                  <c:v>3437</c:v>
                </c:pt>
                <c:pt idx="3795">
                  <c:v>3438</c:v>
                </c:pt>
                <c:pt idx="3796">
                  <c:v>3439</c:v>
                </c:pt>
                <c:pt idx="3797">
                  <c:v>3440</c:v>
                </c:pt>
                <c:pt idx="3798">
                  <c:v>3441</c:v>
                </c:pt>
                <c:pt idx="3799">
                  <c:v>3442</c:v>
                </c:pt>
                <c:pt idx="3800">
                  <c:v>3443</c:v>
                </c:pt>
                <c:pt idx="3801">
                  <c:v>3444</c:v>
                </c:pt>
                <c:pt idx="3802">
                  <c:v>3445</c:v>
                </c:pt>
                <c:pt idx="3803">
                  <c:v>3446</c:v>
                </c:pt>
                <c:pt idx="3804">
                  <c:v>3447</c:v>
                </c:pt>
                <c:pt idx="3805">
                  <c:v>3448</c:v>
                </c:pt>
                <c:pt idx="3806">
                  <c:v>3449</c:v>
                </c:pt>
                <c:pt idx="3807">
                  <c:v>3450</c:v>
                </c:pt>
                <c:pt idx="3808">
                  <c:v>3451</c:v>
                </c:pt>
                <c:pt idx="3809">
                  <c:v>3452</c:v>
                </c:pt>
                <c:pt idx="3810">
                  <c:v>3453</c:v>
                </c:pt>
                <c:pt idx="3811">
                  <c:v>3454</c:v>
                </c:pt>
                <c:pt idx="3812">
                  <c:v>3455</c:v>
                </c:pt>
                <c:pt idx="3813">
                  <c:v>3456</c:v>
                </c:pt>
                <c:pt idx="3814">
                  <c:v>3457</c:v>
                </c:pt>
                <c:pt idx="3815">
                  <c:v>3458</c:v>
                </c:pt>
                <c:pt idx="3816">
                  <c:v>3459</c:v>
                </c:pt>
                <c:pt idx="3817">
                  <c:v>3460</c:v>
                </c:pt>
                <c:pt idx="3818">
                  <c:v>3461</c:v>
                </c:pt>
                <c:pt idx="3819">
                  <c:v>3462</c:v>
                </c:pt>
                <c:pt idx="3820">
                  <c:v>3463</c:v>
                </c:pt>
                <c:pt idx="3821">
                  <c:v>3464</c:v>
                </c:pt>
                <c:pt idx="3822">
                  <c:v>3465</c:v>
                </c:pt>
                <c:pt idx="3823">
                  <c:v>3466</c:v>
                </c:pt>
                <c:pt idx="3824">
                  <c:v>3467</c:v>
                </c:pt>
                <c:pt idx="3825">
                  <c:v>3468</c:v>
                </c:pt>
                <c:pt idx="3826">
                  <c:v>3469</c:v>
                </c:pt>
                <c:pt idx="3827">
                  <c:v>3470</c:v>
                </c:pt>
                <c:pt idx="3828">
                  <c:v>3471</c:v>
                </c:pt>
                <c:pt idx="3829">
                  <c:v>3472</c:v>
                </c:pt>
                <c:pt idx="3830">
                  <c:v>3473</c:v>
                </c:pt>
                <c:pt idx="3831">
                  <c:v>3474</c:v>
                </c:pt>
                <c:pt idx="3832">
                  <c:v>3475</c:v>
                </c:pt>
                <c:pt idx="3833">
                  <c:v>3476</c:v>
                </c:pt>
                <c:pt idx="3834">
                  <c:v>3477</c:v>
                </c:pt>
                <c:pt idx="3835">
                  <c:v>3478</c:v>
                </c:pt>
                <c:pt idx="3836">
                  <c:v>3479</c:v>
                </c:pt>
                <c:pt idx="3837">
                  <c:v>3480</c:v>
                </c:pt>
                <c:pt idx="3838">
                  <c:v>3481</c:v>
                </c:pt>
                <c:pt idx="3839">
                  <c:v>3482</c:v>
                </c:pt>
                <c:pt idx="3840">
                  <c:v>3483</c:v>
                </c:pt>
                <c:pt idx="3841">
                  <c:v>3484</c:v>
                </c:pt>
                <c:pt idx="3842">
                  <c:v>3485</c:v>
                </c:pt>
                <c:pt idx="3843">
                  <c:v>3486</c:v>
                </c:pt>
                <c:pt idx="3844">
                  <c:v>3487</c:v>
                </c:pt>
                <c:pt idx="3845">
                  <c:v>3488</c:v>
                </c:pt>
                <c:pt idx="3846">
                  <c:v>3489</c:v>
                </c:pt>
                <c:pt idx="3847">
                  <c:v>3490</c:v>
                </c:pt>
                <c:pt idx="3848">
                  <c:v>3491</c:v>
                </c:pt>
                <c:pt idx="3849">
                  <c:v>3492</c:v>
                </c:pt>
                <c:pt idx="3850">
                  <c:v>3493</c:v>
                </c:pt>
                <c:pt idx="3851">
                  <c:v>3494</c:v>
                </c:pt>
                <c:pt idx="3852">
                  <c:v>3495</c:v>
                </c:pt>
                <c:pt idx="3853">
                  <c:v>3496</c:v>
                </c:pt>
                <c:pt idx="3854">
                  <c:v>3497</c:v>
                </c:pt>
                <c:pt idx="3855">
                  <c:v>3498</c:v>
                </c:pt>
                <c:pt idx="3856">
                  <c:v>3499</c:v>
                </c:pt>
                <c:pt idx="3857">
                  <c:v>3500</c:v>
                </c:pt>
                <c:pt idx="3858">
                  <c:v>3501</c:v>
                </c:pt>
                <c:pt idx="3859">
                  <c:v>3502</c:v>
                </c:pt>
                <c:pt idx="3860">
                  <c:v>3503</c:v>
                </c:pt>
                <c:pt idx="3861">
                  <c:v>3504</c:v>
                </c:pt>
                <c:pt idx="3862">
                  <c:v>3505</c:v>
                </c:pt>
                <c:pt idx="3863">
                  <c:v>3506</c:v>
                </c:pt>
                <c:pt idx="3864">
                  <c:v>3507</c:v>
                </c:pt>
                <c:pt idx="3865">
                  <c:v>3508</c:v>
                </c:pt>
                <c:pt idx="3866">
                  <c:v>3509</c:v>
                </c:pt>
                <c:pt idx="3867">
                  <c:v>3510</c:v>
                </c:pt>
                <c:pt idx="3868">
                  <c:v>3511</c:v>
                </c:pt>
                <c:pt idx="3869">
                  <c:v>3512</c:v>
                </c:pt>
                <c:pt idx="3870">
                  <c:v>3513</c:v>
                </c:pt>
                <c:pt idx="3871">
                  <c:v>3514</c:v>
                </c:pt>
                <c:pt idx="3872">
                  <c:v>3515</c:v>
                </c:pt>
                <c:pt idx="3873">
                  <c:v>3516</c:v>
                </c:pt>
                <c:pt idx="3874">
                  <c:v>3517</c:v>
                </c:pt>
                <c:pt idx="3875">
                  <c:v>3518</c:v>
                </c:pt>
                <c:pt idx="3876">
                  <c:v>3519</c:v>
                </c:pt>
                <c:pt idx="3877">
                  <c:v>3520</c:v>
                </c:pt>
                <c:pt idx="3878">
                  <c:v>3521</c:v>
                </c:pt>
                <c:pt idx="3879">
                  <c:v>3522</c:v>
                </c:pt>
                <c:pt idx="3880">
                  <c:v>3523</c:v>
                </c:pt>
                <c:pt idx="3881">
                  <c:v>3524</c:v>
                </c:pt>
                <c:pt idx="3882">
                  <c:v>3525</c:v>
                </c:pt>
                <c:pt idx="3883">
                  <c:v>3526</c:v>
                </c:pt>
                <c:pt idx="3884">
                  <c:v>3527</c:v>
                </c:pt>
                <c:pt idx="3885">
                  <c:v>3528</c:v>
                </c:pt>
                <c:pt idx="3886">
                  <c:v>3529</c:v>
                </c:pt>
                <c:pt idx="3887">
                  <c:v>3530</c:v>
                </c:pt>
                <c:pt idx="3888">
                  <c:v>3531</c:v>
                </c:pt>
                <c:pt idx="3889">
                  <c:v>3532</c:v>
                </c:pt>
                <c:pt idx="3890">
                  <c:v>3533</c:v>
                </c:pt>
                <c:pt idx="3891">
                  <c:v>3534</c:v>
                </c:pt>
                <c:pt idx="3892">
                  <c:v>3535</c:v>
                </c:pt>
                <c:pt idx="3893">
                  <c:v>3536</c:v>
                </c:pt>
                <c:pt idx="3894">
                  <c:v>3537</c:v>
                </c:pt>
                <c:pt idx="3895">
                  <c:v>3538</c:v>
                </c:pt>
                <c:pt idx="3896">
                  <c:v>3539</c:v>
                </c:pt>
                <c:pt idx="3897">
                  <c:v>3540</c:v>
                </c:pt>
                <c:pt idx="3898">
                  <c:v>3541</c:v>
                </c:pt>
                <c:pt idx="3899">
                  <c:v>3542</c:v>
                </c:pt>
                <c:pt idx="3900">
                  <c:v>3543</c:v>
                </c:pt>
                <c:pt idx="3901">
                  <c:v>3544</c:v>
                </c:pt>
                <c:pt idx="3902">
                  <c:v>3545</c:v>
                </c:pt>
                <c:pt idx="3903">
                  <c:v>3546</c:v>
                </c:pt>
                <c:pt idx="3904">
                  <c:v>3547</c:v>
                </c:pt>
                <c:pt idx="3905">
                  <c:v>3548</c:v>
                </c:pt>
                <c:pt idx="3906">
                  <c:v>3549</c:v>
                </c:pt>
                <c:pt idx="3907">
                  <c:v>3550</c:v>
                </c:pt>
                <c:pt idx="3908">
                  <c:v>3551</c:v>
                </c:pt>
                <c:pt idx="3909">
                  <c:v>3552</c:v>
                </c:pt>
                <c:pt idx="3910">
                  <c:v>3553</c:v>
                </c:pt>
                <c:pt idx="3911">
                  <c:v>3554</c:v>
                </c:pt>
                <c:pt idx="3912">
                  <c:v>3555</c:v>
                </c:pt>
                <c:pt idx="3913">
                  <c:v>3556</c:v>
                </c:pt>
                <c:pt idx="3914">
                  <c:v>3557</c:v>
                </c:pt>
                <c:pt idx="3915">
                  <c:v>3558</c:v>
                </c:pt>
                <c:pt idx="3916">
                  <c:v>3559</c:v>
                </c:pt>
                <c:pt idx="3917">
                  <c:v>3560</c:v>
                </c:pt>
                <c:pt idx="3918">
                  <c:v>3561</c:v>
                </c:pt>
                <c:pt idx="3919">
                  <c:v>3562</c:v>
                </c:pt>
                <c:pt idx="3920">
                  <c:v>3563</c:v>
                </c:pt>
                <c:pt idx="3921">
                  <c:v>3564</c:v>
                </c:pt>
                <c:pt idx="3922">
                  <c:v>3565</c:v>
                </c:pt>
                <c:pt idx="3923">
                  <c:v>3566</c:v>
                </c:pt>
                <c:pt idx="3924">
                  <c:v>3567</c:v>
                </c:pt>
                <c:pt idx="3925">
                  <c:v>3568</c:v>
                </c:pt>
                <c:pt idx="3926">
                  <c:v>3569</c:v>
                </c:pt>
                <c:pt idx="3927">
                  <c:v>3570</c:v>
                </c:pt>
                <c:pt idx="3928">
                  <c:v>3571</c:v>
                </c:pt>
                <c:pt idx="3929">
                  <c:v>3572</c:v>
                </c:pt>
                <c:pt idx="3930">
                  <c:v>3573</c:v>
                </c:pt>
                <c:pt idx="3931">
                  <c:v>3574</c:v>
                </c:pt>
                <c:pt idx="3932">
                  <c:v>3575</c:v>
                </c:pt>
                <c:pt idx="3933">
                  <c:v>3576</c:v>
                </c:pt>
                <c:pt idx="3934">
                  <c:v>3577</c:v>
                </c:pt>
                <c:pt idx="3935">
                  <c:v>3578</c:v>
                </c:pt>
                <c:pt idx="3936">
                  <c:v>3579</c:v>
                </c:pt>
                <c:pt idx="3937">
                  <c:v>3580</c:v>
                </c:pt>
                <c:pt idx="3938">
                  <c:v>3581</c:v>
                </c:pt>
                <c:pt idx="3939">
                  <c:v>3582</c:v>
                </c:pt>
                <c:pt idx="3940">
                  <c:v>3583</c:v>
                </c:pt>
                <c:pt idx="3941">
                  <c:v>3584</c:v>
                </c:pt>
                <c:pt idx="3942">
                  <c:v>3585</c:v>
                </c:pt>
                <c:pt idx="3943">
                  <c:v>3586</c:v>
                </c:pt>
                <c:pt idx="3944">
                  <c:v>3587</c:v>
                </c:pt>
                <c:pt idx="3945">
                  <c:v>3588</c:v>
                </c:pt>
                <c:pt idx="3946">
                  <c:v>3589</c:v>
                </c:pt>
                <c:pt idx="3947">
                  <c:v>3590</c:v>
                </c:pt>
                <c:pt idx="3948">
                  <c:v>3591</c:v>
                </c:pt>
                <c:pt idx="3949">
                  <c:v>3592</c:v>
                </c:pt>
                <c:pt idx="3950">
                  <c:v>3593</c:v>
                </c:pt>
                <c:pt idx="3951">
                  <c:v>3594</c:v>
                </c:pt>
                <c:pt idx="3952">
                  <c:v>3595</c:v>
                </c:pt>
                <c:pt idx="3953">
                  <c:v>3596</c:v>
                </c:pt>
                <c:pt idx="3954">
                  <c:v>3597</c:v>
                </c:pt>
                <c:pt idx="3955">
                  <c:v>3598</c:v>
                </c:pt>
                <c:pt idx="3956">
                  <c:v>3599</c:v>
                </c:pt>
                <c:pt idx="3957">
                  <c:v>3600</c:v>
                </c:pt>
                <c:pt idx="3958">
                  <c:v>3601</c:v>
                </c:pt>
                <c:pt idx="3959">
                  <c:v>3602</c:v>
                </c:pt>
                <c:pt idx="3960">
                  <c:v>3603</c:v>
                </c:pt>
                <c:pt idx="3961">
                  <c:v>3604</c:v>
                </c:pt>
                <c:pt idx="3962">
                  <c:v>3605</c:v>
                </c:pt>
                <c:pt idx="3963">
                  <c:v>3606</c:v>
                </c:pt>
                <c:pt idx="3964">
                  <c:v>3607</c:v>
                </c:pt>
                <c:pt idx="3965">
                  <c:v>3608</c:v>
                </c:pt>
                <c:pt idx="3966">
                  <c:v>3609</c:v>
                </c:pt>
                <c:pt idx="3967">
                  <c:v>3610</c:v>
                </c:pt>
                <c:pt idx="3968">
                  <c:v>3611</c:v>
                </c:pt>
                <c:pt idx="3969">
                  <c:v>3612</c:v>
                </c:pt>
                <c:pt idx="3970">
                  <c:v>3613</c:v>
                </c:pt>
                <c:pt idx="3971">
                  <c:v>3614</c:v>
                </c:pt>
                <c:pt idx="3972">
                  <c:v>3615</c:v>
                </c:pt>
                <c:pt idx="3973">
                  <c:v>3616</c:v>
                </c:pt>
                <c:pt idx="3974">
                  <c:v>3617</c:v>
                </c:pt>
                <c:pt idx="3975">
                  <c:v>3618</c:v>
                </c:pt>
                <c:pt idx="3976">
                  <c:v>3619</c:v>
                </c:pt>
                <c:pt idx="3977">
                  <c:v>3620</c:v>
                </c:pt>
                <c:pt idx="3978">
                  <c:v>3621</c:v>
                </c:pt>
                <c:pt idx="3979">
                  <c:v>3622</c:v>
                </c:pt>
                <c:pt idx="3980">
                  <c:v>3623</c:v>
                </c:pt>
                <c:pt idx="3981">
                  <c:v>3624</c:v>
                </c:pt>
                <c:pt idx="3982">
                  <c:v>3625</c:v>
                </c:pt>
                <c:pt idx="3983">
                  <c:v>3626</c:v>
                </c:pt>
                <c:pt idx="3984">
                  <c:v>3627</c:v>
                </c:pt>
                <c:pt idx="3985">
                  <c:v>3628</c:v>
                </c:pt>
                <c:pt idx="3986">
                  <c:v>3629</c:v>
                </c:pt>
                <c:pt idx="3987">
                  <c:v>3630</c:v>
                </c:pt>
                <c:pt idx="3988">
                  <c:v>3631</c:v>
                </c:pt>
                <c:pt idx="3989">
                  <c:v>3632</c:v>
                </c:pt>
                <c:pt idx="3990">
                  <c:v>3633</c:v>
                </c:pt>
                <c:pt idx="3991">
                  <c:v>3634</c:v>
                </c:pt>
                <c:pt idx="3992">
                  <c:v>3635</c:v>
                </c:pt>
                <c:pt idx="3993">
                  <c:v>3636</c:v>
                </c:pt>
                <c:pt idx="3994">
                  <c:v>3637</c:v>
                </c:pt>
                <c:pt idx="3995">
                  <c:v>3638</c:v>
                </c:pt>
                <c:pt idx="3996">
                  <c:v>3639</c:v>
                </c:pt>
              </c:numCache>
            </c:numRef>
          </c:cat>
          <c:val>
            <c:numRef>
              <c:f>'איור 22 נתונים'!$K$4:$K$4000</c:f>
              <c:numCache>
                <c:formatCode>0.00</c:formatCode>
                <c:ptCount val="3997"/>
                <c:pt idx="0">
                  <c:v>100</c:v>
                </c:pt>
                <c:pt idx="1">
                  <c:v>100</c:v>
                </c:pt>
                <c:pt idx="2">
                  <c:v>102.22675727843011</c:v>
                </c:pt>
                <c:pt idx="3">
                  <c:v>101.96336657551875</c:v>
                </c:pt>
                <c:pt idx="4">
                  <c:v>100.72281647096672</c:v>
                </c:pt>
                <c:pt idx="5">
                  <c:v>98.412618626347125</c:v>
                </c:pt>
                <c:pt idx="6">
                  <c:v>98.657913784783673</c:v>
                </c:pt>
                <c:pt idx="7">
                  <c:v>98.657913784783673</c:v>
                </c:pt>
                <c:pt idx="8">
                  <c:v>98.657913784783673</c:v>
                </c:pt>
                <c:pt idx="9">
                  <c:v>96.790051471770965</c:v>
                </c:pt>
                <c:pt idx="10">
                  <c:v>96.992118385073198</c:v>
                </c:pt>
                <c:pt idx="11">
                  <c:v>98.409602702267989</c:v>
                </c:pt>
                <c:pt idx="12">
                  <c:v>99.075116615731062</c:v>
                </c:pt>
                <c:pt idx="13">
                  <c:v>97.70588708380248</c:v>
                </c:pt>
                <c:pt idx="14">
                  <c:v>97.70588708380248</c:v>
                </c:pt>
                <c:pt idx="15">
                  <c:v>97.70588708380248</c:v>
                </c:pt>
                <c:pt idx="16">
                  <c:v>97.295721409039743</c:v>
                </c:pt>
                <c:pt idx="17">
                  <c:v>96.809152324272162</c:v>
                </c:pt>
                <c:pt idx="18">
                  <c:v>97.27863117259129</c:v>
                </c:pt>
                <c:pt idx="19">
                  <c:v>96.488459063857178</c:v>
                </c:pt>
                <c:pt idx="20">
                  <c:v>96.241153289367887</c:v>
                </c:pt>
                <c:pt idx="21">
                  <c:v>96.241153289367887</c:v>
                </c:pt>
                <c:pt idx="22">
                  <c:v>96.241153289367887</c:v>
                </c:pt>
                <c:pt idx="23">
                  <c:v>95.789769985523591</c:v>
                </c:pt>
                <c:pt idx="24">
                  <c:v>95.531405822744105</c:v>
                </c:pt>
                <c:pt idx="25">
                  <c:v>95.519342126427546</c:v>
                </c:pt>
                <c:pt idx="26">
                  <c:v>95.738499276178231</c:v>
                </c:pt>
                <c:pt idx="27">
                  <c:v>96.773966543348891</c:v>
                </c:pt>
                <c:pt idx="28">
                  <c:v>96.773966543348891</c:v>
                </c:pt>
                <c:pt idx="29">
                  <c:v>96.773966543348891</c:v>
                </c:pt>
                <c:pt idx="30">
                  <c:v>97.079580183368194</c:v>
                </c:pt>
                <c:pt idx="31">
                  <c:v>97.105718192054056</c:v>
                </c:pt>
                <c:pt idx="32">
                  <c:v>96.073266848962533</c:v>
                </c:pt>
                <c:pt idx="33">
                  <c:v>95.461034260897549</c:v>
                </c:pt>
                <c:pt idx="34">
                  <c:v>97.009208621521651</c:v>
                </c:pt>
                <c:pt idx="35">
                  <c:v>97.009208621521651</c:v>
                </c:pt>
                <c:pt idx="36">
                  <c:v>97.009208621521651</c:v>
                </c:pt>
                <c:pt idx="37">
                  <c:v>98.315103747788342</c:v>
                </c:pt>
                <c:pt idx="38">
                  <c:v>98.068803281325415</c:v>
                </c:pt>
                <c:pt idx="39">
                  <c:v>99.968835451182258</c:v>
                </c:pt>
                <c:pt idx="40">
                  <c:v>100.39709667041983</c:v>
                </c:pt>
                <c:pt idx="41">
                  <c:v>100.64239182885636</c:v>
                </c:pt>
                <c:pt idx="42">
                  <c:v>100.64239182885636</c:v>
                </c:pt>
                <c:pt idx="43">
                  <c:v>100.64239182885636</c:v>
                </c:pt>
                <c:pt idx="44">
                  <c:v>99.797933086697768</c:v>
                </c:pt>
                <c:pt idx="45">
                  <c:v>101.04451503940808</c:v>
                </c:pt>
                <c:pt idx="46">
                  <c:v>101.47478687469842</c:v>
                </c:pt>
                <c:pt idx="47">
                  <c:v>101.43457455364326</c:v>
                </c:pt>
                <c:pt idx="48">
                  <c:v>102.34035708541099</c:v>
                </c:pt>
                <c:pt idx="49">
                  <c:v>102.34035708541099</c:v>
                </c:pt>
                <c:pt idx="50">
                  <c:v>102.34035708541099</c:v>
                </c:pt>
                <c:pt idx="51">
                  <c:v>102.38559594659806</c:v>
                </c:pt>
                <c:pt idx="52">
                  <c:v>101.59944506996945</c:v>
                </c:pt>
                <c:pt idx="53">
                  <c:v>101.6929387164227</c:v>
                </c:pt>
                <c:pt idx="54">
                  <c:v>102.48512144120959</c:v>
                </c:pt>
                <c:pt idx="55">
                  <c:v>103.78196879523884</c:v>
                </c:pt>
                <c:pt idx="56">
                  <c:v>103.78196879523884</c:v>
                </c:pt>
                <c:pt idx="57">
                  <c:v>103.78196879523884</c:v>
                </c:pt>
                <c:pt idx="58">
                  <c:v>103.3516969599485</c:v>
                </c:pt>
                <c:pt idx="59">
                  <c:v>103.5215940164066</c:v>
                </c:pt>
                <c:pt idx="60">
                  <c:v>104.21324593855556</c:v>
                </c:pt>
                <c:pt idx="61">
                  <c:v>105.55030561364001</c:v>
                </c:pt>
                <c:pt idx="62">
                  <c:v>105.57744893035225</c:v>
                </c:pt>
                <c:pt idx="63">
                  <c:v>105.57744893035225</c:v>
                </c:pt>
                <c:pt idx="64">
                  <c:v>105.57744893035225</c:v>
                </c:pt>
                <c:pt idx="65">
                  <c:v>105.3613077046807</c:v>
                </c:pt>
                <c:pt idx="66">
                  <c:v>105.74835129483675</c:v>
                </c:pt>
                <c:pt idx="67">
                  <c:v>105.40252533376227</c:v>
                </c:pt>
                <c:pt idx="68">
                  <c:v>104.75008042464211</c:v>
                </c:pt>
                <c:pt idx="69">
                  <c:v>104.1529274569728</c:v>
                </c:pt>
                <c:pt idx="70">
                  <c:v>104.1529274569728</c:v>
                </c:pt>
                <c:pt idx="71">
                  <c:v>104.1529274569728</c:v>
                </c:pt>
                <c:pt idx="72">
                  <c:v>104.09059835933731</c:v>
                </c:pt>
                <c:pt idx="73">
                  <c:v>104.76616535306418</c:v>
                </c:pt>
                <c:pt idx="74">
                  <c:v>104.73701142029915</c:v>
                </c:pt>
                <c:pt idx="75">
                  <c:v>104.47060479330865</c:v>
                </c:pt>
                <c:pt idx="76">
                  <c:v>103.61106643075438</c:v>
                </c:pt>
                <c:pt idx="77">
                  <c:v>103.61106643075438</c:v>
                </c:pt>
                <c:pt idx="78">
                  <c:v>103.61106643075438</c:v>
                </c:pt>
                <c:pt idx="79">
                  <c:v>104.22329901881935</c:v>
                </c:pt>
                <c:pt idx="80">
                  <c:v>104.24742641145245</c:v>
                </c:pt>
                <c:pt idx="81">
                  <c:v>105.48898182403086</c:v>
                </c:pt>
                <c:pt idx="82">
                  <c:v>105.65686826443621</c:v>
                </c:pt>
                <c:pt idx="83">
                  <c:v>106.42693421264276</c:v>
                </c:pt>
                <c:pt idx="84">
                  <c:v>106.42693421264276</c:v>
                </c:pt>
                <c:pt idx="85">
                  <c:v>106.42693421264276</c:v>
                </c:pt>
                <c:pt idx="86">
                  <c:v>107.33070612835773</c:v>
                </c:pt>
                <c:pt idx="87">
                  <c:v>107.05927296123532</c:v>
                </c:pt>
                <c:pt idx="88">
                  <c:v>106.68931960752775</c:v>
                </c:pt>
                <c:pt idx="89">
                  <c:v>105.65284703233073</c:v>
                </c:pt>
                <c:pt idx="90">
                  <c:v>105.7121602058871</c:v>
                </c:pt>
                <c:pt idx="91">
                  <c:v>105.7121602058871</c:v>
                </c:pt>
                <c:pt idx="92">
                  <c:v>105.7121602058871</c:v>
                </c:pt>
                <c:pt idx="93">
                  <c:v>105.92126427537399</c:v>
                </c:pt>
                <c:pt idx="94">
                  <c:v>106.07206047933089</c:v>
                </c:pt>
                <c:pt idx="95">
                  <c:v>106.12835772880815</c:v>
                </c:pt>
                <c:pt idx="96">
                  <c:v>104.90992440083646</c:v>
                </c:pt>
                <c:pt idx="97">
                  <c:v>103.55979572140909</c:v>
                </c:pt>
                <c:pt idx="98">
                  <c:v>103.55979572140909</c:v>
                </c:pt>
                <c:pt idx="99">
                  <c:v>103.55979572140909</c:v>
                </c:pt>
                <c:pt idx="100">
                  <c:v>104.66764516647905</c:v>
                </c:pt>
                <c:pt idx="101">
                  <c:v>105.71014958983434</c:v>
                </c:pt>
                <c:pt idx="102">
                  <c:v>105.60358693903814</c:v>
                </c:pt>
                <c:pt idx="103">
                  <c:v>105.37638732507642</c:v>
                </c:pt>
                <c:pt idx="104">
                  <c:v>106.29121762908156</c:v>
                </c:pt>
                <c:pt idx="105">
                  <c:v>106.29121762908156</c:v>
                </c:pt>
                <c:pt idx="106">
                  <c:v>106.29121762908156</c:v>
                </c:pt>
                <c:pt idx="107">
                  <c:v>107.49356602863118</c:v>
                </c:pt>
                <c:pt idx="108">
                  <c:v>107.66346308508929</c:v>
                </c:pt>
                <c:pt idx="109">
                  <c:v>107.41414669454723</c:v>
                </c:pt>
                <c:pt idx="110">
                  <c:v>107.53578896573913</c:v>
                </c:pt>
                <c:pt idx="111">
                  <c:v>106.52545439922795</c:v>
                </c:pt>
                <c:pt idx="112">
                  <c:v>106.52545439922795</c:v>
                </c:pt>
                <c:pt idx="113">
                  <c:v>106.52545439922795</c:v>
                </c:pt>
                <c:pt idx="114">
                  <c:v>105.32712723178385</c:v>
                </c:pt>
                <c:pt idx="115">
                  <c:v>105.60258163101179</c:v>
                </c:pt>
                <c:pt idx="116">
                  <c:v>104.96421103426093</c:v>
                </c:pt>
                <c:pt idx="117">
                  <c:v>105.07580022518904</c:v>
                </c:pt>
                <c:pt idx="118">
                  <c:v>106.37465819527108</c:v>
                </c:pt>
                <c:pt idx="119">
                  <c:v>106.37465819527108</c:v>
                </c:pt>
                <c:pt idx="120">
                  <c:v>106.37465819527108</c:v>
                </c:pt>
                <c:pt idx="121">
                  <c:v>107.57700659482067</c:v>
                </c:pt>
                <c:pt idx="122">
                  <c:v>107.68256393759052</c:v>
                </c:pt>
                <c:pt idx="123">
                  <c:v>108.55316068843497</c:v>
                </c:pt>
                <c:pt idx="124">
                  <c:v>108.64665433488827</c:v>
                </c:pt>
                <c:pt idx="125">
                  <c:v>109.08999517452153</c:v>
                </c:pt>
                <c:pt idx="126">
                  <c:v>109.08999517452153</c:v>
                </c:pt>
                <c:pt idx="127">
                  <c:v>109.08999517452153</c:v>
                </c:pt>
                <c:pt idx="128">
                  <c:v>109.42777867138497</c:v>
                </c:pt>
                <c:pt idx="129">
                  <c:v>109.92440083641634</c:v>
                </c:pt>
                <c:pt idx="130">
                  <c:v>110.18678623130133</c:v>
                </c:pt>
                <c:pt idx="131">
                  <c:v>109.32624256072066</c:v>
                </c:pt>
                <c:pt idx="132">
                  <c:v>109.48709184494135</c:v>
                </c:pt>
                <c:pt idx="133">
                  <c:v>109.48709184494135</c:v>
                </c:pt>
                <c:pt idx="134">
                  <c:v>109.48709184494135</c:v>
                </c:pt>
                <c:pt idx="135">
                  <c:v>109.1985684413705</c:v>
                </c:pt>
                <c:pt idx="136">
                  <c:v>109.93545922470651</c:v>
                </c:pt>
                <c:pt idx="137">
                  <c:v>110.22096670419825</c:v>
                </c:pt>
                <c:pt idx="138">
                  <c:v>109.83191249798945</c:v>
                </c:pt>
                <c:pt idx="139">
                  <c:v>109.83191249798945</c:v>
                </c:pt>
                <c:pt idx="140">
                  <c:v>109.83191249798945</c:v>
                </c:pt>
                <c:pt idx="141">
                  <c:v>109.83191249798945</c:v>
                </c:pt>
                <c:pt idx="142">
                  <c:v>109.48105999678307</c:v>
                </c:pt>
                <c:pt idx="143">
                  <c:v>109.55444748270878</c:v>
                </c:pt>
                <c:pt idx="144">
                  <c:v>109.02766607688604</c:v>
                </c:pt>
                <c:pt idx="145">
                  <c:v>108.24252050828383</c:v>
                </c:pt>
                <c:pt idx="146">
                  <c:v>108.37823709184502</c:v>
                </c:pt>
                <c:pt idx="147">
                  <c:v>108.37823709184502</c:v>
                </c:pt>
                <c:pt idx="148">
                  <c:v>108.37823709184502</c:v>
                </c:pt>
                <c:pt idx="149">
                  <c:v>108.86581148463898</c:v>
                </c:pt>
                <c:pt idx="150">
                  <c:v>108.49686343895777</c:v>
                </c:pt>
                <c:pt idx="151">
                  <c:v>108.62152163422881</c:v>
                </c:pt>
                <c:pt idx="152">
                  <c:v>108.46770950619279</c:v>
                </c:pt>
                <c:pt idx="153">
                  <c:v>108.85173717226968</c:v>
                </c:pt>
                <c:pt idx="154">
                  <c:v>108.85173717226968</c:v>
                </c:pt>
                <c:pt idx="155">
                  <c:v>108.85173717226968</c:v>
                </c:pt>
                <c:pt idx="156">
                  <c:v>106.82805211516819</c:v>
                </c:pt>
                <c:pt idx="157">
                  <c:v>106.26608492842216</c:v>
                </c:pt>
                <c:pt idx="158">
                  <c:v>105.65184172430443</c:v>
                </c:pt>
                <c:pt idx="159">
                  <c:v>103.38587743284553</c:v>
                </c:pt>
                <c:pt idx="160">
                  <c:v>103.89255267814069</c:v>
                </c:pt>
                <c:pt idx="161">
                  <c:v>103.89255267814069</c:v>
                </c:pt>
                <c:pt idx="162">
                  <c:v>103.89255267814069</c:v>
                </c:pt>
                <c:pt idx="163">
                  <c:v>102.18855557342781</c:v>
                </c:pt>
                <c:pt idx="164">
                  <c:v>101.98648866012557</c:v>
                </c:pt>
                <c:pt idx="165">
                  <c:v>102.13627955605608</c:v>
                </c:pt>
                <c:pt idx="166">
                  <c:v>101.65172108734127</c:v>
                </c:pt>
                <c:pt idx="167">
                  <c:v>100.16788644040545</c:v>
                </c:pt>
                <c:pt idx="168">
                  <c:v>100.16788644040545</c:v>
                </c:pt>
                <c:pt idx="169">
                  <c:v>100.16788644040545</c:v>
                </c:pt>
                <c:pt idx="170">
                  <c:v>99.935660286311844</c:v>
                </c:pt>
                <c:pt idx="171">
                  <c:v>100.4272559112113</c:v>
                </c:pt>
                <c:pt idx="172">
                  <c:v>100.32974103265251</c:v>
                </c:pt>
                <c:pt idx="173">
                  <c:v>99.003739745858226</c:v>
                </c:pt>
                <c:pt idx="174">
                  <c:v>99.188716422712019</c:v>
                </c:pt>
                <c:pt idx="175">
                  <c:v>99.188716422712019</c:v>
                </c:pt>
                <c:pt idx="176">
                  <c:v>99.188716422712019</c:v>
                </c:pt>
                <c:pt idx="177">
                  <c:v>99.440043429306854</c:v>
                </c:pt>
                <c:pt idx="178">
                  <c:v>99.340517934695299</c:v>
                </c:pt>
                <c:pt idx="179">
                  <c:v>99.067074151520146</c:v>
                </c:pt>
                <c:pt idx="180">
                  <c:v>100.02111146855407</c:v>
                </c:pt>
                <c:pt idx="181">
                  <c:v>100.32974103265251</c:v>
                </c:pt>
                <c:pt idx="182">
                  <c:v>100.32974103265251</c:v>
                </c:pt>
                <c:pt idx="183">
                  <c:v>100.32974103265251</c:v>
                </c:pt>
                <c:pt idx="184">
                  <c:v>101.3692295319287</c:v>
                </c:pt>
                <c:pt idx="185">
                  <c:v>101.07668489625232</c:v>
                </c:pt>
                <c:pt idx="186">
                  <c:v>101.00128679427387</c:v>
                </c:pt>
                <c:pt idx="187">
                  <c:v>100.80726234518268</c:v>
                </c:pt>
                <c:pt idx="188">
                  <c:v>101.27372526942266</c:v>
                </c:pt>
                <c:pt idx="189">
                  <c:v>101.27372526942266</c:v>
                </c:pt>
                <c:pt idx="190">
                  <c:v>101.27372526942266</c:v>
                </c:pt>
                <c:pt idx="191">
                  <c:v>102.74549622004191</c:v>
                </c:pt>
                <c:pt idx="192">
                  <c:v>103.73270870194636</c:v>
                </c:pt>
                <c:pt idx="193">
                  <c:v>103.1687308991476</c:v>
                </c:pt>
                <c:pt idx="194">
                  <c:v>102.75052276017384</c:v>
                </c:pt>
                <c:pt idx="195">
                  <c:v>102.04680714170834</c:v>
                </c:pt>
                <c:pt idx="196">
                  <c:v>102.04680714170834</c:v>
                </c:pt>
                <c:pt idx="197">
                  <c:v>102.04680714170834</c:v>
                </c:pt>
                <c:pt idx="198">
                  <c:v>101.63362554286645</c:v>
                </c:pt>
                <c:pt idx="199">
                  <c:v>102.93449412900124</c:v>
                </c:pt>
                <c:pt idx="200">
                  <c:v>104.37811645488188</c:v>
                </c:pt>
                <c:pt idx="201">
                  <c:v>105.93734920379616</c:v>
                </c:pt>
                <c:pt idx="202">
                  <c:v>105.88105195431893</c:v>
                </c:pt>
                <c:pt idx="203">
                  <c:v>105.88105195431893</c:v>
                </c:pt>
                <c:pt idx="204">
                  <c:v>105.88105195431893</c:v>
                </c:pt>
                <c:pt idx="205">
                  <c:v>105.86496702589686</c:v>
                </c:pt>
                <c:pt idx="206">
                  <c:v>105.08484799742654</c:v>
                </c:pt>
                <c:pt idx="207">
                  <c:v>105.34723339231154</c:v>
                </c:pt>
                <c:pt idx="208">
                  <c:v>106.04592247064512</c:v>
                </c:pt>
                <c:pt idx="209">
                  <c:v>106.04592247064512</c:v>
                </c:pt>
                <c:pt idx="210">
                  <c:v>106.04592247064512</c:v>
                </c:pt>
                <c:pt idx="211">
                  <c:v>106.04592247064512</c:v>
                </c:pt>
                <c:pt idx="212">
                  <c:v>106.97382177899321</c:v>
                </c:pt>
                <c:pt idx="213">
                  <c:v>106.92858291780617</c:v>
                </c:pt>
                <c:pt idx="214">
                  <c:v>106.52545439922808</c:v>
                </c:pt>
                <c:pt idx="215">
                  <c:v>107.02810841241771</c:v>
                </c:pt>
                <c:pt idx="216">
                  <c:v>106.55561364001944</c:v>
                </c:pt>
                <c:pt idx="217">
                  <c:v>106.55561364001944</c:v>
                </c:pt>
                <c:pt idx="218">
                  <c:v>106.55561364001944</c:v>
                </c:pt>
                <c:pt idx="219">
                  <c:v>105.18035225993258</c:v>
                </c:pt>
                <c:pt idx="220">
                  <c:v>104.80034582596122</c:v>
                </c:pt>
                <c:pt idx="221">
                  <c:v>105.45178542705499</c:v>
                </c:pt>
                <c:pt idx="222">
                  <c:v>106.07507640341014</c:v>
                </c:pt>
                <c:pt idx="223">
                  <c:v>105.64782049219895</c:v>
                </c:pt>
                <c:pt idx="224">
                  <c:v>105.64782049219895</c:v>
                </c:pt>
                <c:pt idx="225">
                  <c:v>105.64782049219895</c:v>
                </c:pt>
                <c:pt idx="226">
                  <c:v>106.33645649026873</c:v>
                </c:pt>
                <c:pt idx="227">
                  <c:v>106.60085250120649</c:v>
                </c:pt>
                <c:pt idx="228">
                  <c:v>106.04994370275064</c:v>
                </c:pt>
                <c:pt idx="229">
                  <c:v>105.73025575036202</c:v>
                </c:pt>
                <c:pt idx="230">
                  <c:v>106.31031848158285</c:v>
                </c:pt>
                <c:pt idx="231">
                  <c:v>106.31031848158285</c:v>
                </c:pt>
                <c:pt idx="232">
                  <c:v>106.31031848158285</c:v>
                </c:pt>
                <c:pt idx="233">
                  <c:v>105.94036512787527</c:v>
                </c:pt>
                <c:pt idx="234">
                  <c:v>106.109256876307</c:v>
                </c:pt>
                <c:pt idx="235">
                  <c:v>106.0941772559113</c:v>
                </c:pt>
                <c:pt idx="236">
                  <c:v>105.98861991314149</c:v>
                </c:pt>
                <c:pt idx="237">
                  <c:v>105.42263149428996</c:v>
                </c:pt>
                <c:pt idx="238">
                  <c:v>105.42263149428996</c:v>
                </c:pt>
                <c:pt idx="239">
                  <c:v>105.42263149428996</c:v>
                </c:pt>
                <c:pt idx="240">
                  <c:v>105.12807624256082</c:v>
                </c:pt>
                <c:pt idx="241">
                  <c:v>104.86770146372861</c:v>
                </c:pt>
                <c:pt idx="242">
                  <c:v>104.25144764355809</c:v>
                </c:pt>
                <c:pt idx="243">
                  <c:v>102.99983915071587</c:v>
                </c:pt>
                <c:pt idx="244">
                  <c:v>100.90879845584696</c:v>
                </c:pt>
                <c:pt idx="245">
                  <c:v>100.90879845584696</c:v>
                </c:pt>
                <c:pt idx="246">
                  <c:v>100.90879845584696</c:v>
                </c:pt>
                <c:pt idx="247">
                  <c:v>97.816470966704287</c:v>
                </c:pt>
                <c:pt idx="248">
                  <c:v>97.783295801833759</c:v>
                </c:pt>
                <c:pt idx="249">
                  <c:v>97.781285185781002</c:v>
                </c:pt>
                <c:pt idx="250">
                  <c:v>98.952469036512866</c:v>
                </c:pt>
                <c:pt idx="251">
                  <c:v>98.639818240308912</c:v>
                </c:pt>
                <c:pt idx="252">
                  <c:v>98.639818240308912</c:v>
                </c:pt>
                <c:pt idx="253">
                  <c:v>98.639818240308912</c:v>
                </c:pt>
                <c:pt idx="254">
                  <c:v>97.965256554608416</c:v>
                </c:pt>
                <c:pt idx="255">
                  <c:v>97.401278751809642</c:v>
                </c:pt>
                <c:pt idx="256">
                  <c:v>96.954921988097226</c:v>
                </c:pt>
                <c:pt idx="257">
                  <c:v>96.863438957696715</c:v>
                </c:pt>
                <c:pt idx="258">
                  <c:v>97.542021875502726</c:v>
                </c:pt>
                <c:pt idx="259">
                  <c:v>97.542021875502726</c:v>
                </c:pt>
                <c:pt idx="260">
                  <c:v>97.542021875502726</c:v>
                </c:pt>
                <c:pt idx="261">
                  <c:v>98.291981663181673</c:v>
                </c:pt>
                <c:pt idx="262">
                  <c:v>98.531244973459948</c:v>
                </c:pt>
                <c:pt idx="263">
                  <c:v>98.835853305452872</c:v>
                </c:pt>
                <c:pt idx="264">
                  <c:v>98.083882901721168</c:v>
                </c:pt>
                <c:pt idx="265">
                  <c:v>97.882821296445314</c:v>
                </c:pt>
                <c:pt idx="266">
                  <c:v>97.882821296445314</c:v>
                </c:pt>
                <c:pt idx="267">
                  <c:v>97.882821296445314</c:v>
                </c:pt>
                <c:pt idx="268">
                  <c:v>96.591000482547926</c:v>
                </c:pt>
                <c:pt idx="269">
                  <c:v>96.971006916519315</c:v>
                </c:pt>
                <c:pt idx="270">
                  <c:v>97.04741032652413</c:v>
                </c:pt>
                <c:pt idx="271">
                  <c:v>97.52292102300153</c:v>
                </c:pt>
                <c:pt idx="272">
                  <c:v>98.955484960592017</c:v>
                </c:pt>
                <c:pt idx="273">
                  <c:v>98.955484960592017</c:v>
                </c:pt>
                <c:pt idx="274">
                  <c:v>98.955484960592017</c:v>
                </c:pt>
                <c:pt idx="275">
                  <c:v>98.898182403088398</c:v>
                </c:pt>
                <c:pt idx="276">
                  <c:v>97.843614283416528</c:v>
                </c:pt>
                <c:pt idx="277">
                  <c:v>99.586818401158212</c:v>
                </c:pt>
                <c:pt idx="278">
                  <c:v>100.83340035386851</c:v>
                </c:pt>
                <c:pt idx="279">
                  <c:v>101.33102782692626</c:v>
                </c:pt>
                <c:pt idx="280">
                  <c:v>101.33102782692626</c:v>
                </c:pt>
                <c:pt idx="281">
                  <c:v>101.33102782692626</c:v>
                </c:pt>
                <c:pt idx="282">
                  <c:v>101.59441852983763</c:v>
                </c:pt>
                <c:pt idx="283">
                  <c:v>101.3481180633747</c:v>
                </c:pt>
                <c:pt idx="284">
                  <c:v>102.24384751487865</c:v>
                </c:pt>
                <c:pt idx="285">
                  <c:v>102.77565546083329</c:v>
                </c:pt>
                <c:pt idx="286">
                  <c:v>103.2059272961236</c:v>
                </c:pt>
                <c:pt idx="287">
                  <c:v>103.2059272961236</c:v>
                </c:pt>
                <c:pt idx="288">
                  <c:v>103.2059272961236</c:v>
                </c:pt>
                <c:pt idx="289">
                  <c:v>103.25317677336344</c:v>
                </c:pt>
                <c:pt idx="290">
                  <c:v>102.43385073186433</c:v>
                </c:pt>
                <c:pt idx="291">
                  <c:v>102.67814058227449</c:v>
                </c:pt>
                <c:pt idx="292">
                  <c:v>102.19659803763882</c:v>
                </c:pt>
                <c:pt idx="293">
                  <c:v>102.66808750201069</c:v>
                </c:pt>
                <c:pt idx="294">
                  <c:v>102.66808750201069</c:v>
                </c:pt>
                <c:pt idx="295">
                  <c:v>102.66808750201069</c:v>
                </c:pt>
                <c:pt idx="296">
                  <c:v>102.06188676210398</c:v>
                </c:pt>
                <c:pt idx="297">
                  <c:v>101.67182724786882</c:v>
                </c:pt>
                <c:pt idx="298">
                  <c:v>101.08975390059521</c:v>
                </c:pt>
                <c:pt idx="299">
                  <c:v>101.46573910246107</c:v>
                </c:pt>
                <c:pt idx="300">
                  <c:v>100.68159884188523</c:v>
                </c:pt>
                <c:pt idx="301">
                  <c:v>100.68159884188523</c:v>
                </c:pt>
                <c:pt idx="302">
                  <c:v>100.68159884188523</c:v>
                </c:pt>
                <c:pt idx="303">
                  <c:v>100.63133344056627</c:v>
                </c:pt>
                <c:pt idx="304">
                  <c:v>100.37799581791869</c:v>
                </c:pt>
                <c:pt idx="305">
                  <c:v>99.44506996943872</c:v>
                </c:pt>
                <c:pt idx="306">
                  <c:v>99.754704841563537</c:v>
                </c:pt>
                <c:pt idx="307">
                  <c:v>100.18698729290664</c:v>
                </c:pt>
                <c:pt idx="308">
                  <c:v>100.18698729290664</c:v>
                </c:pt>
                <c:pt idx="309">
                  <c:v>100.18698729290664</c:v>
                </c:pt>
                <c:pt idx="310">
                  <c:v>99.943702750522846</c:v>
                </c:pt>
                <c:pt idx="311">
                  <c:v>99.922591281968892</c:v>
                </c:pt>
                <c:pt idx="312">
                  <c:v>99.828092327489244</c:v>
                </c:pt>
                <c:pt idx="313">
                  <c:v>100.17894482869562</c:v>
                </c:pt>
                <c:pt idx="314">
                  <c:v>101.69092810037004</c:v>
                </c:pt>
                <c:pt idx="315">
                  <c:v>101.69092810037004</c:v>
                </c:pt>
                <c:pt idx="316">
                  <c:v>101.69092810037004</c:v>
                </c:pt>
                <c:pt idx="317">
                  <c:v>102.28506514396021</c:v>
                </c:pt>
                <c:pt idx="318">
                  <c:v>102.46602058870849</c:v>
                </c:pt>
                <c:pt idx="319">
                  <c:v>102.95158436544966</c:v>
                </c:pt>
                <c:pt idx="320">
                  <c:v>103.38487212481915</c:v>
                </c:pt>
                <c:pt idx="321">
                  <c:v>102.9455525172914</c:v>
                </c:pt>
                <c:pt idx="322">
                  <c:v>102.9455525172914</c:v>
                </c:pt>
                <c:pt idx="323">
                  <c:v>102.9455525172914</c:v>
                </c:pt>
                <c:pt idx="324">
                  <c:v>103.39693582113571</c:v>
                </c:pt>
                <c:pt idx="325">
                  <c:v>103.95689239182896</c:v>
                </c:pt>
                <c:pt idx="326">
                  <c:v>103.64223097957226</c:v>
                </c:pt>
                <c:pt idx="327">
                  <c:v>104.29165996461327</c:v>
                </c:pt>
                <c:pt idx="328">
                  <c:v>104.13382660447171</c:v>
                </c:pt>
                <c:pt idx="329">
                  <c:v>104.13382660447171</c:v>
                </c:pt>
                <c:pt idx="330">
                  <c:v>104.13382660447171</c:v>
                </c:pt>
                <c:pt idx="331">
                  <c:v>104.85061122728015</c:v>
                </c:pt>
                <c:pt idx="332">
                  <c:v>104.92701463728497</c:v>
                </c:pt>
                <c:pt idx="333">
                  <c:v>104.70283094740239</c:v>
                </c:pt>
                <c:pt idx="334">
                  <c:v>104.7510857326686</c:v>
                </c:pt>
                <c:pt idx="335">
                  <c:v>105.47591281968806</c:v>
                </c:pt>
                <c:pt idx="336">
                  <c:v>105.47591281968806</c:v>
                </c:pt>
                <c:pt idx="337">
                  <c:v>105.47591281968806</c:v>
                </c:pt>
                <c:pt idx="338">
                  <c:v>107.02006594820662</c:v>
                </c:pt>
                <c:pt idx="339">
                  <c:v>107.69060640180162</c:v>
                </c:pt>
                <c:pt idx="340">
                  <c:v>107.45435901560248</c:v>
                </c:pt>
                <c:pt idx="341">
                  <c:v>107.92685378800074</c:v>
                </c:pt>
                <c:pt idx="342">
                  <c:v>107.050225188998</c:v>
                </c:pt>
                <c:pt idx="343">
                  <c:v>107.050225188998</c:v>
                </c:pt>
                <c:pt idx="344">
                  <c:v>107.050225188998</c:v>
                </c:pt>
                <c:pt idx="345">
                  <c:v>105.84687148142201</c:v>
                </c:pt>
                <c:pt idx="346">
                  <c:v>106.14343734920389</c:v>
                </c:pt>
                <c:pt idx="347">
                  <c:v>104.93706771754876</c:v>
                </c:pt>
                <c:pt idx="348">
                  <c:v>104.77822904938084</c:v>
                </c:pt>
                <c:pt idx="349">
                  <c:v>105.43570049863288</c:v>
                </c:pt>
                <c:pt idx="350">
                  <c:v>105.43570049863288</c:v>
                </c:pt>
                <c:pt idx="351">
                  <c:v>105.43570049863288</c:v>
                </c:pt>
                <c:pt idx="352">
                  <c:v>105.77046807141718</c:v>
                </c:pt>
                <c:pt idx="353">
                  <c:v>106.27714331671237</c:v>
                </c:pt>
                <c:pt idx="354">
                  <c:v>105.75840437510065</c:v>
                </c:pt>
                <c:pt idx="355">
                  <c:v>105.01246581952722</c:v>
                </c:pt>
                <c:pt idx="356">
                  <c:v>105.41157310599979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FE-4DEC-87D6-A584E53278BE}"/>
            </c:ext>
          </c:extLst>
        </c:ser>
        <c:ser>
          <c:idx val="4"/>
          <c:order val="3"/>
          <c:tx>
            <c:strRef>
              <c:f>'איור 22 נתונים'!$L$3</c:f>
              <c:strCache>
                <c:ptCount val="1"/>
                <c:pt idx="0">
                  <c:v>אירופה- EuroStoxx 50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43435</c:v>
                </c:pt>
                <c:pt idx="1">
                  <c:v>43436</c:v>
                </c:pt>
                <c:pt idx="2">
                  <c:v>43437</c:v>
                </c:pt>
                <c:pt idx="3">
                  <c:v>43438</c:v>
                </c:pt>
                <c:pt idx="4">
                  <c:v>43439</c:v>
                </c:pt>
                <c:pt idx="5">
                  <c:v>43440</c:v>
                </c:pt>
                <c:pt idx="6">
                  <c:v>43441</c:v>
                </c:pt>
                <c:pt idx="7">
                  <c:v>43442</c:v>
                </c:pt>
                <c:pt idx="8">
                  <c:v>43443</c:v>
                </c:pt>
                <c:pt idx="9">
                  <c:v>43444</c:v>
                </c:pt>
                <c:pt idx="10">
                  <c:v>43445</c:v>
                </c:pt>
                <c:pt idx="11">
                  <c:v>43446</c:v>
                </c:pt>
                <c:pt idx="12">
                  <c:v>43447</c:v>
                </c:pt>
                <c:pt idx="13">
                  <c:v>43448</c:v>
                </c:pt>
                <c:pt idx="14">
                  <c:v>43449</c:v>
                </c:pt>
                <c:pt idx="15">
                  <c:v>43450</c:v>
                </c:pt>
                <c:pt idx="16">
                  <c:v>43451</c:v>
                </c:pt>
                <c:pt idx="17">
                  <c:v>43452</c:v>
                </c:pt>
                <c:pt idx="18">
                  <c:v>43453</c:v>
                </c:pt>
                <c:pt idx="19">
                  <c:v>43454</c:v>
                </c:pt>
                <c:pt idx="20">
                  <c:v>43455</c:v>
                </c:pt>
                <c:pt idx="21">
                  <c:v>43456</c:v>
                </c:pt>
                <c:pt idx="22">
                  <c:v>43457</c:v>
                </c:pt>
                <c:pt idx="23">
                  <c:v>43458</c:v>
                </c:pt>
                <c:pt idx="24">
                  <c:v>43459</c:v>
                </c:pt>
                <c:pt idx="25">
                  <c:v>43460</c:v>
                </c:pt>
                <c:pt idx="26">
                  <c:v>43461</c:v>
                </c:pt>
                <c:pt idx="27">
                  <c:v>43462</c:v>
                </c:pt>
                <c:pt idx="28">
                  <c:v>43463</c:v>
                </c:pt>
                <c:pt idx="29">
                  <c:v>43464</c:v>
                </c:pt>
                <c:pt idx="30">
                  <c:v>43465</c:v>
                </c:pt>
                <c:pt idx="31">
                  <c:v>43466</c:v>
                </c:pt>
                <c:pt idx="32">
                  <c:v>43467</c:v>
                </c:pt>
                <c:pt idx="33">
                  <c:v>43468</c:v>
                </c:pt>
                <c:pt idx="34">
                  <c:v>43469</c:v>
                </c:pt>
                <c:pt idx="35">
                  <c:v>43470</c:v>
                </c:pt>
                <c:pt idx="36">
                  <c:v>43471</c:v>
                </c:pt>
                <c:pt idx="37">
                  <c:v>43472</c:v>
                </c:pt>
                <c:pt idx="38">
                  <c:v>43473</c:v>
                </c:pt>
                <c:pt idx="39">
                  <c:v>43474</c:v>
                </c:pt>
                <c:pt idx="40">
                  <c:v>43475</c:v>
                </c:pt>
                <c:pt idx="41">
                  <c:v>43476</c:v>
                </c:pt>
                <c:pt idx="42">
                  <c:v>43477</c:v>
                </c:pt>
                <c:pt idx="43">
                  <c:v>43478</c:v>
                </c:pt>
                <c:pt idx="44">
                  <c:v>43479</c:v>
                </c:pt>
                <c:pt idx="45">
                  <c:v>43480</c:v>
                </c:pt>
                <c:pt idx="46">
                  <c:v>43481</c:v>
                </c:pt>
                <c:pt idx="47">
                  <c:v>43482</c:v>
                </c:pt>
                <c:pt idx="48">
                  <c:v>43483</c:v>
                </c:pt>
                <c:pt idx="49">
                  <c:v>43484</c:v>
                </c:pt>
                <c:pt idx="50">
                  <c:v>43485</c:v>
                </c:pt>
                <c:pt idx="51">
                  <c:v>43486</c:v>
                </c:pt>
                <c:pt idx="52">
                  <c:v>43487</c:v>
                </c:pt>
                <c:pt idx="53">
                  <c:v>43488</c:v>
                </c:pt>
                <c:pt idx="54">
                  <c:v>43489</c:v>
                </c:pt>
                <c:pt idx="55">
                  <c:v>43490</c:v>
                </c:pt>
                <c:pt idx="56">
                  <c:v>43491</c:v>
                </c:pt>
                <c:pt idx="57">
                  <c:v>43492</c:v>
                </c:pt>
                <c:pt idx="58">
                  <c:v>43493</c:v>
                </c:pt>
                <c:pt idx="59">
                  <c:v>43494</c:v>
                </c:pt>
                <c:pt idx="60">
                  <c:v>43495</c:v>
                </c:pt>
                <c:pt idx="61">
                  <c:v>43496</c:v>
                </c:pt>
                <c:pt idx="62">
                  <c:v>43497</c:v>
                </c:pt>
                <c:pt idx="63">
                  <c:v>43498</c:v>
                </c:pt>
                <c:pt idx="64">
                  <c:v>43499</c:v>
                </c:pt>
                <c:pt idx="65">
                  <c:v>43500</c:v>
                </c:pt>
                <c:pt idx="66">
                  <c:v>43501</c:v>
                </c:pt>
                <c:pt idx="67">
                  <c:v>43502</c:v>
                </c:pt>
                <c:pt idx="68">
                  <c:v>43503</c:v>
                </c:pt>
                <c:pt idx="69">
                  <c:v>43504</c:v>
                </c:pt>
                <c:pt idx="70">
                  <c:v>43505</c:v>
                </c:pt>
                <c:pt idx="71">
                  <c:v>43506</c:v>
                </c:pt>
                <c:pt idx="72">
                  <c:v>43507</c:v>
                </c:pt>
                <c:pt idx="73">
                  <c:v>43508</c:v>
                </c:pt>
                <c:pt idx="74">
                  <c:v>43509</c:v>
                </c:pt>
                <c:pt idx="75">
                  <c:v>43510</c:v>
                </c:pt>
                <c:pt idx="76">
                  <c:v>43511</c:v>
                </c:pt>
                <c:pt idx="77">
                  <c:v>43512</c:v>
                </c:pt>
                <c:pt idx="78">
                  <c:v>43513</c:v>
                </c:pt>
                <c:pt idx="79">
                  <c:v>43514</c:v>
                </c:pt>
                <c:pt idx="80">
                  <c:v>43515</c:v>
                </c:pt>
                <c:pt idx="81">
                  <c:v>43516</c:v>
                </c:pt>
                <c:pt idx="82">
                  <c:v>43517</c:v>
                </c:pt>
                <c:pt idx="83">
                  <c:v>43518</c:v>
                </c:pt>
                <c:pt idx="84">
                  <c:v>43519</c:v>
                </c:pt>
                <c:pt idx="85">
                  <c:v>43520</c:v>
                </c:pt>
                <c:pt idx="86">
                  <c:v>43521</c:v>
                </c:pt>
                <c:pt idx="87">
                  <c:v>43522</c:v>
                </c:pt>
                <c:pt idx="88">
                  <c:v>43523</c:v>
                </c:pt>
                <c:pt idx="89">
                  <c:v>43524</c:v>
                </c:pt>
                <c:pt idx="90">
                  <c:v>43525</c:v>
                </c:pt>
                <c:pt idx="91">
                  <c:v>43526</c:v>
                </c:pt>
                <c:pt idx="92">
                  <c:v>43527</c:v>
                </c:pt>
                <c:pt idx="93">
                  <c:v>43528</c:v>
                </c:pt>
                <c:pt idx="94">
                  <c:v>43529</c:v>
                </c:pt>
                <c:pt idx="95">
                  <c:v>43530</c:v>
                </c:pt>
                <c:pt idx="96">
                  <c:v>43531</c:v>
                </c:pt>
                <c:pt idx="97">
                  <c:v>43532</c:v>
                </c:pt>
                <c:pt idx="98">
                  <c:v>43533</c:v>
                </c:pt>
                <c:pt idx="99">
                  <c:v>43534</c:v>
                </c:pt>
                <c:pt idx="100">
                  <c:v>43535</c:v>
                </c:pt>
                <c:pt idx="101">
                  <c:v>43536</c:v>
                </c:pt>
                <c:pt idx="102">
                  <c:v>43537</c:v>
                </c:pt>
                <c:pt idx="103">
                  <c:v>43538</c:v>
                </c:pt>
                <c:pt idx="104">
                  <c:v>43539</c:v>
                </c:pt>
                <c:pt idx="105">
                  <c:v>43540</c:v>
                </c:pt>
                <c:pt idx="106">
                  <c:v>43541</c:v>
                </c:pt>
                <c:pt idx="107">
                  <c:v>43542</c:v>
                </c:pt>
                <c:pt idx="108">
                  <c:v>43543</c:v>
                </c:pt>
                <c:pt idx="109">
                  <c:v>43544</c:v>
                </c:pt>
                <c:pt idx="110">
                  <c:v>43545</c:v>
                </c:pt>
                <c:pt idx="111">
                  <c:v>43546</c:v>
                </c:pt>
                <c:pt idx="112">
                  <c:v>43547</c:v>
                </c:pt>
                <c:pt idx="113">
                  <c:v>43548</c:v>
                </c:pt>
                <c:pt idx="114">
                  <c:v>43549</c:v>
                </c:pt>
                <c:pt idx="115">
                  <c:v>43550</c:v>
                </c:pt>
                <c:pt idx="116">
                  <c:v>43551</c:v>
                </c:pt>
                <c:pt idx="117">
                  <c:v>43552</c:v>
                </c:pt>
                <c:pt idx="118">
                  <c:v>43553</c:v>
                </c:pt>
                <c:pt idx="119">
                  <c:v>43554</c:v>
                </c:pt>
                <c:pt idx="120">
                  <c:v>43555</c:v>
                </c:pt>
                <c:pt idx="121">
                  <c:v>43556</c:v>
                </c:pt>
                <c:pt idx="122">
                  <c:v>43557</c:v>
                </c:pt>
                <c:pt idx="123">
                  <c:v>43558</c:v>
                </c:pt>
                <c:pt idx="124">
                  <c:v>43559</c:v>
                </c:pt>
                <c:pt idx="125">
                  <c:v>43560</c:v>
                </c:pt>
                <c:pt idx="126">
                  <c:v>43561</c:v>
                </c:pt>
                <c:pt idx="127">
                  <c:v>43562</c:v>
                </c:pt>
                <c:pt idx="128">
                  <c:v>43563</c:v>
                </c:pt>
                <c:pt idx="129">
                  <c:v>43564</c:v>
                </c:pt>
                <c:pt idx="130">
                  <c:v>43565</c:v>
                </c:pt>
                <c:pt idx="131">
                  <c:v>43566</c:v>
                </c:pt>
                <c:pt idx="132">
                  <c:v>43567</c:v>
                </c:pt>
                <c:pt idx="133">
                  <c:v>43568</c:v>
                </c:pt>
                <c:pt idx="134">
                  <c:v>43569</c:v>
                </c:pt>
                <c:pt idx="135">
                  <c:v>43570</c:v>
                </c:pt>
                <c:pt idx="136">
                  <c:v>43571</c:v>
                </c:pt>
                <c:pt idx="137">
                  <c:v>43572</c:v>
                </c:pt>
                <c:pt idx="138">
                  <c:v>43573</c:v>
                </c:pt>
                <c:pt idx="139">
                  <c:v>43574</c:v>
                </c:pt>
                <c:pt idx="140">
                  <c:v>43575</c:v>
                </c:pt>
                <c:pt idx="141">
                  <c:v>43576</c:v>
                </c:pt>
                <c:pt idx="142">
                  <c:v>43577</c:v>
                </c:pt>
                <c:pt idx="143">
                  <c:v>43578</c:v>
                </c:pt>
                <c:pt idx="144">
                  <c:v>43579</c:v>
                </c:pt>
                <c:pt idx="145">
                  <c:v>43580</c:v>
                </c:pt>
                <c:pt idx="146">
                  <c:v>43581</c:v>
                </c:pt>
                <c:pt idx="147">
                  <c:v>43582</c:v>
                </c:pt>
                <c:pt idx="148">
                  <c:v>43583</c:v>
                </c:pt>
                <c:pt idx="149">
                  <c:v>43584</c:v>
                </c:pt>
                <c:pt idx="150">
                  <c:v>43585</c:v>
                </c:pt>
                <c:pt idx="151">
                  <c:v>43586</c:v>
                </c:pt>
                <c:pt idx="152">
                  <c:v>43587</c:v>
                </c:pt>
                <c:pt idx="153">
                  <c:v>43588</c:v>
                </c:pt>
                <c:pt idx="154">
                  <c:v>43589</c:v>
                </c:pt>
                <c:pt idx="155">
                  <c:v>43590</c:v>
                </c:pt>
                <c:pt idx="156">
                  <c:v>43591</c:v>
                </c:pt>
                <c:pt idx="157">
                  <c:v>43592</c:v>
                </c:pt>
                <c:pt idx="158">
                  <c:v>43593</c:v>
                </c:pt>
                <c:pt idx="159">
                  <c:v>43594</c:v>
                </c:pt>
                <c:pt idx="160">
                  <c:v>43595</c:v>
                </c:pt>
                <c:pt idx="161">
                  <c:v>43596</c:v>
                </c:pt>
                <c:pt idx="162">
                  <c:v>43597</c:v>
                </c:pt>
                <c:pt idx="163">
                  <c:v>43598</c:v>
                </c:pt>
                <c:pt idx="164">
                  <c:v>43599</c:v>
                </c:pt>
                <c:pt idx="165">
                  <c:v>43600</c:v>
                </c:pt>
                <c:pt idx="166">
                  <c:v>43601</c:v>
                </c:pt>
                <c:pt idx="167">
                  <c:v>43602</c:v>
                </c:pt>
                <c:pt idx="168">
                  <c:v>43603</c:v>
                </c:pt>
                <c:pt idx="169">
                  <c:v>43604</c:v>
                </c:pt>
                <c:pt idx="170">
                  <c:v>43605</c:v>
                </c:pt>
                <c:pt idx="171">
                  <c:v>43606</c:v>
                </c:pt>
                <c:pt idx="172">
                  <c:v>43607</c:v>
                </c:pt>
                <c:pt idx="173">
                  <c:v>43608</c:v>
                </c:pt>
                <c:pt idx="174">
                  <c:v>43609</c:v>
                </c:pt>
                <c:pt idx="175">
                  <c:v>43610</c:v>
                </c:pt>
                <c:pt idx="176">
                  <c:v>43611</c:v>
                </c:pt>
                <c:pt idx="177">
                  <c:v>43612</c:v>
                </c:pt>
                <c:pt idx="178">
                  <c:v>43613</c:v>
                </c:pt>
                <c:pt idx="179">
                  <c:v>43614</c:v>
                </c:pt>
                <c:pt idx="180">
                  <c:v>43615</c:v>
                </c:pt>
                <c:pt idx="181">
                  <c:v>43616</c:v>
                </c:pt>
                <c:pt idx="182">
                  <c:v>43617</c:v>
                </c:pt>
                <c:pt idx="183">
                  <c:v>43618</c:v>
                </c:pt>
                <c:pt idx="184">
                  <c:v>43619</c:v>
                </c:pt>
                <c:pt idx="185">
                  <c:v>43620</c:v>
                </c:pt>
                <c:pt idx="186">
                  <c:v>43621</c:v>
                </c:pt>
                <c:pt idx="187">
                  <c:v>43622</c:v>
                </c:pt>
                <c:pt idx="188">
                  <c:v>43623</c:v>
                </c:pt>
                <c:pt idx="189">
                  <c:v>43624</c:v>
                </c:pt>
                <c:pt idx="190">
                  <c:v>43625</c:v>
                </c:pt>
                <c:pt idx="191">
                  <c:v>43626</c:v>
                </c:pt>
                <c:pt idx="192">
                  <c:v>43627</c:v>
                </c:pt>
                <c:pt idx="193">
                  <c:v>43628</c:v>
                </c:pt>
                <c:pt idx="194">
                  <c:v>43629</c:v>
                </c:pt>
                <c:pt idx="195">
                  <c:v>43630</c:v>
                </c:pt>
                <c:pt idx="196">
                  <c:v>43631</c:v>
                </c:pt>
                <c:pt idx="197">
                  <c:v>43632</c:v>
                </c:pt>
                <c:pt idx="198">
                  <c:v>43633</c:v>
                </c:pt>
                <c:pt idx="199">
                  <c:v>43634</c:v>
                </c:pt>
                <c:pt idx="200">
                  <c:v>43635</c:v>
                </c:pt>
                <c:pt idx="201">
                  <c:v>43636</c:v>
                </c:pt>
                <c:pt idx="202">
                  <c:v>43637</c:v>
                </c:pt>
                <c:pt idx="203">
                  <c:v>43638</c:v>
                </c:pt>
                <c:pt idx="204">
                  <c:v>43639</c:v>
                </c:pt>
                <c:pt idx="205">
                  <c:v>43640</c:v>
                </c:pt>
                <c:pt idx="206">
                  <c:v>43641</c:v>
                </c:pt>
                <c:pt idx="207">
                  <c:v>43642</c:v>
                </c:pt>
                <c:pt idx="208">
                  <c:v>43643</c:v>
                </c:pt>
                <c:pt idx="209">
                  <c:v>43644</c:v>
                </c:pt>
                <c:pt idx="210">
                  <c:v>43645</c:v>
                </c:pt>
                <c:pt idx="211">
                  <c:v>43646</c:v>
                </c:pt>
                <c:pt idx="212">
                  <c:v>43647</c:v>
                </c:pt>
                <c:pt idx="213">
                  <c:v>43648</c:v>
                </c:pt>
                <c:pt idx="214">
                  <c:v>43649</c:v>
                </c:pt>
                <c:pt idx="215">
                  <c:v>43650</c:v>
                </c:pt>
                <c:pt idx="216">
                  <c:v>43651</c:v>
                </c:pt>
                <c:pt idx="217">
                  <c:v>43652</c:v>
                </c:pt>
                <c:pt idx="218">
                  <c:v>43653</c:v>
                </c:pt>
                <c:pt idx="219">
                  <c:v>43654</c:v>
                </c:pt>
                <c:pt idx="220">
                  <c:v>43655</c:v>
                </c:pt>
                <c:pt idx="221">
                  <c:v>43656</c:v>
                </c:pt>
                <c:pt idx="222">
                  <c:v>43657</c:v>
                </c:pt>
                <c:pt idx="223">
                  <c:v>43658</c:v>
                </c:pt>
                <c:pt idx="224">
                  <c:v>43659</c:v>
                </c:pt>
                <c:pt idx="225">
                  <c:v>43660</c:v>
                </c:pt>
                <c:pt idx="226">
                  <c:v>43661</c:v>
                </c:pt>
                <c:pt idx="227">
                  <c:v>43662</c:v>
                </c:pt>
                <c:pt idx="228">
                  <c:v>43663</c:v>
                </c:pt>
                <c:pt idx="229">
                  <c:v>43664</c:v>
                </c:pt>
                <c:pt idx="230">
                  <c:v>43665</c:v>
                </c:pt>
                <c:pt idx="231">
                  <c:v>43666</c:v>
                </c:pt>
                <c:pt idx="232">
                  <c:v>43667</c:v>
                </c:pt>
                <c:pt idx="233">
                  <c:v>43668</c:v>
                </c:pt>
                <c:pt idx="234">
                  <c:v>43669</c:v>
                </c:pt>
                <c:pt idx="235">
                  <c:v>43670</c:v>
                </c:pt>
                <c:pt idx="236">
                  <c:v>43671</c:v>
                </c:pt>
                <c:pt idx="237">
                  <c:v>43672</c:v>
                </c:pt>
                <c:pt idx="238">
                  <c:v>43673</c:v>
                </c:pt>
                <c:pt idx="239">
                  <c:v>43674</c:v>
                </c:pt>
                <c:pt idx="240">
                  <c:v>43675</c:v>
                </c:pt>
                <c:pt idx="241">
                  <c:v>43676</c:v>
                </c:pt>
                <c:pt idx="242">
                  <c:v>43677</c:v>
                </c:pt>
                <c:pt idx="243">
                  <c:v>43678</c:v>
                </c:pt>
                <c:pt idx="244">
                  <c:v>43679</c:v>
                </c:pt>
                <c:pt idx="245">
                  <c:v>43680</c:v>
                </c:pt>
                <c:pt idx="246">
                  <c:v>43681</c:v>
                </c:pt>
                <c:pt idx="247">
                  <c:v>43682</c:v>
                </c:pt>
                <c:pt idx="248">
                  <c:v>43683</c:v>
                </c:pt>
                <c:pt idx="249">
                  <c:v>43684</c:v>
                </c:pt>
                <c:pt idx="250">
                  <c:v>43685</c:v>
                </c:pt>
                <c:pt idx="251">
                  <c:v>43686</c:v>
                </c:pt>
                <c:pt idx="252">
                  <c:v>43687</c:v>
                </c:pt>
                <c:pt idx="253">
                  <c:v>43688</c:v>
                </c:pt>
                <c:pt idx="254">
                  <c:v>43689</c:v>
                </c:pt>
                <c:pt idx="255">
                  <c:v>43690</c:v>
                </c:pt>
                <c:pt idx="256">
                  <c:v>43691</c:v>
                </c:pt>
                <c:pt idx="257">
                  <c:v>43692</c:v>
                </c:pt>
                <c:pt idx="258">
                  <c:v>43693</c:v>
                </c:pt>
                <c:pt idx="259">
                  <c:v>43694</c:v>
                </c:pt>
                <c:pt idx="260">
                  <c:v>43695</c:v>
                </c:pt>
                <c:pt idx="261">
                  <c:v>43696</c:v>
                </c:pt>
                <c:pt idx="262">
                  <c:v>43697</c:v>
                </c:pt>
                <c:pt idx="263">
                  <c:v>43698</c:v>
                </c:pt>
                <c:pt idx="264">
                  <c:v>43699</c:v>
                </c:pt>
                <c:pt idx="265">
                  <c:v>43700</c:v>
                </c:pt>
                <c:pt idx="266">
                  <c:v>43701</c:v>
                </c:pt>
                <c:pt idx="267">
                  <c:v>43702</c:v>
                </c:pt>
                <c:pt idx="268">
                  <c:v>43703</c:v>
                </c:pt>
                <c:pt idx="269">
                  <c:v>43704</c:v>
                </c:pt>
                <c:pt idx="270">
                  <c:v>43705</c:v>
                </c:pt>
                <c:pt idx="271">
                  <c:v>43706</c:v>
                </c:pt>
                <c:pt idx="272">
                  <c:v>43707</c:v>
                </c:pt>
                <c:pt idx="273">
                  <c:v>43708</c:v>
                </c:pt>
                <c:pt idx="274">
                  <c:v>43709</c:v>
                </c:pt>
                <c:pt idx="275">
                  <c:v>43710</c:v>
                </c:pt>
                <c:pt idx="276">
                  <c:v>43711</c:v>
                </c:pt>
                <c:pt idx="277">
                  <c:v>43712</c:v>
                </c:pt>
                <c:pt idx="278">
                  <c:v>43713</c:v>
                </c:pt>
                <c:pt idx="279">
                  <c:v>43714</c:v>
                </c:pt>
                <c:pt idx="280">
                  <c:v>43715</c:v>
                </c:pt>
                <c:pt idx="281">
                  <c:v>43716</c:v>
                </c:pt>
                <c:pt idx="282">
                  <c:v>43717</c:v>
                </c:pt>
                <c:pt idx="283">
                  <c:v>43718</c:v>
                </c:pt>
                <c:pt idx="284">
                  <c:v>43719</c:v>
                </c:pt>
                <c:pt idx="285">
                  <c:v>43720</c:v>
                </c:pt>
                <c:pt idx="286">
                  <c:v>43721</c:v>
                </c:pt>
                <c:pt idx="287">
                  <c:v>43722</c:v>
                </c:pt>
                <c:pt idx="288">
                  <c:v>43723</c:v>
                </c:pt>
                <c:pt idx="289">
                  <c:v>43724</c:v>
                </c:pt>
                <c:pt idx="290">
                  <c:v>43725</c:v>
                </c:pt>
                <c:pt idx="291">
                  <c:v>43726</c:v>
                </c:pt>
                <c:pt idx="292">
                  <c:v>43727</c:v>
                </c:pt>
                <c:pt idx="293">
                  <c:v>43728</c:v>
                </c:pt>
                <c:pt idx="294">
                  <c:v>43729</c:v>
                </c:pt>
                <c:pt idx="295">
                  <c:v>43730</c:v>
                </c:pt>
                <c:pt idx="296">
                  <c:v>43731</c:v>
                </c:pt>
                <c:pt idx="297">
                  <c:v>43732</c:v>
                </c:pt>
                <c:pt idx="298">
                  <c:v>43733</c:v>
                </c:pt>
                <c:pt idx="299">
                  <c:v>43734</c:v>
                </c:pt>
                <c:pt idx="300">
                  <c:v>43735</c:v>
                </c:pt>
                <c:pt idx="301">
                  <c:v>43736</c:v>
                </c:pt>
                <c:pt idx="302">
                  <c:v>43737</c:v>
                </c:pt>
                <c:pt idx="303">
                  <c:v>43738</c:v>
                </c:pt>
                <c:pt idx="304">
                  <c:v>43739</c:v>
                </c:pt>
                <c:pt idx="305">
                  <c:v>43740</c:v>
                </c:pt>
                <c:pt idx="306">
                  <c:v>43741</c:v>
                </c:pt>
                <c:pt idx="307">
                  <c:v>43742</c:v>
                </c:pt>
                <c:pt idx="308">
                  <c:v>43743</c:v>
                </c:pt>
                <c:pt idx="309">
                  <c:v>43744</c:v>
                </c:pt>
                <c:pt idx="310">
                  <c:v>43745</c:v>
                </c:pt>
                <c:pt idx="311">
                  <c:v>43746</c:v>
                </c:pt>
                <c:pt idx="312">
                  <c:v>43747</c:v>
                </c:pt>
                <c:pt idx="313">
                  <c:v>43748</c:v>
                </c:pt>
                <c:pt idx="314">
                  <c:v>43749</c:v>
                </c:pt>
                <c:pt idx="315">
                  <c:v>43750</c:v>
                </c:pt>
                <c:pt idx="316">
                  <c:v>43751</c:v>
                </c:pt>
                <c:pt idx="317">
                  <c:v>43752</c:v>
                </c:pt>
                <c:pt idx="318">
                  <c:v>43753</c:v>
                </c:pt>
                <c:pt idx="319">
                  <c:v>43754</c:v>
                </c:pt>
                <c:pt idx="320">
                  <c:v>43755</c:v>
                </c:pt>
                <c:pt idx="321">
                  <c:v>43756</c:v>
                </c:pt>
                <c:pt idx="322">
                  <c:v>43757</c:v>
                </c:pt>
                <c:pt idx="323">
                  <c:v>43758</c:v>
                </c:pt>
                <c:pt idx="324">
                  <c:v>43759</c:v>
                </c:pt>
                <c:pt idx="325">
                  <c:v>43760</c:v>
                </c:pt>
                <c:pt idx="326">
                  <c:v>43761</c:v>
                </c:pt>
                <c:pt idx="327">
                  <c:v>43762</c:v>
                </c:pt>
                <c:pt idx="328">
                  <c:v>43763</c:v>
                </c:pt>
                <c:pt idx="329">
                  <c:v>43764</c:v>
                </c:pt>
                <c:pt idx="330">
                  <c:v>43765</c:v>
                </c:pt>
                <c:pt idx="331">
                  <c:v>43766</c:v>
                </c:pt>
                <c:pt idx="332">
                  <c:v>43767</c:v>
                </c:pt>
                <c:pt idx="333">
                  <c:v>43768</c:v>
                </c:pt>
                <c:pt idx="334">
                  <c:v>43769</c:v>
                </c:pt>
                <c:pt idx="335">
                  <c:v>43770</c:v>
                </c:pt>
                <c:pt idx="336">
                  <c:v>43771</c:v>
                </c:pt>
                <c:pt idx="337">
                  <c:v>43772</c:v>
                </c:pt>
                <c:pt idx="338">
                  <c:v>43773</c:v>
                </c:pt>
                <c:pt idx="339">
                  <c:v>43774</c:v>
                </c:pt>
                <c:pt idx="340">
                  <c:v>43775</c:v>
                </c:pt>
                <c:pt idx="341">
                  <c:v>43776</c:v>
                </c:pt>
                <c:pt idx="342">
                  <c:v>43777</c:v>
                </c:pt>
                <c:pt idx="343">
                  <c:v>43778</c:v>
                </c:pt>
                <c:pt idx="344">
                  <c:v>43779</c:v>
                </c:pt>
                <c:pt idx="345">
                  <c:v>43780</c:v>
                </c:pt>
                <c:pt idx="346">
                  <c:v>43781</c:v>
                </c:pt>
                <c:pt idx="347">
                  <c:v>43782</c:v>
                </c:pt>
                <c:pt idx="348">
                  <c:v>43783</c:v>
                </c:pt>
                <c:pt idx="349">
                  <c:v>43784</c:v>
                </c:pt>
                <c:pt idx="350">
                  <c:v>43785</c:v>
                </c:pt>
                <c:pt idx="351">
                  <c:v>43786</c:v>
                </c:pt>
                <c:pt idx="352">
                  <c:v>43787</c:v>
                </c:pt>
                <c:pt idx="353">
                  <c:v>43788</c:v>
                </c:pt>
                <c:pt idx="354">
                  <c:v>43789</c:v>
                </c:pt>
                <c:pt idx="355">
                  <c:v>43790</c:v>
                </c:pt>
                <c:pt idx="356">
                  <c:v>43791</c:v>
                </c:pt>
                <c:pt idx="357">
                  <c:v>0</c:v>
                </c:pt>
                <c:pt idx="358">
                  <c:v>1</c:v>
                </c:pt>
                <c:pt idx="359">
                  <c:v>2</c:v>
                </c:pt>
                <c:pt idx="360">
                  <c:v>3</c:v>
                </c:pt>
                <c:pt idx="361">
                  <c:v>4</c:v>
                </c:pt>
                <c:pt idx="362">
                  <c:v>5</c:v>
                </c:pt>
                <c:pt idx="363">
                  <c:v>6</c:v>
                </c:pt>
                <c:pt idx="364">
                  <c:v>7</c:v>
                </c:pt>
                <c:pt idx="365">
                  <c:v>8</c:v>
                </c:pt>
                <c:pt idx="366">
                  <c:v>9</c:v>
                </c:pt>
                <c:pt idx="367">
                  <c:v>10</c:v>
                </c:pt>
                <c:pt idx="368">
                  <c:v>11</c:v>
                </c:pt>
                <c:pt idx="369">
                  <c:v>12</c:v>
                </c:pt>
                <c:pt idx="370">
                  <c:v>13</c:v>
                </c:pt>
                <c:pt idx="371">
                  <c:v>14</c:v>
                </c:pt>
                <c:pt idx="372">
                  <c:v>15</c:v>
                </c:pt>
                <c:pt idx="373">
                  <c:v>16</c:v>
                </c:pt>
                <c:pt idx="374">
                  <c:v>17</c:v>
                </c:pt>
                <c:pt idx="375">
                  <c:v>18</c:v>
                </c:pt>
                <c:pt idx="376">
                  <c:v>19</c:v>
                </c:pt>
                <c:pt idx="377">
                  <c:v>20</c:v>
                </c:pt>
                <c:pt idx="378">
                  <c:v>21</c:v>
                </c:pt>
                <c:pt idx="379">
                  <c:v>22</c:v>
                </c:pt>
                <c:pt idx="380">
                  <c:v>23</c:v>
                </c:pt>
                <c:pt idx="381">
                  <c:v>24</c:v>
                </c:pt>
                <c:pt idx="382">
                  <c:v>25</c:v>
                </c:pt>
                <c:pt idx="383">
                  <c:v>26</c:v>
                </c:pt>
                <c:pt idx="384">
                  <c:v>27</c:v>
                </c:pt>
                <c:pt idx="385">
                  <c:v>28</c:v>
                </c:pt>
                <c:pt idx="386">
                  <c:v>29</c:v>
                </c:pt>
                <c:pt idx="387">
                  <c:v>30</c:v>
                </c:pt>
                <c:pt idx="388">
                  <c:v>31</c:v>
                </c:pt>
                <c:pt idx="389">
                  <c:v>32</c:v>
                </c:pt>
                <c:pt idx="390">
                  <c:v>33</c:v>
                </c:pt>
                <c:pt idx="391">
                  <c:v>34</c:v>
                </c:pt>
                <c:pt idx="392">
                  <c:v>35</c:v>
                </c:pt>
                <c:pt idx="393">
                  <c:v>36</c:v>
                </c:pt>
                <c:pt idx="394">
                  <c:v>37</c:v>
                </c:pt>
                <c:pt idx="395">
                  <c:v>38</c:v>
                </c:pt>
                <c:pt idx="396">
                  <c:v>39</c:v>
                </c:pt>
                <c:pt idx="397">
                  <c:v>40</c:v>
                </c:pt>
                <c:pt idx="398">
                  <c:v>41</c:v>
                </c:pt>
                <c:pt idx="399">
                  <c:v>42</c:v>
                </c:pt>
                <c:pt idx="400">
                  <c:v>43</c:v>
                </c:pt>
                <c:pt idx="401">
                  <c:v>44</c:v>
                </c:pt>
                <c:pt idx="402">
                  <c:v>45</c:v>
                </c:pt>
                <c:pt idx="403">
                  <c:v>46</c:v>
                </c:pt>
                <c:pt idx="404">
                  <c:v>47</c:v>
                </c:pt>
                <c:pt idx="405">
                  <c:v>48</c:v>
                </c:pt>
                <c:pt idx="406">
                  <c:v>49</c:v>
                </c:pt>
                <c:pt idx="407">
                  <c:v>50</c:v>
                </c:pt>
                <c:pt idx="408">
                  <c:v>51</c:v>
                </c:pt>
                <c:pt idx="409">
                  <c:v>52</c:v>
                </c:pt>
                <c:pt idx="410">
                  <c:v>53</c:v>
                </c:pt>
                <c:pt idx="411">
                  <c:v>54</c:v>
                </c:pt>
                <c:pt idx="412">
                  <c:v>55</c:v>
                </c:pt>
                <c:pt idx="413">
                  <c:v>56</c:v>
                </c:pt>
                <c:pt idx="414">
                  <c:v>57</c:v>
                </c:pt>
                <c:pt idx="415">
                  <c:v>58</c:v>
                </c:pt>
                <c:pt idx="416">
                  <c:v>59</c:v>
                </c:pt>
                <c:pt idx="417">
                  <c:v>60</c:v>
                </c:pt>
                <c:pt idx="418">
                  <c:v>61</c:v>
                </c:pt>
                <c:pt idx="419">
                  <c:v>62</c:v>
                </c:pt>
                <c:pt idx="420">
                  <c:v>63</c:v>
                </c:pt>
                <c:pt idx="421">
                  <c:v>64</c:v>
                </c:pt>
                <c:pt idx="422">
                  <c:v>65</c:v>
                </c:pt>
                <c:pt idx="423">
                  <c:v>66</c:v>
                </c:pt>
                <c:pt idx="424">
                  <c:v>67</c:v>
                </c:pt>
                <c:pt idx="425">
                  <c:v>68</c:v>
                </c:pt>
                <c:pt idx="426">
                  <c:v>69</c:v>
                </c:pt>
                <c:pt idx="427">
                  <c:v>70</c:v>
                </c:pt>
                <c:pt idx="428">
                  <c:v>71</c:v>
                </c:pt>
                <c:pt idx="429">
                  <c:v>72</c:v>
                </c:pt>
                <c:pt idx="430">
                  <c:v>73</c:v>
                </c:pt>
                <c:pt idx="431">
                  <c:v>74</c:v>
                </c:pt>
                <c:pt idx="432">
                  <c:v>75</c:v>
                </c:pt>
                <c:pt idx="433">
                  <c:v>76</c:v>
                </c:pt>
                <c:pt idx="434">
                  <c:v>77</c:v>
                </c:pt>
                <c:pt idx="435">
                  <c:v>78</c:v>
                </c:pt>
                <c:pt idx="436">
                  <c:v>79</c:v>
                </c:pt>
                <c:pt idx="437">
                  <c:v>80</c:v>
                </c:pt>
                <c:pt idx="438">
                  <c:v>81</c:v>
                </c:pt>
                <c:pt idx="439">
                  <c:v>82</c:v>
                </c:pt>
                <c:pt idx="440">
                  <c:v>83</c:v>
                </c:pt>
                <c:pt idx="441">
                  <c:v>84</c:v>
                </c:pt>
                <c:pt idx="442">
                  <c:v>85</c:v>
                </c:pt>
                <c:pt idx="443">
                  <c:v>86</c:v>
                </c:pt>
                <c:pt idx="444">
                  <c:v>87</c:v>
                </c:pt>
                <c:pt idx="445">
                  <c:v>88</c:v>
                </c:pt>
                <c:pt idx="446">
                  <c:v>89</c:v>
                </c:pt>
                <c:pt idx="447">
                  <c:v>90</c:v>
                </c:pt>
                <c:pt idx="448">
                  <c:v>91</c:v>
                </c:pt>
                <c:pt idx="449">
                  <c:v>92</c:v>
                </c:pt>
                <c:pt idx="450">
                  <c:v>93</c:v>
                </c:pt>
                <c:pt idx="451">
                  <c:v>94</c:v>
                </c:pt>
                <c:pt idx="452">
                  <c:v>95</c:v>
                </c:pt>
                <c:pt idx="453">
                  <c:v>96</c:v>
                </c:pt>
                <c:pt idx="454">
                  <c:v>97</c:v>
                </c:pt>
                <c:pt idx="455">
                  <c:v>98</c:v>
                </c:pt>
                <c:pt idx="456">
                  <c:v>99</c:v>
                </c:pt>
                <c:pt idx="457">
                  <c:v>100</c:v>
                </c:pt>
                <c:pt idx="458">
                  <c:v>101</c:v>
                </c:pt>
                <c:pt idx="459">
                  <c:v>102</c:v>
                </c:pt>
                <c:pt idx="460">
                  <c:v>103</c:v>
                </c:pt>
                <c:pt idx="461">
                  <c:v>104</c:v>
                </c:pt>
                <c:pt idx="462">
                  <c:v>105</c:v>
                </c:pt>
                <c:pt idx="463">
                  <c:v>106</c:v>
                </c:pt>
                <c:pt idx="464">
                  <c:v>107</c:v>
                </c:pt>
                <c:pt idx="465">
                  <c:v>108</c:v>
                </c:pt>
                <c:pt idx="466">
                  <c:v>109</c:v>
                </c:pt>
                <c:pt idx="467">
                  <c:v>110</c:v>
                </c:pt>
                <c:pt idx="468">
                  <c:v>111</c:v>
                </c:pt>
                <c:pt idx="469">
                  <c:v>112</c:v>
                </c:pt>
                <c:pt idx="470">
                  <c:v>113</c:v>
                </c:pt>
                <c:pt idx="471">
                  <c:v>114</c:v>
                </c:pt>
                <c:pt idx="472">
                  <c:v>115</c:v>
                </c:pt>
                <c:pt idx="473">
                  <c:v>116</c:v>
                </c:pt>
                <c:pt idx="474">
                  <c:v>117</c:v>
                </c:pt>
                <c:pt idx="475">
                  <c:v>118</c:v>
                </c:pt>
                <c:pt idx="476">
                  <c:v>119</c:v>
                </c:pt>
                <c:pt idx="477">
                  <c:v>120</c:v>
                </c:pt>
                <c:pt idx="478">
                  <c:v>121</c:v>
                </c:pt>
                <c:pt idx="479">
                  <c:v>122</c:v>
                </c:pt>
                <c:pt idx="480">
                  <c:v>123</c:v>
                </c:pt>
                <c:pt idx="481">
                  <c:v>124</c:v>
                </c:pt>
                <c:pt idx="482">
                  <c:v>125</c:v>
                </c:pt>
                <c:pt idx="483">
                  <c:v>126</c:v>
                </c:pt>
                <c:pt idx="484">
                  <c:v>127</c:v>
                </c:pt>
                <c:pt idx="485">
                  <c:v>128</c:v>
                </c:pt>
                <c:pt idx="486">
                  <c:v>129</c:v>
                </c:pt>
                <c:pt idx="487">
                  <c:v>130</c:v>
                </c:pt>
                <c:pt idx="488">
                  <c:v>131</c:v>
                </c:pt>
                <c:pt idx="489">
                  <c:v>132</c:v>
                </c:pt>
                <c:pt idx="490">
                  <c:v>133</c:v>
                </c:pt>
                <c:pt idx="491">
                  <c:v>134</c:v>
                </c:pt>
                <c:pt idx="492">
                  <c:v>135</c:v>
                </c:pt>
                <c:pt idx="493">
                  <c:v>136</c:v>
                </c:pt>
                <c:pt idx="494">
                  <c:v>137</c:v>
                </c:pt>
                <c:pt idx="495">
                  <c:v>138</c:v>
                </c:pt>
                <c:pt idx="496">
                  <c:v>139</c:v>
                </c:pt>
                <c:pt idx="497">
                  <c:v>140</c:v>
                </c:pt>
                <c:pt idx="498">
                  <c:v>141</c:v>
                </c:pt>
                <c:pt idx="499">
                  <c:v>142</c:v>
                </c:pt>
                <c:pt idx="500">
                  <c:v>143</c:v>
                </c:pt>
                <c:pt idx="501">
                  <c:v>144</c:v>
                </c:pt>
                <c:pt idx="502">
                  <c:v>145</c:v>
                </c:pt>
                <c:pt idx="503">
                  <c:v>146</c:v>
                </c:pt>
                <c:pt idx="504">
                  <c:v>147</c:v>
                </c:pt>
                <c:pt idx="505">
                  <c:v>148</c:v>
                </c:pt>
                <c:pt idx="506">
                  <c:v>149</c:v>
                </c:pt>
                <c:pt idx="507">
                  <c:v>150</c:v>
                </c:pt>
                <c:pt idx="508">
                  <c:v>151</c:v>
                </c:pt>
                <c:pt idx="509">
                  <c:v>152</c:v>
                </c:pt>
                <c:pt idx="510">
                  <c:v>153</c:v>
                </c:pt>
                <c:pt idx="511">
                  <c:v>154</c:v>
                </c:pt>
                <c:pt idx="512">
                  <c:v>155</c:v>
                </c:pt>
                <c:pt idx="513">
                  <c:v>156</c:v>
                </c:pt>
                <c:pt idx="514">
                  <c:v>157</c:v>
                </c:pt>
                <c:pt idx="515">
                  <c:v>158</c:v>
                </c:pt>
                <c:pt idx="516">
                  <c:v>159</c:v>
                </c:pt>
                <c:pt idx="517">
                  <c:v>160</c:v>
                </c:pt>
                <c:pt idx="518">
                  <c:v>161</c:v>
                </c:pt>
                <c:pt idx="519">
                  <c:v>162</c:v>
                </c:pt>
                <c:pt idx="520">
                  <c:v>163</c:v>
                </c:pt>
                <c:pt idx="521">
                  <c:v>164</c:v>
                </c:pt>
                <c:pt idx="522">
                  <c:v>165</c:v>
                </c:pt>
                <c:pt idx="523">
                  <c:v>166</c:v>
                </c:pt>
                <c:pt idx="524">
                  <c:v>167</c:v>
                </c:pt>
                <c:pt idx="525">
                  <c:v>168</c:v>
                </c:pt>
                <c:pt idx="526">
                  <c:v>169</c:v>
                </c:pt>
                <c:pt idx="527">
                  <c:v>170</c:v>
                </c:pt>
                <c:pt idx="528">
                  <c:v>171</c:v>
                </c:pt>
                <c:pt idx="529">
                  <c:v>172</c:v>
                </c:pt>
                <c:pt idx="530">
                  <c:v>173</c:v>
                </c:pt>
                <c:pt idx="531">
                  <c:v>174</c:v>
                </c:pt>
                <c:pt idx="532">
                  <c:v>175</c:v>
                </c:pt>
                <c:pt idx="533">
                  <c:v>176</c:v>
                </c:pt>
                <c:pt idx="534">
                  <c:v>177</c:v>
                </c:pt>
                <c:pt idx="535">
                  <c:v>178</c:v>
                </c:pt>
                <c:pt idx="536">
                  <c:v>179</c:v>
                </c:pt>
                <c:pt idx="537">
                  <c:v>180</c:v>
                </c:pt>
                <c:pt idx="538">
                  <c:v>181</c:v>
                </c:pt>
                <c:pt idx="539">
                  <c:v>182</c:v>
                </c:pt>
                <c:pt idx="540">
                  <c:v>183</c:v>
                </c:pt>
                <c:pt idx="541">
                  <c:v>184</c:v>
                </c:pt>
                <c:pt idx="542">
                  <c:v>185</c:v>
                </c:pt>
                <c:pt idx="543">
                  <c:v>186</c:v>
                </c:pt>
                <c:pt idx="544">
                  <c:v>187</c:v>
                </c:pt>
                <c:pt idx="545">
                  <c:v>188</c:v>
                </c:pt>
                <c:pt idx="546">
                  <c:v>189</c:v>
                </c:pt>
                <c:pt idx="547">
                  <c:v>190</c:v>
                </c:pt>
                <c:pt idx="548">
                  <c:v>191</c:v>
                </c:pt>
                <c:pt idx="549">
                  <c:v>192</c:v>
                </c:pt>
                <c:pt idx="550">
                  <c:v>193</c:v>
                </c:pt>
                <c:pt idx="551">
                  <c:v>194</c:v>
                </c:pt>
                <c:pt idx="552">
                  <c:v>195</c:v>
                </c:pt>
                <c:pt idx="553">
                  <c:v>196</c:v>
                </c:pt>
                <c:pt idx="554">
                  <c:v>197</c:v>
                </c:pt>
                <c:pt idx="555">
                  <c:v>198</c:v>
                </c:pt>
                <c:pt idx="556">
                  <c:v>199</c:v>
                </c:pt>
                <c:pt idx="557">
                  <c:v>200</c:v>
                </c:pt>
                <c:pt idx="558">
                  <c:v>201</c:v>
                </c:pt>
                <c:pt idx="559">
                  <c:v>202</c:v>
                </c:pt>
                <c:pt idx="560">
                  <c:v>203</c:v>
                </c:pt>
                <c:pt idx="561">
                  <c:v>204</c:v>
                </c:pt>
                <c:pt idx="562">
                  <c:v>205</c:v>
                </c:pt>
                <c:pt idx="563">
                  <c:v>206</c:v>
                </c:pt>
                <c:pt idx="564">
                  <c:v>207</c:v>
                </c:pt>
                <c:pt idx="565">
                  <c:v>208</c:v>
                </c:pt>
                <c:pt idx="566">
                  <c:v>209</c:v>
                </c:pt>
                <c:pt idx="567">
                  <c:v>210</c:v>
                </c:pt>
                <c:pt idx="568">
                  <c:v>211</c:v>
                </c:pt>
                <c:pt idx="569">
                  <c:v>212</c:v>
                </c:pt>
                <c:pt idx="570">
                  <c:v>213</c:v>
                </c:pt>
                <c:pt idx="571">
                  <c:v>214</c:v>
                </c:pt>
                <c:pt idx="572">
                  <c:v>215</c:v>
                </c:pt>
                <c:pt idx="573">
                  <c:v>216</c:v>
                </c:pt>
                <c:pt idx="574">
                  <c:v>217</c:v>
                </c:pt>
                <c:pt idx="575">
                  <c:v>218</c:v>
                </c:pt>
                <c:pt idx="576">
                  <c:v>219</c:v>
                </c:pt>
                <c:pt idx="577">
                  <c:v>220</c:v>
                </c:pt>
                <c:pt idx="578">
                  <c:v>221</c:v>
                </c:pt>
                <c:pt idx="579">
                  <c:v>222</c:v>
                </c:pt>
                <c:pt idx="580">
                  <c:v>223</c:v>
                </c:pt>
                <c:pt idx="581">
                  <c:v>224</c:v>
                </c:pt>
                <c:pt idx="582">
                  <c:v>225</c:v>
                </c:pt>
                <c:pt idx="583">
                  <c:v>226</c:v>
                </c:pt>
                <c:pt idx="584">
                  <c:v>227</c:v>
                </c:pt>
                <c:pt idx="585">
                  <c:v>228</c:v>
                </c:pt>
                <c:pt idx="586">
                  <c:v>229</c:v>
                </c:pt>
                <c:pt idx="587">
                  <c:v>230</c:v>
                </c:pt>
                <c:pt idx="588">
                  <c:v>231</c:v>
                </c:pt>
                <c:pt idx="589">
                  <c:v>232</c:v>
                </c:pt>
                <c:pt idx="590">
                  <c:v>233</c:v>
                </c:pt>
                <c:pt idx="591">
                  <c:v>234</c:v>
                </c:pt>
                <c:pt idx="592">
                  <c:v>235</c:v>
                </c:pt>
                <c:pt idx="593">
                  <c:v>236</c:v>
                </c:pt>
                <c:pt idx="594">
                  <c:v>237</c:v>
                </c:pt>
                <c:pt idx="595">
                  <c:v>238</c:v>
                </c:pt>
                <c:pt idx="596">
                  <c:v>239</c:v>
                </c:pt>
                <c:pt idx="597">
                  <c:v>240</c:v>
                </c:pt>
                <c:pt idx="598">
                  <c:v>241</c:v>
                </c:pt>
                <c:pt idx="599">
                  <c:v>242</c:v>
                </c:pt>
                <c:pt idx="600">
                  <c:v>243</c:v>
                </c:pt>
                <c:pt idx="601">
                  <c:v>244</c:v>
                </c:pt>
                <c:pt idx="602">
                  <c:v>245</c:v>
                </c:pt>
                <c:pt idx="603">
                  <c:v>246</c:v>
                </c:pt>
                <c:pt idx="604">
                  <c:v>247</c:v>
                </c:pt>
                <c:pt idx="605">
                  <c:v>248</c:v>
                </c:pt>
                <c:pt idx="606">
                  <c:v>249</c:v>
                </c:pt>
                <c:pt idx="607">
                  <c:v>250</c:v>
                </c:pt>
                <c:pt idx="608">
                  <c:v>251</c:v>
                </c:pt>
                <c:pt idx="609">
                  <c:v>252</c:v>
                </c:pt>
                <c:pt idx="610">
                  <c:v>253</c:v>
                </c:pt>
                <c:pt idx="611">
                  <c:v>254</c:v>
                </c:pt>
                <c:pt idx="612">
                  <c:v>255</c:v>
                </c:pt>
                <c:pt idx="613">
                  <c:v>256</c:v>
                </c:pt>
                <c:pt idx="614">
                  <c:v>257</c:v>
                </c:pt>
                <c:pt idx="615">
                  <c:v>258</c:v>
                </c:pt>
                <c:pt idx="616">
                  <c:v>259</c:v>
                </c:pt>
                <c:pt idx="617">
                  <c:v>260</c:v>
                </c:pt>
                <c:pt idx="618">
                  <c:v>261</c:v>
                </c:pt>
                <c:pt idx="619">
                  <c:v>262</c:v>
                </c:pt>
                <c:pt idx="620">
                  <c:v>263</c:v>
                </c:pt>
                <c:pt idx="621">
                  <c:v>264</c:v>
                </c:pt>
                <c:pt idx="622">
                  <c:v>265</c:v>
                </c:pt>
                <c:pt idx="623">
                  <c:v>266</c:v>
                </c:pt>
                <c:pt idx="624">
                  <c:v>267</c:v>
                </c:pt>
                <c:pt idx="625">
                  <c:v>268</c:v>
                </c:pt>
                <c:pt idx="626">
                  <c:v>269</c:v>
                </c:pt>
                <c:pt idx="627">
                  <c:v>270</c:v>
                </c:pt>
                <c:pt idx="628">
                  <c:v>271</c:v>
                </c:pt>
                <c:pt idx="629">
                  <c:v>272</c:v>
                </c:pt>
                <c:pt idx="630">
                  <c:v>273</c:v>
                </c:pt>
                <c:pt idx="631">
                  <c:v>274</c:v>
                </c:pt>
                <c:pt idx="632">
                  <c:v>275</c:v>
                </c:pt>
                <c:pt idx="633">
                  <c:v>276</c:v>
                </c:pt>
                <c:pt idx="634">
                  <c:v>277</c:v>
                </c:pt>
                <c:pt idx="635">
                  <c:v>278</c:v>
                </c:pt>
                <c:pt idx="636">
                  <c:v>279</c:v>
                </c:pt>
                <c:pt idx="637">
                  <c:v>280</c:v>
                </c:pt>
                <c:pt idx="638">
                  <c:v>281</c:v>
                </c:pt>
                <c:pt idx="639">
                  <c:v>282</c:v>
                </c:pt>
                <c:pt idx="640">
                  <c:v>283</c:v>
                </c:pt>
                <c:pt idx="641">
                  <c:v>284</c:v>
                </c:pt>
                <c:pt idx="642">
                  <c:v>285</c:v>
                </c:pt>
                <c:pt idx="643">
                  <c:v>286</c:v>
                </c:pt>
                <c:pt idx="644">
                  <c:v>287</c:v>
                </c:pt>
                <c:pt idx="645">
                  <c:v>288</c:v>
                </c:pt>
                <c:pt idx="646">
                  <c:v>289</c:v>
                </c:pt>
                <c:pt idx="647">
                  <c:v>290</c:v>
                </c:pt>
                <c:pt idx="648">
                  <c:v>291</c:v>
                </c:pt>
                <c:pt idx="649">
                  <c:v>292</c:v>
                </c:pt>
                <c:pt idx="650">
                  <c:v>293</c:v>
                </c:pt>
                <c:pt idx="651">
                  <c:v>294</c:v>
                </c:pt>
                <c:pt idx="652">
                  <c:v>295</c:v>
                </c:pt>
                <c:pt idx="653">
                  <c:v>296</c:v>
                </c:pt>
                <c:pt idx="654">
                  <c:v>297</c:v>
                </c:pt>
                <c:pt idx="655">
                  <c:v>298</c:v>
                </c:pt>
                <c:pt idx="656">
                  <c:v>299</c:v>
                </c:pt>
                <c:pt idx="657">
                  <c:v>300</c:v>
                </c:pt>
                <c:pt idx="658">
                  <c:v>301</c:v>
                </c:pt>
                <c:pt idx="659">
                  <c:v>302</c:v>
                </c:pt>
                <c:pt idx="660">
                  <c:v>303</c:v>
                </c:pt>
                <c:pt idx="661">
                  <c:v>304</c:v>
                </c:pt>
                <c:pt idx="662">
                  <c:v>305</c:v>
                </c:pt>
                <c:pt idx="663">
                  <c:v>306</c:v>
                </c:pt>
                <c:pt idx="664">
                  <c:v>307</c:v>
                </c:pt>
                <c:pt idx="665">
                  <c:v>308</c:v>
                </c:pt>
                <c:pt idx="666">
                  <c:v>309</c:v>
                </c:pt>
                <c:pt idx="667">
                  <c:v>310</c:v>
                </c:pt>
                <c:pt idx="668">
                  <c:v>311</c:v>
                </c:pt>
                <c:pt idx="669">
                  <c:v>312</c:v>
                </c:pt>
                <c:pt idx="670">
                  <c:v>313</c:v>
                </c:pt>
                <c:pt idx="671">
                  <c:v>314</c:v>
                </c:pt>
                <c:pt idx="672">
                  <c:v>315</c:v>
                </c:pt>
                <c:pt idx="673">
                  <c:v>316</c:v>
                </c:pt>
                <c:pt idx="674">
                  <c:v>317</c:v>
                </c:pt>
                <c:pt idx="675">
                  <c:v>318</c:v>
                </c:pt>
                <c:pt idx="676">
                  <c:v>319</c:v>
                </c:pt>
                <c:pt idx="677">
                  <c:v>320</c:v>
                </c:pt>
                <c:pt idx="678">
                  <c:v>321</c:v>
                </c:pt>
                <c:pt idx="679">
                  <c:v>322</c:v>
                </c:pt>
                <c:pt idx="680">
                  <c:v>323</c:v>
                </c:pt>
                <c:pt idx="681">
                  <c:v>324</c:v>
                </c:pt>
                <c:pt idx="682">
                  <c:v>325</c:v>
                </c:pt>
                <c:pt idx="683">
                  <c:v>326</c:v>
                </c:pt>
                <c:pt idx="684">
                  <c:v>327</c:v>
                </c:pt>
                <c:pt idx="685">
                  <c:v>328</c:v>
                </c:pt>
                <c:pt idx="686">
                  <c:v>329</c:v>
                </c:pt>
                <c:pt idx="687">
                  <c:v>330</c:v>
                </c:pt>
                <c:pt idx="688">
                  <c:v>331</c:v>
                </c:pt>
                <c:pt idx="689">
                  <c:v>332</c:v>
                </c:pt>
                <c:pt idx="690">
                  <c:v>333</c:v>
                </c:pt>
                <c:pt idx="691">
                  <c:v>334</c:v>
                </c:pt>
                <c:pt idx="692">
                  <c:v>335</c:v>
                </c:pt>
                <c:pt idx="693">
                  <c:v>336</c:v>
                </c:pt>
                <c:pt idx="694">
                  <c:v>337</c:v>
                </c:pt>
                <c:pt idx="695">
                  <c:v>338</c:v>
                </c:pt>
                <c:pt idx="696">
                  <c:v>339</c:v>
                </c:pt>
                <c:pt idx="697">
                  <c:v>340</c:v>
                </c:pt>
                <c:pt idx="698">
                  <c:v>341</c:v>
                </c:pt>
                <c:pt idx="699">
                  <c:v>342</c:v>
                </c:pt>
                <c:pt idx="700">
                  <c:v>343</c:v>
                </c:pt>
                <c:pt idx="701">
                  <c:v>344</c:v>
                </c:pt>
                <c:pt idx="702">
                  <c:v>345</c:v>
                </c:pt>
                <c:pt idx="703">
                  <c:v>346</c:v>
                </c:pt>
                <c:pt idx="704">
                  <c:v>347</c:v>
                </c:pt>
                <c:pt idx="705">
                  <c:v>348</c:v>
                </c:pt>
                <c:pt idx="706">
                  <c:v>349</c:v>
                </c:pt>
                <c:pt idx="707">
                  <c:v>350</c:v>
                </c:pt>
                <c:pt idx="708">
                  <c:v>351</c:v>
                </c:pt>
                <c:pt idx="709">
                  <c:v>352</c:v>
                </c:pt>
                <c:pt idx="710">
                  <c:v>353</c:v>
                </c:pt>
                <c:pt idx="711">
                  <c:v>354</c:v>
                </c:pt>
                <c:pt idx="712">
                  <c:v>355</c:v>
                </c:pt>
                <c:pt idx="713">
                  <c:v>356</c:v>
                </c:pt>
                <c:pt idx="714">
                  <c:v>357</c:v>
                </c:pt>
                <c:pt idx="715">
                  <c:v>358</c:v>
                </c:pt>
                <c:pt idx="716">
                  <c:v>359</c:v>
                </c:pt>
                <c:pt idx="717">
                  <c:v>360</c:v>
                </c:pt>
                <c:pt idx="718">
                  <c:v>361</c:v>
                </c:pt>
                <c:pt idx="719">
                  <c:v>362</c:v>
                </c:pt>
                <c:pt idx="720">
                  <c:v>363</c:v>
                </c:pt>
                <c:pt idx="721">
                  <c:v>364</c:v>
                </c:pt>
                <c:pt idx="722">
                  <c:v>365</c:v>
                </c:pt>
                <c:pt idx="723">
                  <c:v>366</c:v>
                </c:pt>
                <c:pt idx="724">
                  <c:v>367</c:v>
                </c:pt>
                <c:pt idx="725">
                  <c:v>368</c:v>
                </c:pt>
                <c:pt idx="726">
                  <c:v>369</c:v>
                </c:pt>
                <c:pt idx="727">
                  <c:v>370</c:v>
                </c:pt>
                <c:pt idx="728">
                  <c:v>371</c:v>
                </c:pt>
                <c:pt idx="729">
                  <c:v>372</c:v>
                </c:pt>
                <c:pt idx="730">
                  <c:v>373</c:v>
                </c:pt>
                <c:pt idx="731">
                  <c:v>374</c:v>
                </c:pt>
                <c:pt idx="732">
                  <c:v>375</c:v>
                </c:pt>
                <c:pt idx="733">
                  <c:v>376</c:v>
                </c:pt>
                <c:pt idx="734">
                  <c:v>377</c:v>
                </c:pt>
                <c:pt idx="735">
                  <c:v>378</c:v>
                </c:pt>
                <c:pt idx="736">
                  <c:v>379</c:v>
                </c:pt>
                <c:pt idx="737">
                  <c:v>380</c:v>
                </c:pt>
                <c:pt idx="738">
                  <c:v>381</c:v>
                </c:pt>
                <c:pt idx="739">
                  <c:v>382</c:v>
                </c:pt>
                <c:pt idx="740">
                  <c:v>383</c:v>
                </c:pt>
                <c:pt idx="741">
                  <c:v>384</c:v>
                </c:pt>
                <c:pt idx="742">
                  <c:v>385</c:v>
                </c:pt>
                <c:pt idx="743">
                  <c:v>386</c:v>
                </c:pt>
                <c:pt idx="744">
                  <c:v>387</c:v>
                </c:pt>
                <c:pt idx="745">
                  <c:v>388</c:v>
                </c:pt>
                <c:pt idx="746">
                  <c:v>389</c:v>
                </c:pt>
                <c:pt idx="747">
                  <c:v>390</c:v>
                </c:pt>
                <c:pt idx="748">
                  <c:v>391</c:v>
                </c:pt>
                <c:pt idx="749">
                  <c:v>392</c:v>
                </c:pt>
                <c:pt idx="750">
                  <c:v>393</c:v>
                </c:pt>
                <c:pt idx="751">
                  <c:v>394</c:v>
                </c:pt>
                <c:pt idx="752">
                  <c:v>395</c:v>
                </c:pt>
                <c:pt idx="753">
                  <c:v>396</c:v>
                </c:pt>
                <c:pt idx="754">
                  <c:v>397</c:v>
                </c:pt>
                <c:pt idx="755">
                  <c:v>398</c:v>
                </c:pt>
                <c:pt idx="756">
                  <c:v>399</c:v>
                </c:pt>
                <c:pt idx="757">
                  <c:v>400</c:v>
                </c:pt>
                <c:pt idx="758">
                  <c:v>401</c:v>
                </c:pt>
                <c:pt idx="759">
                  <c:v>402</c:v>
                </c:pt>
                <c:pt idx="760">
                  <c:v>403</c:v>
                </c:pt>
                <c:pt idx="761">
                  <c:v>404</c:v>
                </c:pt>
                <c:pt idx="762">
                  <c:v>405</c:v>
                </c:pt>
                <c:pt idx="763">
                  <c:v>406</c:v>
                </c:pt>
                <c:pt idx="764">
                  <c:v>407</c:v>
                </c:pt>
                <c:pt idx="765">
                  <c:v>408</c:v>
                </c:pt>
                <c:pt idx="766">
                  <c:v>409</c:v>
                </c:pt>
                <c:pt idx="767">
                  <c:v>410</c:v>
                </c:pt>
                <c:pt idx="768">
                  <c:v>411</c:v>
                </c:pt>
                <c:pt idx="769">
                  <c:v>412</c:v>
                </c:pt>
                <c:pt idx="770">
                  <c:v>413</c:v>
                </c:pt>
                <c:pt idx="771">
                  <c:v>414</c:v>
                </c:pt>
                <c:pt idx="772">
                  <c:v>415</c:v>
                </c:pt>
                <c:pt idx="773">
                  <c:v>416</c:v>
                </c:pt>
                <c:pt idx="774">
                  <c:v>417</c:v>
                </c:pt>
                <c:pt idx="775">
                  <c:v>418</c:v>
                </c:pt>
                <c:pt idx="776">
                  <c:v>419</c:v>
                </c:pt>
                <c:pt idx="777">
                  <c:v>420</c:v>
                </c:pt>
                <c:pt idx="778">
                  <c:v>421</c:v>
                </c:pt>
                <c:pt idx="779">
                  <c:v>422</c:v>
                </c:pt>
                <c:pt idx="780">
                  <c:v>423</c:v>
                </c:pt>
                <c:pt idx="781">
                  <c:v>424</c:v>
                </c:pt>
                <c:pt idx="782">
                  <c:v>425</c:v>
                </c:pt>
                <c:pt idx="783">
                  <c:v>426</c:v>
                </c:pt>
                <c:pt idx="784">
                  <c:v>427</c:v>
                </c:pt>
                <c:pt idx="785">
                  <c:v>428</c:v>
                </c:pt>
                <c:pt idx="786">
                  <c:v>429</c:v>
                </c:pt>
                <c:pt idx="787">
                  <c:v>430</c:v>
                </c:pt>
                <c:pt idx="788">
                  <c:v>431</c:v>
                </c:pt>
                <c:pt idx="789">
                  <c:v>432</c:v>
                </c:pt>
                <c:pt idx="790">
                  <c:v>433</c:v>
                </c:pt>
                <c:pt idx="791">
                  <c:v>434</c:v>
                </c:pt>
                <c:pt idx="792">
                  <c:v>435</c:v>
                </c:pt>
                <c:pt idx="793">
                  <c:v>436</c:v>
                </c:pt>
                <c:pt idx="794">
                  <c:v>437</c:v>
                </c:pt>
                <c:pt idx="795">
                  <c:v>438</c:v>
                </c:pt>
                <c:pt idx="796">
                  <c:v>439</c:v>
                </c:pt>
                <c:pt idx="797">
                  <c:v>440</c:v>
                </c:pt>
                <c:pt idx="798">
                  <c:v>441</c:v>
                </c:pt>
                <c:pt idx="799">
                  <c:v>442</c:v>
                </c:pt>
                <c:pt idx="800">
                  <c:v>443</c:v>
                </c:pt>
                <c:pt idx="801">
                  <c:v>444</c:v>
                </c:pt>
                <c:pt idx="802">
                  <c:v>445</c:v>
                </c:pt>
                <c:pt idx="803">
                  <c:v>446</c:v>
                </c:pt>
                <c:pt idx="804">
                  <c:v>447</c:v>
                </c:pt>
                <c:pt idx="805">
                  <c:v>448</c:v>
                </c:pt>
                <c:pt idx="806">
                  <c:v>449</c:v>
                </c:pt>
                <c:pt idx="807">
                  <c:v>450</c:v>
                </c:pt>
                <c:pt idx="808">
                  <c:v>451</c:v>
                </c:pt>
                <c:pt idx="809">
                  <c:v>452</c:v>
                </c:pt>
                <c:pt idx="810">
                  <c:v>453</c:v>
                </c:pt>
                <c:pt idx="811">
                  <c:v>454</c:v>
                </c:pt>
                <c:pt idx="812">
                  <c:v>455</c:v>
                </c:pt>
                <c:pt idx="813">
                  <c:v>456</c:v>
                </c:pt>
                <c:pt idx="814">
                  <c:v>457</c:v>
                </c:pt>
                <c:pt idx="815">
                  <c:v>458</c:v>
                </c:pt>
                <c:pt idx="816">
                  <c:v>459</c:v>
                </c:pt>
                <c:pt idx="817">
                  <c:v>460</c:v>
                </c:pt>
                <c:pt idx="818">
                  <c:v>461</c:v>
                </c:pt>
                <c:pt idx="819">
                  <c:v>462</c:v>
                </c:pt>
                <c:pt idx="820">
                  <c:v>463</c:v>
                </c:pt>
                <c:pt idx="821">
                  <c:v>464</c:v>
                </c:pt>
                <c:pt idx="822">
                  <c:v>465</c:v>
                </c:pt>
                <c:pt idx="823">
                  <c:v>466</c:v>
                </c:pt>
                <c:pt idx="824">
                  <c:v>467</c:v>
                </c:pt>
                <c:pt idx="825">
                  <c:v>468</c:v>
                </c:pt>
                <c:pt idx="826">
                  <c:v>469</c:v>
                </c:pt>
                <c:pt idx="827">
                  <c:v>470</c:v>
                </c:pt>
                <c:pt idx="828">
                  <c:v>471</c:v>
                </c:pt>
                <c:pt idx="829">
                  <c:v>472</c:v>
                </c:pt>
                <c:pt idx="830">
                  <c:v>473</c:v>
                </c:pt>
                <c:pt idx="831">
                  <c:v>474</c:v>
                </c:pt>
                <c:pt idx="832">
                  <c:v>475</c:v>
                </c:pt>
                <c:pt idx="833">
                  <c:v>476</c:v>
                </c:pt>
                <c:pt idx="834">
                  <c:v>477</c:v>
                </c:pt>
                <c:pt idx="835">
                  <c:v>478</c:v>
                </c:pt>
                <c:pt idx="836">
                  <c:v>479</c:v>
                </c:pt>
                <c:pt idx="837">
                  <c:v>480</c:v>
                </c:pt>
                <c:pt idx="838">
                  <c:v>481</c:v>
                </c:pt>
                <c:pt idx="839">
                  <c:v>482</c:v>
                </c:pt>
                <c:pt idx="840">
                  <c:v>483</c:v>
                </c:pt>
                <c:pt idx="841">
                  <c:v>484</c:v>
                </c:pt>
                <c:pt idx="842">
                  <c:v>485</c:v>
                </c:pt>
                <c:pt idx="843">
                  <c:v>486</c:v>
                </c:pt>
                <c:pt idx="844">
                  <c:v>487</c:v>
                </c:pt>
                <c:pt idx="845">
                  <c:v>488</c:v>
                </c:pt>
                <c:pt idx="846">
                  <c:v>489</c:v>
                </c:pt>
                <c:pt idx="847">
                  <c:v>490</c:v>
                </c:pt>
                <c:pt idx="848">
                  <c:v>491</c:v>
                </c:pt>
                <c:pt idx="849">
                  <c:v>492</c:v>
                </c:pt>
                <c:pt idx="850">
                  <c:v>493</c:v>
                </c:pt>
                <c:pt idx="851">
                  <c:v>494</c:v>
                </c:pt>
                <c:pt idx="852">
                  <c:v>495</c:v>
                </c:pt>
                <c:pt idx="853">
                  <c:v>496</c:v>
                </c:pt>
                <c:pt idx="854">
                  <c:v>497</c:v>
                </c:pt>
                <c:pt idx="855">
                  <c:v>498</c:v>
                </c:pt>
                <c:pt idx="856">
                  <c:v>499</c:v>
                </c:pt>
                <c:pt idx="857">
                  <c:v>500</c:v>
                </c:pt>
                <c:pt idx="858">
                  <c:v>501</c:v>
                </c:pt>
                <c:pt idx="859">
                  <c:v>502</c:v>
                </c:pt>
                <c:pt idx="860">
                  <c:v>503</c:v>
                </c:pt>
                <c:pt idx="861">
                  <c:v>504</c:v>
                </c:pt>
                <c:pt idx="862">
                  <c:v>505</c:v>
                </c:pt>
                <c:pt idx="863">
                  <c:v>506</c:v>
                </c:pt>
                <c:pt idx="864">
                  <c:v>507</c:v>
                </c:pt>
                <c:pt idx="865">
                  <c:v>508</c:v>
                </c:pt>
                <c:pt idx="866">
                  <c:v>509</c:v>
                </c:pt>
                <c:pt idx="867">
                  <c:v>510</c:v>
                </c:pt>
                <c:pt idx="868">
                  <c:v>511</c:v>
                </c:pt>
                <c:pt idx="869">
                  <c:v>512</c:v>
                </c:pt>
                <c:pt idx="870">
                  <c:v>513</c:v>
                </c:pt>
                <c:pt idx="871">
                  <c:v>514</c:v>
                </c:pt>
                <c:pt idx="872">
                  <c:v>515</c:v>
                </c:pt>
                <c:pt idx="873">
                  <c:v>516</c:v>
                </c:pt>
                <c:pt idx="874">
                  <c:v>517</c:v>
                </c:pt>
                <c:pt idx="875">
                  <c:v>518</c:v>
                </c:pt>
                <c:pt idx="876">
                  <c:v>519</c:v>
                </c:pt>
                <c:pt idx="877">
                  <c:v>520</c:v>
                </c:pt>
                <c:pt idx="878">
                  <c:v>521</c:v>
                </c:pt>
                <c:pt idx="879">
                  <c:v>522</c:v>
                </c:pt>
                <c:pt idx="880">
                  <c:v>523</c:v>
                </c:pt>
                <c:pt idx="881">
                  <c:v>524</c:v>
                </c:pt>
                <c:pt idx="882">
                  <c:v>525</c:v>
                </c:pt>
                <c:pt idx="883">
                  <c:v>526</c:v>
                </c:pt>
                <c:pt idx="884">
                  <c:v>527</c:v>
                </c:pt>
                <c:pt idx="885">
                  <c:v>528</c:v>
                </c:pt>
                <c:pt idx="886">
                  <c:v>529</c:v>
                </c:pt>
                <c:pt idx="887">
                  <c:v>530</c:v>
                </c:pt>
                <c:pt idx="888">
                  <c:v>531</c:v>
                </c:pt>
                <c:pt idx="889">
                  <c:v>532</c:v>
                </c:pt>
                <c:pt idx="890">
                  <c:v>533</c:v>
                </c:pt>
                <c:pt idx="891">
                  <c:v>534</c:v>
                </c:pt>
                <c:pt idx="892">
                  <c:v>535</c:v>
                </c:pt>
                <c:pt idx="893">
                  <c:v>536</c:v>
                </c:pt>
                <c:pt idx="894">
                  <c:v>537</c:v>
                </c:pt>
                <c:pt idx="895">
                  <c:v>538</c:v>
                </c:pt>
                <c:pt idx="896">
                  <c:v>539</c:v>
                </c:pt>
                <c:pt idx="897">
                  <c:v>540</c:v>
                </c:pt>
                <c:pt idx="898">
                  <c:v>541</c:v>
                </c:pt>
                <c:pt idx="899">
                  <c:v>542</c:v>
                </c:pt>
                <c:pt idx="900">
                  <c:v>543</c:v>
                </c:pt>
                <c:pt idx="901">
                  <c:v>544</c:v>
                </c:pt>
                <c:pt idx="902">
                  <c:v>545</c:v>
                </c:pt>
                <c:pt idx="903">
                  <c:v>546</c:v>
                </c:pt>
                <c:pt idx="904">
                  <c:v>547</c:v>
                </c:pt>
                <c:pt idx="905">
                  <c:v>548</c:v>
                </c:pt>
                <c:pt idx="906">
                  <c:v>549</c:v>
                </c:pt>
                <c:pt idx="907">
                  <c:v>550</c:v>
                </c:pt>
                <c:pt idx="908">
                  <c:v>551</c:v>
                </c:pt>
                <c:pt idx="909">
                  <c:v>552</c:v>
                </c:pt>
                <c:pt idx="910">
                  <c:v>553</c:v>
                </c:pt>
                <c:pt idx="911">
                  <c:v>554</c:v>
                </c:pt>
                <c:pt idx="912">
                  <c:v>555</c:v>
                </c:pt>
                <c:pt idx="913">
                  <c:v>556</c:v>
                </c:pt>
                <c:pt idx="914">
                  <c:v>557</c:v>
                </c:pt>
                <c:pt idx="915">
                  <c:v>558</c:v>
                </c:pt>
                <c:pt idx="916">
                  <c:v>559</c:v>
                </c:pt>
                <c:pt idx="917">
                  <c:v>560</c:v>
                </c:pt>
                <c:pt idx="918">
                  <c:v>561</c:v>
                </c:pt>
                <c:pt idx="919">
                  <c:v>562</c:v>
                </c:pt>
                <c:pt idx="920">
                  <c:v>563</c:v>
                </c:pt>
                <c:pt idx="921">
                  <c:v>564</c:v>
                </c:pt>
                <c:pt idx="922">
                  <c:v>565</c:v>
                </c:pt>
                <c:pt idx="923">
                  <c:v>566</c:v>
                </c:pt>
                <c:pt idx="924">
                  <c:v>567</c:v>
                </c:pt>
                <c:pt idx="925">
                  <c:v>568</c:v>
                </c:pt>
                <c:pt idx="926">
                  <c:v>569</c:v>
                </c:pt>
                <c:pt idx="927">
                  <c:v>570</c:v>
                </c:pt>
                <c:pt idx="928">
                  <c:v>571</c:v>
                </c:pt>
                <c:pt idx="929">
                  <c:v>572</c:v>
                </c:pt>
                <c:pt idx="930">
                  <c:v>573</c:v>
                </c:pt>
                <c:pt idx="931">
                  <c:v>574</c:v>
                </c:pt>
                <c:pt idx="932">
                  <c:v>575</c:v>
                </c:pt>
                <c:pt idx="933">
                  <c:v>576</c:v>
                </c:pt>
                <c:pt idx="934">
                  <c:v>577</c:v>
                </c:pt>
                <c:pt idx="935">
                  <c:v>578</c:v>
                </c:pt>
                <c:pt idx="936">
                  <c:v>579</c:v>
                </c:pt>
                <c:pt idx="937">
                  <c:v>580</c:v>
                </c:pt>
                <c:pt idx="938">
                  <c:v>581</c:v>
                </c:pt>
                <c:pt idx="939">
                  <c:v>582</c:v>
                </c:pt>
                <c:pt idx="940">
                  <c:v>583</c:v>
                </c:pt>
                <c:pt idx="941">
                  <c:v>584</c:v>
                </c:pt>
                <c:pt idx="942">
                  <c:v>585</c:v>
                </c:pt>
                <c:pt idx="943">
                  <c:v>586</c:v>
                </c:pt>
                <c:pt idx="944">
                  <c:v>587</c:v>
                </c:pt>
                <c:pt idx="945">
                  <c:v>588</c:v>
                </c:pt>
                <c:pt idx="946">
                  <c:v>589</c:v>
                </c:pt>
                <c:pt idx="947">
                  <c:v>590</c:v>
                </c:pt>
                <c:pt idx="948">
                  <c:v>591</c:v>
                </c:pt>
                <c:pt idx="949">
                  <c:v>592</c:v>
                </c:pt>
                <c:pt idx="950">
                  <c:v>593</c:v>
                </c:pt>
                <c:pt idx="951">
                  <c:v>594</c:v>
                </c:pt>
                <c:pt idx="952">
                  <c:v>595</c:v>
                </c:pt>
                <c:pt idx="953">
                  <c:v>596</c:v>
                </c:pt>
                <c:pt idx="954">
                  <c:v>597</c:v>
                </c:pt>
                <c:pt idx="955">
                  <c:v>598</c:v>
                </c:pt>
                <c:pt idx="956">
                  <c:v>599</c:v>
                </c:pt>
                <c:pt idx="957">
                  <c:v>600</c:v>
                </c:pt>
                <c:pt idx="958">
                  <c:v>601</c:v>
                </c:pt>
                <c:pt idx="959">
                  <c:v>602</c:v>
                </c:pt>
                <c:pt idx="960">
                  <c:v>603</c:v>
                </c:pt>
                <c:pt idx="961">
                  <c:v>604</c:v>
                </c:pt>
                <c:pt idx="962">
                  <c:v>605</c:v>
                </c:pt>
                <c:pt idx="963">
                  <c:v>606</c:v>
                </c:pt>
                <c:pt idx="964">
                  <c:v>607</c:v>
                </c:pt>
                <c:pt idx="965">
                  <c:v>608</c:v>
                </c:pt>
                <c:pt idx="966">
                  <c:v>609</c:v>
                </c:pt>
                <c:pt idx="967">
                  <c:v>610</c:v>
                </c:pt>
                <c:pt idx="968">
                  <c:v>611</c:v>
                </c:pt>
                <c:pt idx="969">
                  <c:v>612</c:v>
                </c:pt>
                <c:pt idx="970">
                  <c:v>613</c:v>
                </c:pt>
                <c:pt idx="971">
                  <c:v>614</c:v>
                </c:pt>
                <c:pt idx="972">
                  <c:v>615</c:v>
                </c:pt>
                <c:pt idx="973">
                  <c:v>616</c:v>
                </c:pt>
                <c:pt idx="974">
                  <c:v>617</c:v>
                </c:pt>
                <c:pt idx="975">
                  <c:v>618</c:v>
                </c:pt>
                <c:pt idx="976">
                  <c:v>619</c:v>
                </c:pt>
                <c:pt idx="977">
                  <c:v>620</c:v>
                </c:pt>
                <c:pt idx="978">
                  <c:v>621</c:v>
                </c:pt>
                <c:pt idx="979">
                  <c:v>622</c:v>
                </c:pt>
                <c:pt idx="980">
                  <c:v>623</c:v>
                </c:pt>
                <c:pt idx="981">
                  <c:v>624</c:v>
                </c:pt>
                <c:pt idx="982">
                  <c:v>625</c:v>
                </c:pt>
                <c:pt idx="983">
                  <c:v>626</c:v>
                </c:pt>
                <c:pt idx="984">
                  <c:v>627</c:v>
                </c:pt>
                <c:pt idx="985">
                  <c:v>628</c:v>
                </c:pt>
                <c:pt idx="986">
                  <c:v>629</c:v>
                </c:pt>
                <c:pt idx="987">
                  <c:v>630</c:v>
                </c:pt>
                <c:pt idx="988">
                  <c:v>631</c:v>
                </c:pt>
                <c:pt idx="989">
                  <c:v>632</c:v>
                </c:pt>
                <c:pt idx="990">
                  <c:v>633</c:v>
                </c:pt>
                <c:pt idx="991">
                  <c:v>634</c:v>
                </c:pt>
                <c:pt idx="992">
                  <c:v>635</c:v>
                </c:pt>
                <c:pt idx="993">
                  <c:v>636</c:v>
                </c:pt>
                <c:pt idx="994">
                  <c:v>637</c:v>
                </c:pt>
                <c:pt idx="995">
                  <c:v>638</c:v>
                </c:pt>
                <c:pt idx="996">
                  <c:v>639</c:v>
                </c:pt>
                <c:pt idx="997">
                  <c:v>640</c:v>
                </c:pt>
                <c:pt idx="998">
                  <c:v>641</c:v>
                </c:pt>
                <c:pt idx="999">
                  <c:v>642</c:v>
                </c:pt>
                <c:pt idx="1000">
                  <c:v>643</c:v>
                </c:pt>
                <c:pt idx="1001">
                  <c:v>644</c:v>
                </c:pt>
                <c:pt idx="1002">
                  <c:v>645</c:v>
                </c:pt>
                <c:pt idx="1003">
                  <c:v>646</c:v>
                </c:pt>
                <c:pt idx="1004">
                  <c:v>647</c:v>
                </c:pt>
                <c:pt idx="1005">
                  <c:v>648</c:v>
                </c:pt>
                <c:pt idx="1006">
                  <c:v>649</c:v>
                </c:pt>
                <c:pt idx="1007">
                  <c:v>650</c:v>
                </c:pt>
                <c:pt idx="1008">
                  <c:v>651</c:v>
                </c:pt>
                <c:pt idx="1009">
                  <c:v>652</c:v>
                </c:pt>
                <c:pt idx="1010">
                  <c:v>653</c:v>
                </c:pt>
                <c:pt idx="1011">
                  <c:v>654</c:v>
                </c:pt>
                <c:pt idx="1012">
                  <c:v>655</c:v>
                </c:pt>
                <c:pt idx="1013">
                  <c:v>656</c:v>
                </c:pt>
                <c:pt idx="1014">
                  <c:v>657</c:v>
                </c:pt>
                <c:pt idx="1015">
                  <c:v>658</c:v>
                </c:pt>
                <c:pt idx="1016">
                  <c:v>659</c:v>
                </c:pt>
                <c:pt idx="1017">
                  <c:v>660</c:v>
                </c:pt>
                <c:pt idx="1018">
                  <c:v>661</c:v>
                </c:pt>
                <c:pt idx="1019">
                  <c:v>662</c:v>
                </c:pt>
                <c:pt idx="1020">
                  <c:v>663</c:v>
                </c:pt>
                <c:pt idx="1021">
                  <c:v>664</c:v>
                </c:pt>
                <c:pt idx="1022">
                  <c:v>665</c:v>
                </c:pt>
                <c:pt idx="1023">
                  <c:v>666</c:v>
                </c:pt>
                <c:pt idx="1024">
                  <c:v>667</c:v>
                </c:pt>
                <c:pt idx="1025">
                  <c:v>668</c:v>
                </c:pt>
                <c:pt idx="1026">
                  <c:v>669</c:v>
                </c:pt>
                <c:pt idx="1027">
                  <c:v>670</c:v>
                </c:pt>
                <c:pt idx="1028">
                  <c:v>671</c:v>
                </c:pt>
                <c:pt idx="1029">
                  <c:v>672</c:v>
                </c:pt>
                <c:pt idx="1030">
                  <c:v>673</c:v>
                </c:pt>
                <c:pt idx="1031">
                  <c:v>674</c:v>
                </c:pt>
                <c:pt idx="1032">
                  <c:v>675</c:v>
                </c:pt>
                <c:pt idx="1033">
                  <c:v>676</c:v>
                </c:pt>
                <c:pt idx="1034">
                  <c:v>677</c:v>
                </c:pt>
                <c:pt idx="1035">
                  <c:v>678</c:v>
                </c:pt>
                <c:pt idx="1036">
                  <c:v>679</c:v>
                </c:pt>
                <c:pt idx="1037">
                  <c:v>680</c:v>
                </c:pt>
                <c:pt idx="1038">
                  <c:v>681</c:v>
                </c:pt>
                <c:pt idx="1039">
                  <c:v>682</c:v>
                </c:pt>
                <c:pt idx="1040">
                  <c:v>683</c:v>
                </c:pt>
                <c:pt idx="1041">
                  <c:v>684</c:v>
                </c:pt>
                <c:pt idx="1042">
                  <c:v>685</c:v>
                </c:pt>
                <c:pt idx="1043">
                  <c:v>686</c:v>
                </c:pt>
                <c:pt idx="1044">
                  <c:v>687</c:v>
                </c:pt>
                <c:pt idx="1045">
                  <c:v>688</c:v>
                </c:pt>
                <c:pt idx="1046">
                  <c:v>689</c:v>
                </c:pt>
                <c:pt idx="1047">
                  <c:v>690</c:v>
                </c:pt>
                <c:pt idx="1048">
                  <c:v>691</c:v>
                </c:pt>
                <c:pt idx="1049">
                  <c:v>692</c:v>
                </c:pt>
                <c:pt idx="1050">
                  <c:v>693</c:v>
                </c:pt>
                <c:pt idx="1051">
                  <c:v>694</c:v>
                </c:pt>
                <c:pt idx="1052">
                  <c:v>695</c:v>
                </c:pt>
                <c:pt idx="1053">
                  <c:v>696</c:v>
                </c:pt>
                <c:pt idx="1054">
                  <c:v>697</c:v>
                </c:pt>
                <c:pt idx="1055">
                  <c:v>698</c:v>
                </c:pt>
                <c:pt idx="1056">
                  <c:v>699</c:v>
                </c:pt>
                <c:pt idx="1057">
                  <c:v>700</c:v>
                </c:pt>
                <c:pt idx="1058">
                  <c:v>701</c:v>
                </c:pt>
                <c:pt idx="1059">
                  <c:v>702</c:v>
                </c:pt>
                <c:pt idx="1060">
                  <c:v>703</c:v>
                </c:pt>
                <c:pt idx="1061">
                  <c:v>704</c:v>
                </c:pt>
                <c:pt idx="1062">
                  <c:v>705</c:v>
                </c:pt>
                <c:pt idx="1063">
                  <c:v>706</c:v>
                </c:pt>
                <c:pt idx="1064">
                  <c:v>707</c:v>
                </c:pt>
                <c:pt idx="1065">
                  <c:v>708</c:v>
                </c:pt>
                <c:pt idx="1066">
                  <c:v>709</c:v>
                </c:pt>
                <c:pt idx="1067">
                  <c:v>710</c:v>
                </c:pt>
                <c:pt idx="1068">
                  <c:v>711</c:v>
                </c:pt>
                <c:pt idx="1069">
                  <c:v>712</c:v>
                </c:pt>
                <c:pt idx="1070">
                  <c:v>713</c:v>
                </c:pt>
                <c:pt idx="1071">
                  <c:v>714</c:v>
                </c:pt>
                <c:pt idx="1072">
                  <c:v>715</c:v>
                </c:pt>
                <c:pt idx="1073">
                  <c:v>716</c:v>
                </c:pt>
                <c:pt idx="1074">
                  <c:v>717</c:v>
                </c:pt>
                <c:pt idx="1075">
                  <c:v>718</c:v>
                </c:pt>
                <c:pt idx="1076">
                  <c:v>719</c:v>
                </c:pt>
                <c:pt idx="1077">
                  <c:v>720</c:v>
                </c:pt>
                <c:pt idx="1078">
                  <c:v>721</c:v>
                </c:pt>
                <c:pt idx="1079">
                  <c:v>722</c:v>
                </c:pt>
                <c:pt idx="1080">
                  <c:v>723</c:v>
                </c:pt>
                <c:pt idx="1081">
                  <c:v>724</c:v>
                </c:pt>
                <c:pt idx="1082">
                  <c:v>725</c:v>
                </c:pt>
                <c:pt idx="1083">
                  <c:v>726</c:v>
                </c:pt>
                <c:pt idx="1084">
                  <c:v>727</c:v>
                </c:pt>
                <c:pt idx="1085">
                  <c:v>728</c:v>
                </c:pt>
                <c:pt idx="1086">
                  <c:v>729</c:v>
                </c:pt>
                <c:pt idx="1087">
                  <c:v>730</c:v>
                </c:pt>
                <c:pt idx="1088">
                  <c:v>731</c:v>
                </c:pt>
                <c:pt idx="1089">
                  <c:v>732</c:v>
                </c:pt>
                <c:pt idx="1090">
                  <c:v>733</c:v>
                </c:pt>
                <c:pt idx="1091">
                  <c:v>734</c:v>
                </c:pt>
                <c:pt idx="1092">
                  <c:v>735</c:v>
                </c:pt>
                <c:pt idx="1093">
                  <c:v>736</c:v>
                </c:pt>
                <c:pt idx="1094">
                  <c:v>737</c:v>
                </c:pt>
                <c:pt idx="1095">
                  <c:v>738</c:v>
                </c:pt>
                <c:pt idx="1096">
                  <c:v>739</c:v>
                </c:pt>
                <c:pt idx="1097">
                  <c:v>740</c:v>
                </c:pt>
                <c:pt idx="1098">
                  <c:v>741</c:v>
                </c:pt>
                <c:pt idx="1099">
                  <c:v>742</c:v>
                </c:pt>
                <c:pt idx="1100">
                  <c:v>743</c:v>
                </c:pt>
                <c:pt idx="1101">
                  <c:v>744</c:v>
                </c:pt>
                <c:pt idx="1102">
                  <c:v>745</c:v>
                </c:pt>
                <c:pt idx="1103">
                  <c:v>746</c:v>
                </c:pt>
                <c:pt idx="1104">
                  <c:v>747</c:v>
                </c:pt>
                <c:pt idx="1105">
                  <c:v>748</c:v>
                </c:pt>
                <c:pt idx="1106">
                  <c:v>749</c:v>
                </c:pt>
                <c:pt idx="1107">
                  <c:v>750</c:v>
                </c:pt>
                <c:pt idx="1108">
                  <c:v>751</c:v>
                </c:pt>
                <c:pt idx="1109">
                  <c:v>752</c:v>
                </c:pt>
                <c:pt idx="1110">
                  <c:v>753</c:v>
                </c:pt>
                <c:pt idx="1111">
                  <c:v>754</c:v>
                </c:pt>
                <c:pt idx="1112">
                  <c:v>755</c:v>
                </c:pt>
                <c:pt idx="1113">
                  <c:v>756</c:v>
                </c:pt>
                <c:pt idx="1114">
                  <c:v>757</c:v>
                </c:pt>
                <c:pt idx="1115">
                  <c:v>758</c:v>
                </c:pt>
                <c:pt idx="1116">
                  <c:v>759</c:v>
                </c:pt>
                <c:pt idx="1117">
                  <c:v>760</c:v>
                </c:pt>
                <c:pt idx="1118">
                  <c:v>761</c:v>
                </c:pt>
                <c:pt idx="1119">
                  <c:v>762</c:v>
                </c:pt>
                <c:pt idx="1120">
                  <c:v>763</c:v>
                </c:pt>
                <c:pt idx="1121">
                  <c:v>764</c:v>
                </c:pt>
                <c:pt idx="1122">
                  <c:v>765</c:v>
                </c:pt>
                <c:pt idx="1123">
                  <c:v>766</c:v>
                </c:pt>
                <c:pt idx="1124">
                  <c:v>767</c:v>
                </c:pt>
                <c:pt idx="1125">
                  <c:v>768</c:v>
                </c:pt>
                <c:pt idx="1126">
                  <c:v>769</c:v>
                </c:pt>
                <c:pt idx="1127">
                  <c:v>770</c:v>
                </c:pt>
                <c:pt idx="1128">
                  <c:v>771</c:v>
                </c:pt>
                <c:pt idx="1129">
                  <c:v>772</c:v>
                </c:pt>
                <c:pt idx="1130">
                  <c:v>773</c:v>
                </c:pt>
                <c:pt idx="1131">
                  <c:v>774</c:v>
                </c:pt>
                <c:pt idx="1132">
                  <c:v>775</c:v>
                </c:pt>
                <c:pt idx="1133">
                  <c:v>776</c:v>
                </c:pt>
                <c:pt idx="1134">
                  <c:v>777</c:v>
                </c:pt>
                <c:pt idx="1135">
                  <c:v>778</c:v>
                </c:pt>
                <c:pt idx="1136">
                  <c:v>779</c:v>
                </c:pt>
                <c:pt idx="1137">
                  <c:v>780</c:v>
                </c:pt>
                <c:pt idx="1138">
                  <c:v>781</c:v>
                </c:pt>
                <c:pt idx="1139">
                  <c:v>782</c:v>
                </c:pt>
                <c:pt idx="1140">
                  <c:v>783</c:v>
                </c:pt>
                <c:pt idx="1141">
                  <c:v>784</c:v>
                </c:pt>
                <c:pt idx="1142">
                  <c:v>785</c:v>
                </c:pt>
                <c:pt idx="1143">
                  <c:v>786</c:v>
                </c:pt>
                <c:pt idx="1144">
                  <c:v>787</c:v>
                </c:pt>
                <c:pt idx="1145">
                  <c:v>788</c:v>
                </c:pt>
                <c:pt idx="1146">
                  <c:v>789</c:v>
                </c:pt>
                <c:pt idx="1147">
                  <c:v>790</c:v>
                </c:pt>
                <c:pt idx="1148">
                  <c:v>791</c:v>
                </c:pt>
                <c:pt idx="1149">
                  <c:v>792</c:v>
                </c:pt>
                <c:pt idx="1150">
                  <c:v>793</c:v>
                </c:pt>
                <c:pt idx="1151">
                  <c:v>794</c:v>
                </c:pt>
                <c:pt idx="1152">
                  <c:v>795</c:v>
                </c:pt>
                <c:pt idx="1153">
                  <c:v>796</c:v>
                </c:pt>
                <c:pt idx="1154">
                  <c:v>797</c:v>
                </c:pt>
                <c:pt idx="1155">
                  <c:v>798</c:v>
                </c:pt>
                <c:pt idx="1156">
                  <c:v>799</c:v>
                </c:pt>
                <c:pt idx="1157">
                  <c:v>800</c:v>
                </c:pt>
                <c:pt idx="1158">
                  <c:v>801</c:v>
                </c:pt>
                <c:pt idx="1159">
                  <c:v>802</c:v>
                </c:pt>
                <c:pt idx="1160">
                  <c:v>803</c:v>
                </c:pt>
                <c:pt idx="1161">
                  <c:v>804</c:v>
                </c:pt>
                <c:pt idx="1162">
                  <c:v>805</c:v>
                </c:pt>
                <c:pt idx="1163">
                  <c:v>806</c:v>
                </c:pt>
                <c:pt idx="1164">
                  <c:v>807</c:v>
                </c:pt>
                <c:pt idx="1165">
                  <c:v>808</c:v>
                </c:pt>
                <c:pt idx="1166">
                  <c:v>809</c:v>
                </c:pt>
                <c:pt idx="1167">
                  <c:v>810</c:v>
                </c:pt>
                <c:pt idx="1168">
                  <c:v>811</c:v>
                </c:pt>
                <c:pt idx="1169">
                  <c:v>812</c:v>
                </c:pt>
                <c:pt idx="1170">
                  <c:v>813</c:v>
                </c:pt>
                <c:pt idx="1171">
                  <c:v>814</c:v>
                </c:pt>
                <c:pt idx="1172">
                  <c:v>815</c:v>
                </c:pt>
                <c:pt idx="1173">
                  <c:v>816</c:v>
                </c:pt>
                <c:pt idx="1174">
                  <c:v>817</c:v>
                </c:pt>
                <c:pt idx="1175">
                  <c:v>818</c:v>
                </c:pt>
                <c:pt idx="1176">
                  <c:v>819</c:v>
                </c:pt>
                <c:pt idx="1177">
                  <c:v>820</c:v>
                </c:pt>
                <c:pt idx="1178">
                  <c:v>821</c:v>
                </c:pt>
                <c:pt idx="1179">
                  <c:v>822</c:v>
                </c:pt>
                <c:pt idx="1180">
                  <c:v>823</c:v>
                </c:pt>
                <c:pt idx="1181">
                  <c:v>824</c:v>
                </c:pt>
                <c:pt idx="1182">
                  <c:v>825</c:v>
                </c:pt>
                <c:pt idx="1183">
                  <c:v>826</c:v>
                </c:pt>
                <c:pt idx="1184">
                  <c:v>827</c:v>
                </c:pt>
                <c:pt idx="1185">
                  <c:v>828</c:v>
                </c:pt>
                <c:pt idx="1186">
                  <c:v>829</c:v>
                </c:pt>
                <c:pt idx="1187">
                  <c:v>830</c:v>
                </c:pt>
                <c:pt idx="1188">
                  <c:v>831</c:v>
                </c:pt>
                <c:pt idx="1189">
                  <c:v>832</c:v>
                </c:pt>
                <c:pt idx="1190">
                  <c:v>833</c:v>
                </c:pt>
                <c:pt idx="1191">
                  <c:v>834</c:v>
                </c:pt>
                <c:pt idx="1192">
                  <c:v>835</c:v>
                </c:pt>
                <c:pt idx="1193">
                  <c:v>836</c:v>
                </c:pt>
                <c:pt idx="1194">
                  <c:v>837</c:v>
                </c:pt>
                <c:pt idx="1195">
                  <c:v>838</c:v>
                </c:pt>
                <c:pt idx="1196">
                  <c:v>839</c:v>
                </c:pt>
                <c:pt idx="1197">
                  <c:v>840</c:v>
                </c:pt>
                <c:pt idx="1198">
                  <c:v>841</c:v>
                </c:pt>
                <c:pt idx="1199">
                  <c:v>842</c:v>
                </c:pt>
                <c:pt idx="1200">
                  <c:v>843</c:v>
                </c:pt>
                <c:pt idx="1201">
                  <c:v>844</c:v>
                </c:pt>
                <c:pt idx="1202">
                  <c:v>845</c:v>
                </c:pt>
                <c:pt idx="1203">
                  <c:v>846</c:v>
                </c:pt>
                <c:pt idx="1204">
                  <c:v>847</c:v>
                </c:pt>
                <c:pt idx="1205">
                  <c:v>848</c:v>
                </c:pt>
                <c:pt idx="1206">
                  <c:v>849</c:v>
                </c:pt>
                <c:pt idx="1207">
                  <c:v>850</c:v>
                </c:pt>
                <c:pt idx="1208">
                  <c:v>851</c:v>
                </c:pt>
                <c:pt idx="1209">
                  <c:v>852</c:v>
                </c:pt>
                <c:pt idx="1210">
                  <c:v>853</c:v>
                </c:pt>
                <c:pt idx="1211">
                  <c:v>854</c:v>
                </c:pt>
                <c:pt idx="1212">
                  <c:v>855</c:v>
                </c:pt>
                <c:pt idx="1213">
                  <c:v>856</c:v>
                </c:pt>
                <c:pt idx="1214">
                  <c:v>857</c:v>
                </c:pt>
                <c:pt idx="1215">
                  <c:v>858</c:v>
                </c:pt>
                <c:pt idx="1216">
                  <c:v>859</c:v>
                </c:pt>
                <c:pt idx="1217">
                  <c:v>860</c:v>
                </c:pt>
                <c:pt idx="1218">
                  <c:v>861</c:v>
                </c:pt>
                <c:pt idx="1219">
                  <c:v>862</c:v>
                </c:pt>
                <c:pt idx="1220">
                  <c:v>863</c:v>
                </c:pt>
                <c:pt idx="1221">
                  <c:v>864</c:v>
                </c:pt>
                <c:pt idx="1222">
                  <c:v>865</c:v>
                </c:pt>
                <c:pt idx="1223">
                  <c:v>866</c:v>
                </c:pt>
                <c:pt idx="1224">
                  <c:v>867</c:v>
                </c:pt>
                <c:pt idx="1225">
                  <c:v>868</c:v>
                </c:pt>
                <c:pt idx="1226">
                  <c:v>869</c:v>
                </c:pt>
                <c:pt idx="1227">
                  <c:v>870</c:v>
                </c:pt>
                <c:pt idx="1228">
                  <c:v>871</c:v>
                </c:pt>
                <c:pt idx="1229">
                  <c:v>872</c:v>
                </c:pt>
                <c:pt idx="1230">
                  <c:v>873</c:v>
                </c:pt>
                <c:pt idx="1231">
                  <c:v>874</c:v>
                </c:pt>
                <c:pt idx="1232">
                  <c:v>875</c:v>
                </c:pt>
                <c:pt idx="1233">
                  <c:v>876</c:v>
                </c:pt>
                <c:pt idx="1234">
                  <c:v>877</c:v>
                </c:pt>
                <c:pt idx="1235">
                  <c:v>878</c:v>
                </c:pt>
                <c:pt idx="1236">
                  <c:v>879</c:v>
                </c:pt>
                <c:pt idx="1237">
                  <c:v>880</c:v>
                </c:pt>
                <c:pt idx="1238">
                  <c:v>881</c:v>
                </c:pt>
                <c:pt idx="1239">
                  <c:v>882</c:v>
                </c:pt>
                <c:pt idx="1240">
                  <c:v>883</c:v>
                </c:pt>
                <c:pt idx="1241">
                  <c:v>884</c:v>
                </c:pt>
                <c:pt idx="1242">
                  <c:v>885</c:v>
                </c:pt>
                <c:pt idx="1243">
                  <c:v>886</c:v>
                </c:pt>
                <c:pt idx="1244">
                  <c:v>887</c:v>
                </c:pt>
                <c:pt idx="1245">
                  <c:v>888</c:v>
                </c:pt>
                <c:pt idx="1246">
                  <c:v>889</c:v>
                </c:pt>
                <c:pt idx="1247">
                  <c:v>890</c:v>
                </c:pt>
                <c:pt idx="1248">
                  <c:v>891</c:v>
                </c:pt>
                <c:pt idx="1249">
                  <c:v>892</c:v>
                </c:pt>
                <c:pt idx="1250">
                  <c:v>893</c:v>
                </c:pt>
                <c:pt idx="1251">
                  <c:v>894</c:v>
                </c:pt>
                <c:pt idx="1252">
                  <c:v>895</c:v>
                </c:pt>
                <c:pt idx="1253">
                  <c:v>896</c:v>
                </c:pt>
                <c:pt idx="1254">
                  <c:v>897</c:v>
                </c:pt>
                <c:pt idx="1255">
                  <c:v>898</c:v>
                </c:pt>
                <c:pt idx="1256">
                  <c:v>899</c:v>
                </c:pt>
                <c:pt idx="1257">
                  <c:v>900</c:v>
                </c:pt>
                <c:pt idx="1258">
                  <c:v>901</c:v>
                </c:pt>
                <c:pt idx="1259">
                  <c:v>902</c:v>
                </c:pt>
                <c:pt idx="1260">
                  <c:v>903</c:v>
                </c:pt>
                <c:pt idx="1261">
                  <c:v>904</c:v>
                </c:pt>
                <c:pt idx="1262">
                  <c:v>905</c:v>
                </c:pt>
                <c:pt idx="1263">
                  <c:v>906</c:v>
                </c:pt>
                <c:pt idx="1264">
                  <c:v>907</c:v>
                </c:pt>
                <c:pt idx="1265">
                  <c:v>908</c:v>
                </c:pt>
                <c:pt idx="1266">
                  <c:v>909</c:v>
                </c:pt>
                <c:pt idx="1267">
                  <c:v>910</c:v>
                </c:pt>
                <c:pt idx="1268">
                  <c:v>911</c:v>
                </c:pt>
                <c:pt idx="1269">
                  <c:v>912</c:v>
                </c:pt>
                <c:pt idx="1270">
                  <c:v>913</c:v>
                </c:pt>
                <c:pt idx="1271">
                  <c:v>914</c:v>
                </c:pt>
                <c:pt idx="1272">
                  <c:v>915</c:v>
                </c:pt>
                <c:pt idx="1273">
                  <c:v>916</c:v>
                </c:pt>
                <c:pt idx="1274">
                  <c:v>917</c:v>
                </c:pt>
                <c:pt idx="1275">
                  <c:v>918</c:v>
                </c:pt>
                <c:pt idx="1276">
                  <c:v>919</c:v>
                </c:pt>
                <c:pt idx="1277">
                  <c:v>920</c:v>
                </c:pt>
                <c:pt idx="1278">
                  <c:v>921</c:v>
                </c:pt>
                <c:pt idx="1279">
                  <c:v>922</c:v>
                </c:pt>
                <c:pt idx="1280">
                  <c:v>923</c:v>
                </c:pt>
                <c:pt idx="1281">
                  <c:v>924</c:v>
                </c:pt>
                <c:pt idx="1282">
                  <c:v>925</c:v>
                </c:pt>
                <c:pt idx="1283">
                  <c:v>926</c:v>
                </c:pt>
                <c:pt idx="1284">
                  <c:v>927</c:v>
                </c:pt>
                <c:pt idx="1285">
                  <c:v>928</c:v>
                </c:pt>
                <c:pt idx="1286">
                  <c:v>929</c:v>
                </c:pt>
                <c:pt idx="1287">
                  <c:v>930</c:v>
                </c:pt>
                <c:pt idx="1288">
                  <c:v>931</c:v>
                </c:pt>
                <c:pt idx="1289">
                  <c:v>932</c:v>
                </c:pt>
                <c:pt idx="1290">
                  <c:v>933</c:v>
                </c:pt>
                <c:pt idx="1291">
                  <c:v>934</c:v>
                </c:pt>
                <c:pt idx="1292">
                  <c:v>935</c:v>
                </c:pt>
                <c:pt idx="1293">
                  <c:v>936</c:v>
                </c:pt>
                <c:pt idx="1294">
                  <c:v>937</c:v>
                </c:pt>
                <c:pt idx="1295">
                  <c:v>938</c:v>
                </c:pt>
                <c:pt idx="1296">
                  <c:v>939</c:v>
                </c:pt>
                <c:pt idx="1297">
                  <c:v>940</c:v>
                </c:pt>
                <c:pt idx="1298">
                  <c:v>941</c:v>
                </c:pt>
                <c:pt idx="1299">
                  <c:v>942</c:v>
                </c:pt>
                <c:pt idx="1300">
                  <c:v>943</c:v>
                </c:pt>
                <c:pt idx="1301">
                  <c:v>944</c:v>
                </c:pt>
                <c:pt idx="1302">
                  <c:v>945</c:v>
                </c:pt>
                <c:pt idx="1303">
                  <c:v>946</c:v>
                </c:pt>
                <c:pt idx="1304">
                  <c:v>947</c:v>
                </c:pt>
                <c:pt idx="1305">
                  <c:v>948</c:v>
                </c:pt>
                <c:pt idx="1306">
                  <c:v>949</c:v>
                </c:pt>
                <c:pt idx="1307">
                  <c:v>950</c:v>
                </c:pt>
                <c:pt idx="1308">
                  <c:v>951</c:v>
                </c:pt>
                <c:pt idx="1309">
                  <c:v>952</c:v>
                </c:pt>
                <c:pt idx="1310">
                  <c:v>953</c:v>
                </c:pt>
                <c:pt idx="1311">
                  <c:v>954</c:v>
                </c:pt>
                <c:pt idx="1312">
                  <c:v>955</c:v>
                </c:pt>
                <c:pt idx="1313">
                  <c:v>956</c:v>
                </c:pt>
                <c:pt idx="1314">
                  <c:v>957</c:v>
                </c:pt>
                <c:pt idx="1315">
                  <c:v>958</c:v>
                </c:pt>
                <c:pt idx="1316">
                  <c:v>959</c:v>
                </c:pt>
                <c:pt idx="1317">
                  <c:v>960</c:v>
                </c:pt>
                <c:pt idx="1318">
                  <c:v>961</c:v>
                </c:pt>
                <c:pt idx="1319">
                  <c:v>962</c:v>
                </c:pt>
                <c:pt idx="1320">
                  <c:v>963</c:v>
                </c:pt>
                <c:pt idx="1321">
                  <c:v>964</c:v>
                </c:pt>
                <c:pt idx="1322">
                  <c:v>965</c:v>
                </c:pt>
                <c:pt idx="1323">
                  <c:v>966</c:v>
                </c:pt>
                <c:pt idx="1324">
                  <c:v>967</c:v>
                </c:pt>
                <c:pt idx="1325">
                  <c:v>968</c:v>
                </c:pt>
                <c:pt idx="1326">
                  <c:v>969</c:v>
                </c:pt>
                <c:pt idx="1327">
                  <c:v>970</c:v>
                </c:pt>
                <c:pt idx="1328">
                  <c:v>971</c:v>
                </c:pt>
                <c:pt idx="1329">
                  <c:v>972</c:v>
                </c:pt>
                <c:pt idx="1330">
                  <c:v>973</c:v>
                </c:pt>
                <c:pt idx="1331">
                  <c:v>974</c:v>
                </c:pt>
                <c:pt idx="1332">
                  <c:v>975</c:v>
                </c:pt>
                <c:pt idx="1333">
                  <c:v>976</c:v>
                </c:pt>
                <c:pt idx="1334">
                  <c:v>977</c:v>
                </c:pt>
                <c:pt idx="1335">
                  <c:v>978</c:v>
                </c:pt>
                <c:pt idx="1336">
                  <c:v>979</c:v>
                </c:pt>
                <c:pt idx="1337">
                  <c:v>980</c:v>
                </c:pt>
                <c:pt idx="1338">
                  <c:v>981</c:v>
                </c:pt>
                <c:pt idx="1339">
                  <c:v>982</c:v>
                </c:pt>
                <c:pt idx="1340">
                  <c:v>983</c:v>
                </c:pt>
                <c:pt idx="1341">
                  <c:v>984</c:v>
                </c:pt>
                <c:pt idx="1342">
                  <c:v>985</c:v>
                </c:pt>
                <c:pt idx="1343">
                  <c:v>986</c:v>
                </c:pt>
                <c:pt idx="1344">
                  <c:v>987</c:v>
                </c:pt>
                <c:pt idx="1345">
                  <c:v>988</c:v>
                </c:pt>
                <c:pt idx="1346">
                  <c:v>989</c:v>
                </c:pt>
                <c:pt idx="1347">
                  <c:v>990</c:v>
                </c:pt>
                <c:pt idx="1348">
                  <c:v>991</c:v>
                </c:pt>
                <c:pt idx="1349">
                  <c:v>992</c:v>
                </c:pt>
                <c:pt idx="1350">
                  <c:v>993</c:v>
                </c:pt>
                <c:pt idx="1351">
                  <c:v>994</c:v>
                </c:pt>
                <c:pt idx="1352">
                  <c:v>995</c:v>
                </c:pt>
                <c:pt idx="1353">
                  <c:v>996</c:v>
                </c:pt>
                <c:pt idx="1354">
                  <c:v>997</c:v>
                </c:pt>
                <c:pt idx="1355">
                  <c:v>998</c:v>
                </c:pt>
                <c:pt idx="1356">
                  <c:v>999</c:v>
                </c:pt>
                <c:pt idx="1357">
                  <c:v>1000</c:v>
                </c:pt>
                <c:pt idx="1358">
                  <c:v>1001</c:v>
                </c:pt>
                <c:pt idx="1359">
                  <c:v>1002</c:v>
                </c:pt>
                <c:pt idx="1360">
                  <c:v>1003</c:v>
                </c:pt>
                <c:pt idx="1361">
                  <c:v>1004</c:v>
                </c:pt>
                <c:pt idx="1362">
                  <c:v>1005</c:v>
                </c:pt>
                <c:pt idx="1363">
                  <c:v>1006</c:v>
                </c:pt>
                <c:pt idx="1364">
                  <c:v>1007</c:v>
                </c:pt>
                <c:pt idx="1365">
                  <c:v>1008</c:v>
                </c:pt>
                <c:pt idx="1366">
                  <c:v>1009</c:v>
                </c:pt>
                <c:pt idx="1367">
                  <c:v>1010</c:v>
                </c:pt>
                <c:pt idx="1368">
                  <c:v>1011</c:v>
                </c:pt>
                <c:pt idx="1369">
                  <c:v>1012</c:v>
                </c:pt>
                <c:pt idx="1370">
                  <c:v>1013</c:v>
                </c:pt>
                <c:pt idx="1371">
                  <c:v>1014</c:v>
                </c:pt>
                <c:pt idx="1372">
                  <c:v>1015</c:v>
                </c:pt>
                <c:pt idx="1373">
                  <c:v>1016</c:v>
                </c:pt>
                <c:pt idx="1374">
                  <c:v>1017</c:v>
                </c:pt>
                <c:pt idx="1375">
                  <c:v>1018</c:v>
                </c:pt>
                <c:pt idx="1376">
                  <c:v>1019</c:v>
                </c:pt>
                <c:pt idx="1377">
                  <c:v>1020</c:v>
                </c:pt>
                <c:pt idx="1378">
                  <c:v>1021</c:v>
                </c:pt>
                <c:pt idx="1379">
                  <c:v>1022</c:v>
                </c:pt>
                <c:pt idx="1380">
                  <c:v>1023</c:v>
                </c:pt>
                <c:pt idx="1381">
                  <c:v>1024</c:v>
                </c:pt>
                <c:pt idx="1382">
                  <c:v>1025</c:v>
                </c:pt>
                <c:pt idx="1383">
                  <c:v>1026</c:v>
                </c:pt>
                <c:pt idx="1384">
                  <c:v>1027</c:v>
                </c:pt>
                <c:pt idx="1385">
                  <c:v>1028</c:v>
                </c:pt>
                <c:pt idx="1386">
                  <c:v>1029</c:v>
                </c:pt>
                <c:pt idx="1387">
                  <c:v>1030</c:v>
                </c:pt>
                <c:pt idx="1388">
                  <c:v>1031</c:v>
                </c:pt>
                <c:pt idx="1389">
                  <c:v>1032</c:v>
                </c:pt>
                <c:pt idx="1390">
                  <c:v>1033</c:v>
                </c:pt>
                <c:pt idx="1391">
                  <c:v>1034</c:v>
                </c:pt>
                <c:pt idx="1392">
                  <c:v>1035</c:v>
                </c:pt>
                <c:pt idx="1393">
                  <c:v>1036</c:v>
                </c:pt>
                <c:pt idx="1394">
                  <c:v>1037</c:v>
                </c:pt>
                <c:pt idx="1395">
                  <c:v>1038</c:v>
                </c:pt>
                <c:pt idx="1396">
                  <c:v>1039</c:v>
                </c:pt>
                <c:pt idx="1397">
                  <c:v>1040</c:v>
                </c:pt>
                <c:pt idx="1398">
                  <c:v>1041</c:v>
                </c:pt>
                <c:pt idx="1399">
                  <c:v>1042</c:v>
                </c:pt>
                <c:pt idx="1400">
                  <c:v>1043</c:v>
                </c:pt>
                <c:pt idx="1401">
                  <c:v>1044</c:v>
                </c:pt>
                <c:pt idx="1402">
                  <c:v>1045</c:v>
                </c:pt>
                <c:pt idx="1403">
                  <c:v>1046</c:v>
                </c:pt>
                <c:pt idx="1404">
                  <c:v>1047</c:v>
                </c:pt>
                <c:pt idx="1405">
                  <c:v>1048</c:v>
                </c:pt>
                <c:pt idx="1406">
                  <c:v>1049</c:v>
                </c:pt>
                <c:pt idx="1407">
                  <c:v>1050</c:v>
                </c:pt>
                <c:pt idx="1408">
                  <c:v>1051</c:v>
                </c:pt>
                <c:pt idx="1409">
                  <c:v>1052</c:v>
                </c:pt>
                <c:pt idx="1410">
                  <c:v>1053</c:v>
                </c:pt>
                <c:pt idx="1411">
                  <c:v>1054</c:v>
                </c:pt>
                <c:pt idx="1412">
                  <c:v>1055</c:v>
                </c:pt>
                <c:pt idx="1413">
                  <c:v>1056</c:v>
                </c:pt>
                <c:pt idx="1414">
                  <c:v>1057</c:v>
                </c:pt>
                <c:pt idx="1415">
                  <c:v>1058</c:v>
                </c:pt>
                <c:pt idx="1416">
                  <c:v>1059</c:v>
                </c:pt>
                <c:pt idx="1417">
                  <c:v>1060</c:v>
                </c:pt>
                <c:pt idx="1418">
                  <c:v>1061</c:v>
                </c:pt>
                <c:pt idx="1419">
                  <c:v>1062</c:v>
                </c:pt>
                <c:pt idx="1420">
                  <c:v>1063</c:v>
                </c:pt>
                <c:pt idx="1421">
                  <c:v>1064</c:v>
                </c:pt>
                <c:pt idx="1422">
                  <c:v>1065</c:v>
                </c:pt>
                <c:pt idx="1423">
                  <c:v>1066</c:v>
                </c:pt>
                <c:pt idx="1424">
                  <c:v>1067</c:v>
                </c:pt>
                <c:pt idx="1425">
                  <c:v>1068</c:v>
                </c:pt>
                <c:pt idx="1426">
                  <c:v>1069</c:v>
                </c:pt>
                <c:pt idx="1427">
                  <c:v>1070</c:v>
                </c:pt>
                <c:pt idx="1428">
                  <c:v>1071</c:v>
                </c:pt>
                <c:pt idx="1429">
                  <c:v>1072</c:v>
                </c:pt>
                <c:pt idx="1430">
                  <c:v>1073</c:v>
                </c:pt>
                <c:pt idx="1431">
                  <c:v>1074</c:v>
                </c:pt>
                <c:pt idx="1432">
                  <c:v>1075</c:v>
                </c:pt>
                <c:pt idx="1433">
                  <c:v>1076</c:v>
                </c:pt>
                <c:pt idx="1434">
                  <c:v>1077</c:v>
                </c:pt>
                <c:pt idx="1435">
                  <c:v>1078</c:v>
                </c:pt>
                <c:pt idx="1436">
                  <c:v>1079</c:v>
                </c:pt>
                <c:pt idx="1437">
                  <c:v>1080</c:v>
                </c:pt>
                <c:pt idx="1438">
                  <c:v>1081</c:v>
                </c:pt>
                <c:pt idx="1439">
                  <c:v>1082</c:v>
                </c:pt>
                <c:pt idx="1440">
                  <c:v>1083</c:v>
                </c:pt>
                <c:pt idx="1441">
                  <c:v>1084</c:v>
                </c:pt>
                <c:pt idx="1442">
                  <c:v>1085</c:v>
                </c:pt>
                <c:pt idx="1443">
                  <c:v>1086</c:v>
                </c:pt>
                <c:pt idx="1444">
                  <c:v>1087</c:v>
                </c:pt>
                <c:pt idx="1445">
                  <c:v>1088</c:v>
                </c:pt>
                <c:pt idx="1446">
                  <c:v>1089</c:v>
                </c:pt>
                <c:pt idx="1447">
                  <c:v>1090</c:v>
                </c:pt>
                <c:pt idx="1448">
                  <c:v>1091</c:v>
                </c:pt>
                <c:pt idx="1449">
                  <c:v>1092</c:v>
                </c:pt>
                <c:pt idx="1450">
                  <c:v>1093</c:v>
                </c:pt>
                <c:pt idx="1451">
                  <c:v>1094</c:v>
                </c:pt>
                <c:pt idx="1452">
                  <c:v>1095</c:v>
                </c:pt>
                <c:pt idx="1453">
                  <c:v>1096</c:v>
                </c:pt>
                <c:pt idx="1454">
                  <c:v>1097</c:v>
                </c:pt>
                <c:pt idx="1455">
                  <c:v>1098</c:v>
                </c:pt>
                <c:pt idx="1456">
                  <c:v>1099</c:v>
                </c:pt>
                <c:pt idx="1457">
                  <c:v>1100</c:v>
                </c:pt>
                <c:pt idx="1458">
                  <c:v>1101</c:v>
                </c:pt>
                <c:pt idx="1459">
                  <c:v>1102</c:v>
                </c:pt>
                <c:pt idx="1460">
                  <c:v>1103</c:v>
                </c:pt>
                <c:pt idx="1461">
                  <c:v>1104</c:v>
                </c:pt>
                <c:pt idx="1462">
                  <c:v>1105</c:v>
                </c:pt>
                <c:pt idx="1463">
                  <c:v>1106</c:v>
                </c:pt>
                <c:pt idx="1464">
                  <c:v>1107</c:v>
                </c:pt>
                <c:pt idx="1465">
                  <c:v>1108</c:v>
                </c:pt>
                <c:pt idx="1466">
                  <c:v>1109</c:v>
                </c:pt>
                <c:pt idx="1467">
                  <c:v>1110</c:v>
                </c:pt>
                <c:pt idx="1468">
                  <c:v>1111</c:v>
                </c:pt>
                <c:pt idx="1469">
                  <c:v>1112</c:v>
                </c:pt>
                <c:pt idx="1470">
                  <c:v>1113</c:v>
                </c:pt>
                <c:pt idx="1471">
                  <c:v>1114</c:v>
                </c:pt>
                <c:pt idx="1472">
                  <c:v>1115</c:v>
                </c:pt>
                <c:pt idx="1473">
                  <c:v>1116</c:v>
                </c:pt>
                <c:pt idx="1474">
                  <c:v>1117</c:v>
                </c:pt>
                <c:pt idx="1475">
                  <c:v>1118</c:v>
                </c:pt>
                <c:pt idx="1476">
                  <c:v>1119</c:v>
                </c:pt>
                <c:pt idx="1477">
                  <c:v>1120</c:v>
                </c:pt>
                <c:pt idx="1478">
                  <c:v>1121</c:v>
                </c:pt>
                <c:pt idx="1479">
                  <c:v>1122</c:v>
                </c:pt>
                <c:pt idx="1480">
                  <c:v>1123</c:v>
                </c:pt>
                <c:pt idx="1481">
                  <c:v>1124</c:v>
                </c:pt>
                <c:pt idx="1482">
                  <c:v>1125</c:v>
                </c:pt>
                <c:pt idx="1483">
                  <c:v>1126</c:v>
                </c:pt>
                <c:pt idx="1484">
                  <c:v>1127</c:v>
                </c:pt>
                <c:pt idx="1485">
                  <c:v>1128</c:v>
                </c:pt>
                <c:pt idx="1486">
                  <c:v>1129</c:v>
                </c:pt>
                <c:pt idx="1487">
                  <c:v>1130</c:v>
                </c:pt>
                <c:pt idx="1488">
                  <c:v>1131</c:v>
                </c:pt>
                <c:pt idx="1489">
                  <c:v>1132</c:v>
                </c:pt>
                <c:pt idx="1490">
                  <c:v>1133</c:v>
                </c:pt>
                <c:pt idx="1491">
                  <c:v>1134</c:v>
                </c:pt>
                <c:pt idx="1492">
                  <c:v>1135</c:v>
                </c:pt>
                <c:pt idx="1493">
                  <c:v>1136</c:v>
                </c:pt>
                <c:pt idx="1494">
                  <c:v>1137</c:v>
                </c:pt>
                <c:pt idx="1495">
                  <c:v>1138</c:v>
                </c:pt>
                <c:pt idx="1496">
                  <c:v>1139</c:v>
                </c:pt>
                <c:pt idx="1497">
                  <c:v>1140</c:v>
                </c:pt>
                <c:pt idx="1498">
                  <c:v>1141</c:v>
                </c:pt>
                <c:pt idx="1499">
                  <c:v>1142</c:v>
                </c:pt>
                <c:pt idx="1500">
                  <c:v>1143</c:v>
                </c:pt>
                <c:pt idx="1501">
                  <c:v>1144</c:v>
                </c:pt>
                <c:pt idx="1502">
                  <c:v>1145</c:v>
                </c:pt>
                <c:pt idx="1503">
                  <c:v>1146</c:v>
                </c:pt>
                <c:pt idx="1504">
                  <c:v>1147</c:v>
                </c:pt>
                <c:pt idx="1505">
                  <c:v>1148</c:v>
                </c:pt>
                <c:pt idx="1506">
                  <c:v>1149</c:v>
                </c:pt>
                <c:pt idx="1507">
                  <c:v>1150</c:v>
                </c:pt>
                <c:pt idx="1508">
                  <c:v>1151</c:v>
                </c:pt>
                <c:pt idx="1509">
                  <c:v>1152</c:v>
                </c:pt>
                <c:pt idx="1510">
                  <c:v>1153</c:v>
                </c:pt>
                <c:pt idx="1511">
                  <c:v>1154</c:v>
                </c:pt>
                <c:pt idx="1512">
                  <c:v>1155</c:v>
                </c:pt>
                <c:pt idx="1513">
                  <c:v>1156</c:v>
                </c:pt>
                <c:pt idx="1514">
                  <c:v>1157</c:v>
                </c:pt>
                <c:pt idx="1515">
                  <c:v>1158</c:v>
                </c:pt>
                <c:pt idx="1516">
                  <c:v>1159</c:v>
                </c:pt>
                <c:pt idx="1517">
                  <c:v>1160</c:v>
                </c:pt>
                <c:pt idx="1518">
                  <c:v>1161</c:v>
                </c:pt>
                <c:pt idx="1519">
                  <c:v>1162</c:v>
                </c:pt>
                <c:pt idx="1520">
                  <c:v>1163</c:v>
                </c:pt>
                <c:pt idx="1521">
                  <c:v>1164</c:v>
                </c:pt>
                <c:pt idx="1522">
                  <c:v>1165</c:v>
                </c:pt>
                <c:pt idx="1523">
                  <c:v>1166</c:v>
                </c:pt>
                <c:pt idx="1524">
                  <c:v>1167</c:v>
                </c:pt>
                <c:pt idx="1525">
                  <c:v>1168</c:v>
                </c:pt>
                <c:pt idx="1526">
                  <c:v>1169</c:v>
                </c:pt>
                <c:pt idx="1527">
                  <c:v>1170</c:v>
                </c:pt>
                <c:pt idx="1528">
                  <c:v>1171</c:v>
                </c:pt>
                <c:pt idx="1529">
                  <c:v>1172</c:v>
                </c:pt>
                <c:pt idx="1530">
                  <c:v>1173</c:v>
                </c:pt>
                <c:pt idx="1531">
                  <c:v>1174</c:v>
                </c:pt>
                <c:pt idx="1532">
                  <c:v>1175</c:v>
                </c:pt>
                <c:pt idx="1533">
                  <c:v>1176</c:v>
                </c:pt>
                <c:pt idx="1534">
                  <c:v>1177</c:v>
                </c:pt>
                <c:pt idx="1535">
                  <c:v>1178</c:v>
                </c:pt>
                <c:pt idx="1536">
                  <c:v>1179</c:v>
                </c:pt>
                <c:pt idx="1537">
                  <c:v>1180</c:v>
                </c:pt>
                <c:pt idx="1538">
                  <c:v>1181</c:v>
                </c:pt>
                <c:pt idx="1539">
                  <c:v>1182</c:v>
                </c:pt>
                <c:pt idx="1540">
                  <c:v>1183</c:v>
                </c:pt>
                <c:pt idx="1541">
                  <c:v>1184</c:v>
                </c:pt>
                <c:pt idx="1542">
                  <c:v>1185</c:v>
                </c:pt>
                <c:pt idx="1543">
                  <c:v>1186</c:v>
                </c:pt>
                <c:pt idx="1544">
                  <c:v>1187</c:v>
                </c:pt>
                <c:pt idx="1545">
                  <c:v>1188</c:v>
                </c:pt>
                <c:pt idx="1546">
                  <c:v>1189</c:v>
                </c:pt>
                <c:pt idx="1547">
                  <c:v>1190</c:v>
                </c:pt>
                <c:pt idx="1548">
                  <c:v>1191</c:v>
                </c:pt>
                <c:pt idx="1549">
                  <c:v>1192</c:v>
                </c:pt>
                <c:pt idx="1550">
                  <c:v>1193</c:v>
                </c:pt>
                <c:pt idx="1551">
                  <c:v>1194</c:v>
                </c:pt>
                <c:pt idx="1552">
                  <c:v>1195</c:v>
                </c:pt>
                <c:pt idx="1553">
                  <c:v>1196</c:v>
                </c:pt>
                <c:pt idx="1554">
                  <c:v>1197</c:v>
                </c:pt>
                <c:pt idx="1555">
                  <c:v>1198</c:v>
                </c:pt>
                <c:pt idx="1556">
                  <c:v>1199</c:v>
                </c:pt>
                <c:pt idx="1557">
                  <c:v>1200</c:v>
                </c:pt>
                <c:pt idx="1558">
                  <c:v>1201</c:v>
                </c:pt>
                <c:pt idx="1559">
                  <c:v>1202</c:v>
                </c:pt>
                <c:pt idx="1560">
                  <c:v>1203</c:v>
                </c:pt>
                <c:pt idx="1561">
                  <c:v>1204</c:v>
                </c:pt>
                <c:pt idx="1562">
                  <c:v>1205</c:v>
                </c:pt>
                <c:pt idx="1563">
                  <c:v>1206</c:v>
                </c:pt>
                <c:pt idx="1564">
                  <c:v>1207</c:v>
                </c:pt>
                <c:pt idx="1565">
                  <c:v>1208</c:v>
                </c:pt>
                <c:pt idx="1566">
                  <c:v>1209</c:v>
                </c:pt>
                <c:pt idx="1567">
                  <c:v>1210</c:v>
                </c:pt>
                <c:pt idx="1568">
                  <c:v>1211</c:v>
                </c:pt>
                <c:pt idx="1569">
                  <c:v>1212</c:v>
                </c:pt>
                <c:pt idx="1570">
                  <c:v>1213</c:v>
                </c:pt>
                <c:pt idx="1571">
                  <c:v>1214</c:v>
                </c:pt>
                <c:pt idx="1572">
                  <c:v>1215</c:v>
                </c:pt>
                <c:pt idx="1573">
                  <c:v>1216</c:v>
                </c:pt>
                <c:pt idx="1574">
                  <c:v>1217</c:v>
                </c:pt>
                <c:pt idx="1575">
                  <c:v>1218</c:v>
                </c:pt>
                <c:pt idx="1576">
                  <c:v>1219</c:v>
                </c:pt>
                <c:pt idx="1577">
                  <c:v>1220</c:v>
                </c:pt>
                <c:pt idx="1578">
                  <c:v>1221</c:v>
                </c:pt>
                <c:pt idx="1579">
                  <c:v>1222</c:v>
                </c:pt>
                <c:pt idx="1580">
                  <c:v>1223</c:v>
                </c:pt>
                <c:pt idx="1581">
                  <c:v>1224</c:v>
                </c:pt>
                <c:pt idx="1582">
                  <c:v>1225</c:v>
                </c:pt>
                <c:pt idx="1583">
                  <c:v>1226</c:v>
                </c:pt>
                <c:pt idx="1584">
                  <c:v>1227</c:v>
                </c:pt>
                <c:pt idx="1585">
                  <c:v>1228</c:v>
                </c:pt>
                <c:pt idx="1586">
                  <c:v>1229</c:v>
                </c:pt>
                <c:pt idx="1587">
                  <c:v>1230</c:v>
                </c:pt>
                <c:pt idx="1588">
                  <c:v>1231</c:v>
                </c:pt>
                <c:pt idx="1589">
                  <c:v>1232</c:v>
                </c:pt>
                <c:pt idx="1590">
                  <c:v>1233</c:v>
                </c:pt>
                <c:pt idx="1591">
                  <c:v>1234</c:v>
                </c:pt>
                <c:pt idx="1592">
                  <c:v>1235</c:v>
                </c:pt>
                <c:pt idx="1593">
                  <c:v>1236</c:v>
                </c:pt>
                <c:pt idx="1594">
                  <c:v>1237</c:v>
                </c:pt>
                <c:pt idx="1595">
                  <c:v>1238</c:v>
                </c:pt>
                <c:pt idx="1596">
                  <c:v>1239</c:v>
                </c:pt>
                <c:pt idx="1597">
                  <c:v>1240</c:v>
                </c:pt>
                <c:pt idx="1598">
                  <c:v>1241</c:v>
                </c:pt>
                <c:pt idx="1599">
                  <c:v>1242</c:v>
                </c:pt>
                <c:pt idx="1600">
                  <c:v>1243</c:v>
                </c:pt>
                <c:pt idx="1601">
                  <c:v>1244</c:v>
                </c:pt>
                <c:pt idx="1602">
                  <c:v>1245</c:v>
                </c:pt>
                <c:pt idx="1603">
                  <c:v>1246</c:v>
                </c:pt>
                <c:pt idx="1604">
                  <c:v>1247</c:v>
                </c:pt>
                <c:pt idx="1605">
                  <c:v>1248</c:v>
                </c:pt>
                <c:pt idx="1606">
                  <c:v>1249</c:v>
                </c:pt>
                <c:pt idx="1607">
                  <c:v>1250</c:v>
                </c:pt>
                <c:pt idx="1608">
                  <c:v>1251</c:v>
                </c:pt>
                <c:pt idx="1609">
                  <c:v>1252</c:v>
                </c:pt>
                <c:pt idx="1610">
                  <c:v>1253</c:v>
                </c:pt>
                <c:pt idx="1611">
                  <c:v>1254</c:v>
                </c:pt>
                <c:pt idx="1612">
                  <c:v>1255</c:v>
                </c:pt>
                <c:pt idx="1613">
                  <c:v>1256</c:v>
                </c:pt>
                <c:pt idx="1614">
                  <c:v>1257</c:v>
                </c:pt>
                <c:pt idx="1615">
                  <c:v>1258</c:v>
                </c:pt>
                <c:pt idx="1616">
                  <c:v>1259</c:v>
                </c:pt>
                <c:pt idx="1617">
                  <c:v>1260</c:v>
                </c:pt>
                <c:pt idx="1618">
                  <c:v>1261</c:v>
                </c:pt>
                <c:pt idx="1619">
                  <c:v>1262</c:v>
                </c:pt>
                <c:pt idx="1620">
                  <c:v>1263</c:v>
                </c:pt>
                <c:pt idx="1621">
                  <c:v>1264</c:v>
                </c:pt>
                <c:pt idx="1622">
                  <c:v>1265</c:v>
                </c:pt>
                <c:pt idx="1623">
                  <c:v>1266</c:v>
                </c:pt>
                <c:pt idx="1624">
                  <c:v>1267</c:v>
                </c:pt>
                <c:pt idx="1625">
                  <c:v>1268</c:v>
                </c:pt>
                <c:pt idx="1626">
                  <c:v>1269</c:v>
                </c:pt>
                <c:pt idx="1627">
                  <c:v>1270</c:v>
                </c:pt>
                <c:pt idx="1628">
                  <c:v>1271</c:v>
                </c:pt>
                <c:pt idx="1629">
                  <c:v>1272</c:v>
                </c:pt>
                <c:pt idx="1630">
                  <c:v>1273</c:v>
                </c:pt>
                <c:pt idx="1631">
                  <c:v>1274</c:v>
                </c:pt>
                <c:pt idx="1632">
                  <c:v>1275</c:v>
                </c:pt>
                <c:pt idx="1633">
                  <c:v>1276</c:v>
                </c:pt>
                <c:pt idx="1634">
                  <c:v>1277</c:v>
                </c:pt>
                <c:pt idx="1635">
                  <c:v>1278</c:v>
                </c:pt>
                <c:pt idx="1636">
                  <c:v>1279</c:v>
                </c:pt>
                <c:pt idx="1637">
                  <c:v>1280</c:v>
                </c:pt>
                <c:pt idx="1638">
                  <c:v>1281</c:v>
                </c:pt>
                <c:pt idx="1639">
                  <c:v>1282</c:v>
                </c:pt>
                <c:pt idx="1640">
                  <c:v>1283</c:v>
                </c:pt>
                <c:pt idx="1641">
                  <c:v>1284</c:v>
                </c:pt>
                <c:pt idx="1642">
                  <c:v>1285</c:v>
                </c:pt>
                <c:pt idx="1643">
                  <c:v>1286</c:v>
                </c:pt>
                <c:pt idx="1644">
                  <c:v>1287</c:v>
                </c:pt>
                <c:pt idx="1645">
                  <c:v>1288</c:v>
                </c:pt>
                <c:pt idx="1646">
                  <c:v>1289</c:v>
                </c:pt>
                <c:pt idx="1647">
                  <c:v>1290</c:v>
                </c:pt>
                <c:pt idx="1648">
                  <c:v>1291</c:v>
                </c:pt>
                <c:pt idx="1649">
                  <c:v>1292</c:v>
                </c:pt>
                <c:pt idx="1650">
                  <c:v>1293</c:v>
                </c:pt>
                <c:pt idx="1651">
                  <c:v>1294</c:v>
                </c:pt>
                <c:pt idx="1652">
                  <c:v>1295</c:v>
                </c:pt>
                <c:pt idx="1653">
                  <c:v>1296</c:v>
                </c:pt>
                <c:pt idx="1654">
                  <c:v>1297</c:v>
                </c:pt>
                <c:pt idx="1655">
                  <c:v>1298</c:v>
                </c:pt>
                <c:pt idx="1656">
                  <c:v>1299</c:v>
                </c:pt>
                <c:pt idx="1657">
                  <c:v>1300</c:v>
                </c:pt>
                <c:pt idx="1658">
                  <c:v>1301</c:v>
                </c:pt>
                <c:pt idx="1659">
                  <c:v>1302</c:v>
                </c:pt>
                <c:pt idx="1660">
                  <c:v>1303</c:v>
                </c:pt>
                <c:pt idx="1661">
                  <c:v>1304</c:v>
                </c:pt>
                <c:pt idx="1662">
                  <c:v>1305</c:v>
                </c:pt>
                <c:pt idx="1663">
                  <c:v>1306</c:v>
                </c:pt>
                <c:pt idx="1664">
                  <c:v>1307</c:v>
                </c:pt>
                <c:pt idx="1665">
                  <c:v>1308</c:v>
                </c:pt>
                <c:pt idx="1666">
                  <c:v>1309</c:v>
                </c:pt>
                <c:pt idx="1667">
                  <c:v>1310</c:v>
                </c:pt>
                <c:pt idx="1668">
                  <c:v>1311</c:v>
                </c:pt>
                <c:pt idx="1669">
                  <c:v>1312</c:v>
                </c:pt>
                <c:pt idx="1670">
                  <c:v>1313</c:v>
                </c:pt>
                <c:pt idx="1671">
                  <c:v>1314</c:v>
                </c:pt>
                <c:pt idx="1672">
                  <c:v>1315</c:v>
                </c:pt>
                <c:pt idx="1673">
                  <c:v>1316</c:v>
                </c:pt>
                <c:pt idx="1674">
                  <c:v>1317</c:v>
                </c:pt>
                <c:pt idx="1675">
                  <c:v>1318</c:v>
                </c:pt>
                <c:pt idx="1676">
                  <c:v>1319</c:v>
                </c:pt>
                <c:pt idx="1677">
                  <c:v>1320</c:v>
                </c:pt>
                <c:pt idx="1678">
                  <c:v>1321</c:v>
                </c:pt>
                <c:pt idx="1679">
                  <c:v>1322</c:v>
                </c:pt>
                <c:pt idx="1680">
                  <c:v>1323</c:v>
                </c:pt>
                <c:pt idx="1681">
                  <c:v>1324</c:v>
                </c:pt>
                <c:pt idx="1682">
                  <c:v>1325</c:v>
                </c:pt>
                <c:pt idx="1683">
                  <c:v>1326</c:v>
                </c:pt>
                <c:pt idx="1684">
                  <c:v>1327</c:v>
                </c:pt>
                <c:pt idx="1685">
                  <c:v>1328</c:v>
                </c:pt>
                <c:pt idx="1686">
                  <c:v>1329</c:v>
                </c:pt>
                <c:pt idx="1687">
                  <c:v>1330</c:v>
                </c:pt>
                <c:pt idx="1688">
                  <c:v>1331</c:v>
                </c:pt>
                <c:pt idx="1689">
                  <c:v>1332</c:v>
                </c:pt>
                <c:pt idx="1690">
                  <c:v>1333</c:v>
                </c:pt>
                <c:pt idx="1691">
                  <c:v>1334</c:v>
                </c:pt>
                <c:pt idx="1692">
                  <c:v>1335</c:v>
                </c:pt>
                <c:pt idx="1693">
                  <c:v>1336</c:v>
                </c:pt>
                <c:pt idx="1694">
                  <c:v>1337</c:v>
                </c:pt>
                <c:pt idx="1695">
                  <c:v>1338</c:v>
                </c:pt>
                <c:pt idx="1696">
                  <c:v>1339</c:v>
                </c:pt>
                <c:pt idx="1697">
                  <c:v>1340</c:v>
                </c:pt>
                <c:pt idx="1698">
                  <c:v>1341</c:v>
                </c:pt>
                <c:pt idx="1699">
                  <c:v>1342</c:v>
                </c:pt>
                <c:pt idx="1700">
                  <c:v>1343</c:v>
                </c:pt>
                <c:pt idx="1701">
                  <c:v>1344</c:v>
                </c:pt>
                <c:pt idx="1702">
                  <c:v>1345</c:v>
                </c:pt>
                <c:pt idx="1703">
                  <c:v>1346</c:v>
                </c:pt>
                <c:pt idx="1704">
                  <c:v>1347</c:v>
                </c:pt>
                <c:pt idx="1705">
                  <c:v>1348</c:v>
                </c:pt>
                <c:pt idx="1706">
                  <c:v>1349</c:v>
                </c:pt>
                <c:pt idx="1707">
                  <c:v>1350</c:v>
                </c:pt>
                <c:pt idx="1708">
                  <c:v>1351</c:v>
                </c:pt>
                <c:pt idx="1709">
                  <c:v>1352</c:v>
                </c:pt>
                <c:pt idx="1710">
                  <c:v>1353</c:v>
                </c:pt>
                <c:pt idx="1711">
                  <c:v>1354</c:v>
                </c:pt>
                <c:pt idx="1712">
                  <c:v>1355</c:v>
                </c:pt>
                <c:pt idx="1713">
                  <c:v>1356</c:v>
                </c:pt>
                <c:pt idx="1714">
                  <c:v>1357</c:v>
                </c:pt>
                <c:pt idx="1715">
                  <c:v>1358</c:v>
                </c:pt>
                <c:pt idx="1716">
                  <c:v>1359</c:v>
                </c:pt>
                <c:pt idx="1717">
                  <c:v>1360</c:v>
                </c:pt>
                <c:pt idx="1718">
                  <c:v>1361</c:v>
                </c:pt>
                <c:pt idx="1719">
                  <c:v>1362</c:v>
                </c:pt>
                <c:pt idx="1720">
                  <c:v>1363</c:v>
                </c:pt>
                <c:pt idx="1721">
                  <c:v>1364</c:v>
                </c:pt>
                <c:pt idx="1722">
                  <c:v>1365</c:v>
                </c:pt>
                <c:pt idx="1723">
                  <c:v>1366</c:v>
                </c:pt>
                <c:pt idx="1724">
                  <c:v>1367</c:v>
                </c:pt>
                <c:pt idx="1725">
                  <c:v>1368</c:v>
                </c:pt>
                <c:pt idx="1726">
                  <c:v>1369</c:v>
                </c:pt>
                <c:pt idx="1727">
                  <c:v>1370</c:v>
                </c:pt>
                <c:pt idx="1728">
                  <c:v>1371</c:v>
                </c:pt>
                <c:pt idx="1729">
                  <c:v>1372</c:v>
                </c:pt>
                <c:pt idx="1730">
                  <c:v>1373</c:v>
                </c:pt>
                <c:pt idx="1731">
                  <c:v>1374</c:v>
                </c:pt>
                <c:pt idx="1732">
                  <c:v>1375</c:v>
                </c:pt>
                <c:pt idx="1733">
                  <c:v>1376</c:v>
                </c:pt>
                <c:pt idx="1734">
                  <c:v>1377</c:v>
                </c:pt>
                <c:pt idx="1735">
                  <c:v>1378</c:v>
                </c:pt>
                <c:pt idx="1736">
                  <c:v>1379</c:v>
                </c:pt>
                <c:pt idx="1737">
                  <c:v>1380</c:v>
                </c:pt>
                <c:pt idx="1738">
                  <c:v>1381</c:v>
                </c:pt>
                <c:pt idx="1739">
                  <c:v>1382</c:v>
                </c:pt>
                <c:pt idx="1740">
                  <c:v>1383</c:v>
                </c:pt>
                <c:pt idx="1741">
                  <c:v>1384</c:v>
                </c:pt>
                <c:pt idx="1742">
                  <c:v>1385</c:v>
                </c:pt>
                <c:pt idx="1743">
                  <c:v>1386</c:v>
                </c:pt>
                <c:pt idx="1744">
                  <c:v>1387</c:v>
                </c:pt>
                <c:pt idx="1745">
                  <c:v>1388</c:v>
                </c:pt>
                <c:pt idx="1746">
                  <c:v>1389</c:v>
                </c:pt>
                <c:pt idx="1747">
                  <c:v>1390</c:v>
                </c:pt>
                <c:pt idx="1748">
                  <c:v>1391</c:v>
                </c:pt>
                <c:pt idx="1749">
                  <c:v>1392</c:v>
                </c:pt>
                <c:pt idx="1750">
                  <c:v>1393</c:v>
                </c:pt>
                <c:pt idx="1751">
                  <c:v>1394</c:v>
                </c:pt>
                <c:pt idx="1752">
                  <c:v>1395</c:v>
                </c:pt>
                <c:pt idx="1753">
                  <c:v>1396</c:v>
                </c:pt>
                <c:pt idx="1754">
                  <c:v>1397</c:v>
                </c:pt>
                <c:pt idx="1755">
                  <c:v>1398</c:v>
                </c:pt>
                <c:pt idx="1756">
                  <c:v>1399</c:v>
                </c:pt>
                <c:pt idx="1757">
                  <c:v>1400</c:v>
                </c:pt>
                <c:pt idx="1758">
                  <c:v>1401</c:v>
                </c:pt>
                <c:pt idx="1759">
                  <c:v>1402</c:v>
                </c:pt>
                <c:pt idx="1760">
                  <c:v>1403</c:v>
                </c:pt>
                <c:pt idx="1761">
                  <c:v>1404</c:v>
                </c:pt>
                <c:pt idx="1762">
                  <c:v>1405</c:v>
                </c:pt>
                <c:pt idx="1763">
                  <c:v>1406</c:v>
                </c:pt>
                <c:pt idx="1764">
                  <c:v>1407</c:v>
                </c:pt>
                <c:pt idx="1765">
                  <c:v>1408</c:v>
                </c:pt>
                <c:pt idx="1766">
                  <c:v>1409</c:v>
                </c:pt>
                <c:pt idx="1767">
                  <c:v>1410</c:v>
                </c:pt>
                <c:pt idx="1768">
                  <c:v>1411</c:v>
                </c:pt>
                <c:pt idx="1769">
                  <c:v>1412</c:v>
                </c:pt>
                <c:pt idx="1770">
                  <c:v>1413</c:v>
                </c:pt>
                <c:pt idx="1771">
                  <c:v>1414</c:v>
                </c:pt>
                <c:pt idx="1772">
                  <c:v>1415</c:v>
                </c:pt>
                <c:pt idx="1773">
                  <c:v>1416</c:v>
                </c:pt>
                <c:pt idx="1774">
                  <c:v>1417</c:v>
                </c:pt>
                <c:pt idx="1775">
                  <c:v>1418</c:v>
                </c:pt>
                <c:pt idx="1776">
                  <c:v>1419</c:v>
                </c:pt>
                <c:pt idx="1777">
                  <c:v>1420</c:v>
                </c:pt>
                <c:pt idx="1778">
                  <c:v>1421</c:v>
                </c:pt>
                <c:pt idx="1779">
                  <c:v>1422</c:v>
                </c:pt>
                <c:pt idx="1780">
                  <c:v>1423</c:v>
                </c:pt>
                <c:pt idx="1781">
                  <c:v>1424</c:v>
                </c:pt>
                <c:pt idx="1782">
                  <c:v>1425</c:v>
                </c:pt>
                <c:pt idx="1783">
                  <c:v>1426</c:v>
                </c:pt>
                <c:pt idx="1784">
                  <c:v>1427</c:v>
                </c:pt>
                <c:pt idx="1785">
                  <c:v>1428</c:v>
                </c:pt>
                <c:pt idx="1786">
                  <c:v>1429</c:v>
                </c:pt>
                <c:pt idx="1787">
                  <c:v>1430</c:v>
                </c:pt>
                <c:pt idx="1788">
                  <c:v>1431</c:v>
                </c:pt>
                <c:pt idx="1789">
                  <c:v>1432</c:v>
                </c:pt>
                <c:pt idx="1790">
                  <c:v>1433</c:v>
                </c:pt>
                <c:pt idx="1791">
                  <c:v>1434</c:v>
                </c:pt>
                <c:pt idx="1792">
                  <c:v>1435</c:v>
                </c:pt>
                <c:pt idx="1793">
                  <c:v>1436</c:v>
                </c:pt>
                <c:pt idx="1794">
                  <c:v>1437</c:v>
                </c:pt>
                <c:pt idx="1795">
                  <c:v>1438</c:v>
                </c:pt>
                <c:pt idx="1796">
                  <c:v>1439</c:v>
                </c:pt>
                <c:pt idx="1797">
                  <c:v>1440</c:v>
                </c:pt>
                <c:pt idx="1798">
                  <c:v>1441</c:v>
                </c:pt>
                <c:pt idx="1799">
                  <c:v>1442</c:v>
                </c:pt>
                <c:pt idx="1800">
                  <c:v>1443</c:v>
                </c:pt>
                <c:pt idx="1801">
                  <c:v>1444</c:v>
                </c:pt>
                <c:pt idx="1802">
                  <c:v>1445</c:v>
                </c:pt>
                <c:pt idx="1803">
                  <c:v>1446</c:v>
                </c:pt>
                <c:pt idx="1804">
                  <c:v>1447</c:v>
                </c:pt>
                <c:pt idx="1805">
                  <c:v>1448</c:v>
                </c:pt>
                <c:pt idx="1806">
                  <c:v>1449</c:v>
                </c:pt>
                <c:pt idx="1807">
                  <c:v>1450</c:v>
                </c:pt>
                <c:pt idx="1808">
                  <c:v>1451</c:v>
                </c:pt>
                <c:pt idx="1809">
                  <c:v>1452</c:v>
                </c:pt>
                <c:pt idx="1810">
                  <c:v>1453</c:v>
                </c:pt>
                <c:pt idx="1811">
                  <c:v>1454</c:v>
                </c:pt>
                <c:pt idx="1812">
                  <c:v>1455</c:v>
                </c:pt>
                <c:pt idx="1813">
                  <c:v>1456</c:v>
                </c:pt>
                <c:pt idx="1814">
                  <c:v>1457</c:v>
                </c:pt>
                <c:pt idx="1815">
                  <c:v>1458</c:v>
                </c:pt>
                <c:pt idx="1816">
                  <c:v>1459</c:v>
                </c:pt>
                <c:pt idx="1817">
                  <c:v>1460</c:v>
                </c:pt>
                <c:pt idx="1818">
                  <c:v>1461</c:v>
                </c:pt>
                <c:pt idx="1819">
                  <c:v>1462</c:v>
                </c:pt>
                <c:pt idx="1820">
                  <c:v>1463</c:v>
                </c:pt>
                <c:pt idx="1821">
                  <c:v>1464</c:v>
                </c:pt>
                <c:pt idx="1822">
                  <c:v>1465</c:v>
                </c:pt>
                <c:pt idx="1823">
                  <c:v>1466</c:v>
                </c:pt>
                <c:pt idx="1824">
                  <c:v>1467</c:v>
                </c:pt>
                <c:pt idx="1825">
                  <c:v>1468</c:v>
                </c:pt>
                <c:pt idx="1826">
                  <c:v>1469</c:v>
                </c:pt>
                <c:pt idx="1827">
                  <c:v>1470</c:v>
                </c:pt>
                <c:pt idx="1828">
                  <c:v>1471</c:v>
                </c:pt>
                <c:pt idx="1829">
                  <c:v>1472</c:v>
                </c:pt>
                <c:pt idx="1830">
                  <c:v>1473</c:v>
                </c:pt>
                <c:pt idx="1831">
                  <c:v>1474</c:v>
                </c:pt>
                <c:pt idx="1832">
                  <c:v>1475</c:v>
                </c:pt>
                <c:pt idx="1833">
                  <c:v>1476</c:v>
                </c:pt>
                <c:pt idx="1834">
                  <c:v>1477</c:v>
                </c:pt>
                <c:pt idx="1835">
                  <c:v>1478</c:v>
                </c:pt>
                <c:pt idx="1836">
                  <c:v>1479</c:v>
                </c:pt>
                <c:pt idx="1837">
                  <c:v>1480</c:v>
                </c:pt>
                <c:pt idx="1838">
                  <c:v>1481</c:v>
                </c:pt>
                <c:pt idx="1839">
                  <c:v>1482</c:v>
                </c:pt>
                <c:pt idx="1840">
                  <c:v>1483</c:v>
                </c:pt>
                <c:pt idx="1841">
                  <c:v>1484</c:v>
                </c:pt>
                <c:pt idx="1842">
                  <c:v>1485</c:v>
                </c:pt>
                <c:pt idx="1843">
                  <c:v>1486</c:v>
                </c:pt>
                <c:pt idx="1844">
                  <c:v>1487</c:v>
                </c:pt>
                <c:pt idx="1845">
                  <c:v>1488</c:v>
                </c:pt>
                <c:pt idx="1846">
                  <c:v>1489</c:v>
                </c:pt>
                <c:pt idx="1847">
                  <c:v>1490</c:v>
                </c:pt>
                <c:pt idx="1848">
                  <c:v>1491</c:v>
                </c:pt>
                <c:pt idx="1849">
                  <c:v>1492</c:v>
                </c:pt>
                <c:pt idx="1850">
                  <c:v>1493</c:v>
                </c:pt>
                <c:pt idx="1851">
                  <c:v>1494</c:v>
                </c:pt>
                <c:pt idx="1852">
                  <c:v>1495</c:v>
                </c:pt>
                <c:pt idx="1853">
                  <c:v>1496</c:v>
                </c:pt>
                <c:pt idx="1854">
                  <c:v>1497</c:v>
                </c:pt>
                <c:pt idx="1855">
                  <c:v>1498</c:v>
                </c:pt>
                <c:pt idx="1856">
                  <c:v>1499</c:v>
                </c:pt>
                <c:pt idx="1857">
                  <c:v>1500</c:v>
                </c:pt>
                <c:pt idx="1858">
                  <c:v>1501</c:v>
                </c:pt>
                <c:pt idx="1859">
                  <c:v>1502</c:v>
                </c:pt>
                <c:pt idx="1860">
                  <c:v>1503</c:v>
                </c:pt>
                <c:pt idx="1861">
                  <c:v>1504</c:v>
                </c:pt>
                <c:pt idx="1862">
                  <c:v>1505</c:v>
                </c:pt>
                <c:pt idx="1863">
                  <c:v>1506</c:v>
                </c:pt>
                <c:pt idx="1864">
                  <c:v>1507</c:v>
                </c:pt>
                <c:pt idx="1865">
                  <c:v>1508</c:v>
                </c:pt>
                <c:pt idx="1866">
                  <c:v>1509</c:v>
                </c:pt>
                <c:pt idx="1867">
                  <c:v>1510</c:v>
                </c:pt>
                <c:pt idx="1868">
                  <c:v>1511</c:v>
                </c:pt>
                <c:pt idx="1869">
                  <c:v>1512</c:v>
                </c:pt>
                <c:pt idx="1870">
                  <c:v>1513</c:v>
                </c:pt>
                <c:pt idx="1871">
                  <c:v>1514</c:v>
                </c:pt>
                <c:pt idx="1872">
                  <c:v>1515</c:v>
                </c:pt>
                <c:pt idx="1873">
                  <c:v>1516</c:v>
                </c:pt>
                <c:pt idx="1874">
                  <c:v>1517</c:v>
                </c:pt>
                <c:pt idx="1875">
                  <c:v>1518</c:v>
                </c:pt>
                <c:pt idx="1876">
                  <c:v>1519</c:v>
                </c:pt>
                <c:pt idx="1877">
                  <c:v>1520</c:v>
                </c:pt>
                <c:pt idx="1878">
                  <c:v>1521</c:v>
                </c:pt>
                <c:pt idx="1879">
                  <c:v>1522</c:v>
                </c:pt>
                <c:pt idx="1880">
                  <c:v>1523</c:v>
                </c:pt>
                <c:pt idx="1881">
                  <c:v>1524</c:v>
                </c:pt>
                <c:pt idx="1882">
                  <c:v>1525</c:v>
                </c:pt>
                <c:pt idx="1883">
                  <c:v>1526</c:v>
                </c:pt>
                <c:pt idx="1884">
                  <c:v>1527</c:v>
                </c:pt>
                <c:pt idx="1885">
                  <c:v>1528</c:v>
                </c:pt>
                <c:pt idx="1886">
                  <c:v>1529</c:v>
                </c:pt>
                <c:pt idx="1887">
                  <c:v>1530</c:v>
                </c:pt>
                <c:pt idx="1888">
                  <c:v>1531</c:v>
                </c:pt>
                <c:pt idx="1889">
                  <c:v>1532</c:v>
                </c:pt>
                <c:pt idx="1890">
                  <c:v>1533</c:v>
                </c:pt>
                <c:pt idx="1891">
                  <c:v>1534</c:v>
                </c:pt>
                <c:pt idx="1892">
                  <c:v>1535</c:v>
                </c:pt>
                <c:pt idx="1893">
                  <c:v>1536</c:v>
                </c:pt>
                <c:pt idx="1894">
                  <c:v>1537</c:v>
                </c:pt>
                <c:pt idx="1895">
                  <c:v>1538</c:v>
                </c:pt>
                <c:pt idx="1896">
                  <c:v>1539</c:v>
                </c:pt>
                <c:pt idx="1897">
                  <c:v>1540</c:v>
                </c:pt>
                <c:pt idx="1898">
                  <c:v>1541</c:v>
                </c:pt>
                <c:pt idx="1899">
                  <c:v>1542</c:v>
                </c:pt>
                <c:pt idx="1900">
                  <c:v>1543</c:v>
                </c:pt>
                <c:pt idx="1901">
                  <c:v>1544</c:v>
                </c:pt>
                <c:pt idx="1902">
                  <c:v>1545</c:v>
                </c:pt>
                <c:pt idx="1903">
                  <c:v>1546</c:v>
                </c:pt>
                <c:pt idx="1904">
                  <c:v>1547</c:v>
                </c:pt>
                <c:pt idx="1905">
                  <c:v>1548</c:v>
                </c:pt>
                <c:pt idx="1906">
                  <c:v>1549</c:v>
                </c:pt>
                <c:pt idx="1907">
                  <c:v>1550</c:v>
                </c:pt>
                <c:pt idx="1908">
                  <c:v>1551</c:v>
                </c:pt>
                <c:pt idx="1909">
                  <c:v>1552</c:v>
                </c:pt>
                <c:pt idx="1910">
                  <c:v>1553</c:v>
                </c:pt>
                <c:pt idx="1911">
                  <c:v>1554</c:v>
                </c:pt>
                <c:pt idx="1912">
                  <c:v>1555</c:v>
                </c:pt>
                <c:pt idx="1913">
                  <c:v>1556</c:v>
                </c:pt>
                <c:pt idx="1914">
                  <c:v>1557</c:v>
                </c:pt>
                <c:pt idx="1915">
                  <c:v>1558</c:v>
                </c:pt>
                <c:pt idx="1916">
                  <c:v>1559</c:v>
                </c:pt>
                <c:pt idx="1917">
                  <c:v>1560</c:v>
                </c:pt>
                <c:pt idx="1918">
                  <c:v>1561</c:v>
                </c:pt>
                <c:pt idx="1919">
                  <c:v>1562</c:v>
                </c:pt>
                <c:pt idx="1920">
                  <c:v>1563</c:v>
                </c:pt>
                <c:pt idx="1921">
                  <c:v>1564</c:v>
                </c:pt>
                <c:pt idx="1922">
                  <c:v>1565</c:v>
                </c:pt>
                <c:pt idx="1923">
                  <c:v>1566</c:v>
                </c:pt>
                <c:pt idx="1924">
                  <c:v>1567</c:v>
                </c:pt>
                <c:pt idx="1925">
                  <c:v>1568</c:v>
                </c:pt>
                <c:pt idx="1926">
                  <c:v>1569</c:v>
                </c:pt>
                <c:pt idx="1927">
                  <c:v>1570</c:v>
                </c:pt>
                <c:pt idx="1928">
                  <c:v>1571</c:v>
                </c:pt>
                <c:pt idx="1929">
                  <c:v>1572</c:v>
                </c:pt>
                <c:pt idx="1930">
                  <c:v>1573</c:v>
                </c:pt>
                <c:pt idx="1931">
                  <c:v>1574</c:v>
                </c:pt>
                <c:pt idx="1932">
                  <c:v>1575</c:v>
                </c:pt>
                <c:pt idx="1933">
                  <c:v>1576</c:v>
                </c:pt>
                <c:pt idx="1934">
                  <c:v>1577</c:v>
                </c:pt>
                <c:pt idx="1935">
                  <c:v>1578</c:v>
                </c:pt>
                <c:pt idx="1936">
                  <c:v>1579</c:v>
                </c:pt>
                <c:pt idx="1937">
                  <c:v>1580</c:v>
                </c:pt>
                <c:pt idx="1938">
                  <c:v>1581</c:v>
                </c:pt>
                <c:pt idx="1939">
                  <c:v>1582</c:v>
                </c:pt>
                <c:pt idx="1940">
                  <c:v>1583</c:v>
                </c:pt>
                <c:pt idx="1941">
                  <c:v>1584</c:v>
                </c:pt>
                <c:pt idx="1942">
                  <c:v>1585</c:v>
                </c:pt>
                <c:pt idx="1943">
                  <c:v>1586</c:v>
                </c:pt>
                <c:pt idx="1944">
                  <c:v>1587</c:v>
                </c:pt>
                <c:pt idx="1945">
                  <c:v>1588</c:v>
                </c:pt>
                <c:pt idx="1946">
                  <c:v>1589</c:v>
                </c:pt>
                <c:pt idx="1947">
                  <c:v>1590</c:v>
                </c:pt>
                <c:pt idx="1948">
                  <c:v>1591</c:v>
                </c:pt>
                <c:pt idx="1949">
                  <c:v>1592</c:v>
                </c:pt>
                <c:pt idx="1950">
                  <c:v>1593</c:v>
                </c:pt>
                <c:pt idx="1951">
                  <c:v>1594</c:v>
                </c:pt>
                <c:pt idx="1952">
                  <c:v>1595</c:v>
                </c:pt>
                <c:pt idx="1953">
                  <c:v>1596</c:v>
                </c:pt>
                <c:pt idx="1954">
                  <c:v>1597</c:v>
                </c:pt>
                <c:pt idx="1955">
                  <c:v>1598</c:v>
                </c:pt>
                <c:pt idx="1956">
                  <c:v>1599</c:v>
                </c:pt>
                <c:pt idx="1957">
                  <c:v>1600</c:v>
                </c:pt>
                <c:pt idx="1958">
                  <c:v>1601</c:v>
                </c:pt>
                <c:pt idx="1959">
                  <c:v>1602</c:v>
                </c:pt>
                <c:pt idx="1960">
                  <c:v>1603</c:v>
                </c:pt>
                <c:pt idx="1961">
                  <c:v>1604</c:v>
                </c:pt>
                <c:pt idx="1962">
                  <c:v>1605</c:v>
                </c:pt>
                <c:pt idx="1963">
                  <c:v>1606</c:v>
                </c:pt>
                <c:pt idx="1964">
                  <c:v>1607</c:v>
                </c:pt>
                <c:pt idx="1965">
                  <c:v>1608</c:v>
                </c:pt>
                <c:pt idx="1966">
                  <c:v>1609</c:v>
                </c:pt>
                <c:pt idx="1967">
                  <c:v>1610</c:v>
                </c:pt>
                <c:pt idx="1968">
                  <c:v>1611</c:v>
                </c:pt>
                <c:pt idx="1969">
                  <c:v>1612</c:v>
                </c:pt>
                <c:pt idx="1970">
                  <c:v>1613</c:v>
                </c:pt>
                <c:pt idx="1971">
                  <c:v>1614</c:v>
                </c:pt>
                <c:pt idx="1972">
                  <c:v>1615</c:v>
                </c:pt>
                <c:pt idx="1973">
                  <c:v>1616</c:v>
                </c:pt>
                <c:pt idx="1974">
                  <c:v>1617</c:v>
                </c:pt>
                <c:pt idx="1975">
                  <c:v>1618</c:v>
                </c:pt>
                <c:pt idx="1976">
                  <c:v>1619</c:v>
                </c:pt>
                <c:pt idx="1977">
                  <c:v>1620</c:v>
                </c:pt>
                <c:pt idx="1978">
                  <c:v>1621</c:v>
                </c:pt>
                <c:pt idx="1979">
                  <c:v>1622</c:v>
                </c:pt>
                <c:pt idx="1980">
                  <c:v>1623</c:v>
                </c:pt>
                <c:pt idx="1981">
                  <c:v>1624</c:v>
                </c:pt>
                <c:pt idx="1982">
                  <c:v>1625</c:v>
                </c:pt>
                <c:pt idx="1983">
                  <c:v>1626</c:v>
                </c:pt>
                <c:pt idx="1984">
                  <c:v>1627</c:v>
                </c:pt>
                <c:pt idx="1985">
                  <c:v>1628</c:v>
                </c:pt>
                <c:pt idx="1986">
                  <c:v>1629</c:v>
                </c:pt>
                <c:pt idx="1987">
                  <c:v>1630</c:v>
                </c:pt>
                <c:pt idx="1988">
                  <c:v>1631</c:v>
                </c:pt>
                <c:pt idx="1989">
                  <c:v>1632</c:v>
                </c:pt>
                <c:pt idx="1990">
                  <c:v>1633</c:v>
                </c:pt>
                <c:pt idx="1991">
                  <c:v>1634</c:v>
                </c:pt>
                <c:pt idx="1992">
                  <c:v>1635</c:v>
                </c:pt>
                <c:pt idx="1993">
                  <c:v>1636</c:v>
                </c:pt>
                <c:pt idx="1994">
                  <c:v>1637</c:v>
                </c:pt>
                <c:pt idx="1995">
                  <c:v>1638</c:v>
                </c:pt>
                <c:pt idx="1996">
                  <c:v>1639</c:v>
                </c:pt>
                <c:pt idx="1997">
                  <c:v>1640</c:v>
                </c:pt>
                <c:pt idx="1998">
                  <c:v>1641</c:v>
                </c:pt>
                <c:pt idx="1999">
                  <c:v>1642</c:v>
                </c:pt>
                <c:pt idx="2000">
                  <c:v>1643</c:v>
                </c:pt>
                <c:pt idx="2001">
                  <c:v>1644</c:v>
                </c:pt>
                <c:pt idx="2002">
                  <c:v>1645</c:v>
                </c:pt>
                <c:pt idx="2003">
                  <c:v>1646</c:v>
                </c:pt>
                <c:pt idx="2004">
                  <c:v>1647</c:v>
                </c:pt>
                <c:pt idx="2005">
                  <c:v>1648</c:v>
                </c:pt>
                <c:pt idx="2006">
                  <c:v>1649</c:v>
                </c:pt>
                <c:pt idx="2007">
                  <c:v>1650</c:v>
                </c:pt>
                <c:pt idx="2008">
                  <c:v>1651</c:v>
                </c:pt>
                <c:pt idx="2009">
                  <c:v>1652</c:v>
                </c:pt>
                <c:pt idx="2010">
                  <c:v>1653</c:v>
                </c:pt>
                <c:pt idx="2011">
                  <c:v>1654</c:v>
                </c:pt>
                <c:pt idx="2012">
                  <c:v>1655</c:v>
                </c:pt>
                <c:pt idx="2013">
                  <c:v>1656</c:v>
                </c:pt>
                <c:pt idx="2014">
                  <c:v>1657</c:v>
                </c:pt>
                <c:pt idx="2015">
                  <c:v>1658</c:v>
                </c:pt>
                <c:pt idx="2016">
                  <c:v>1659</c:v>
                </c:pt>
                <c:pt idx="2017">
                  <c:v>1660</c:v>
                </c:pt>
                <c:pt idx="2018">
                  <c:v>1661</c:v>
                </c:pt>
                <c:pt idx="2019">
                  <c:v>1662</c:v>
                </c:pt>
                <c:pt idx="2020">
                  <c:v>1663</c:v>
                </c:pt>
                <c:pt idx="2021">
                  <c:v>1664</c:v>
                </c:pt>
                <c:pt idx="2022">
                  <c:v>1665</c:v>
                </c:pt>
                <c:pt idx="2023">
                  <c:v>1666</c:v>
                </c:pt>
                <c:pt idx="2024">
                  <c:v>1667</c:v>
                </c:pt>
                <c:pt idx="2025">
                  <c:v>1668</c:v>
                </c:pt>
                <c:pt idx="2026">
                  <c:v>1669</c:v>
                </c:pt>
                <c:pt idx="2027">
                  <c:v>1670</c:v>
                </c:pt>
                <c:pt idx="2028">
                  <c:v>1671</c:v>
                </c:pt>
                <c:pt idx="2029">
                  <c:v>1672</c:v>
                </c:pt>
                <c:pt idx="2030">
                  <c:v>1673</c:v>
                </c:pt>
                <c:pt idx="2031">
                  <c:v>1674</c:v>
                </c:pt>
                <c:pt idx="2032">
                  <c:v>1675</c:v>
                </c:pt>
                <c:pt idx="2033">
                  <c:v>1676</c:v>
                </c:pt>
                <c:pt idx="2034">
                  <c:v>1677</c:v>
                </c:pt>
                <c:pt idx="2035">
                  <c:v>1678</c:v>
                </c:pt>
                <c:pt idx="2036">
                  <c:v>1679</c:v>
                </c:pt>
                <c:pt idx="2037">
                  <c:v>1680</c:v>
                </c:pt>
                <c:pt idx="2038">
                  <c:v>1681</c:v>
                </c:pt>
                <c:pt idx="2039">
                  <c:v>1682</c:v>
                </c:pt>
                <c:pt idx="2040">
                  <c:v>1683</c:v>
                </c:pt>
                <c:pt idx="2041">
                  <c:v>1684</c:v>
                </c:pt>
                <c:pt idx="2042">
                  <c:v>1685</c:v>
                </c:pt>
                <c:pt idx="2043">
                  <c:v>1686</c:v>
                </c:pt>
                <c:pt idx="2044">
                  <c:v>1687</c:v>
                </c:pt>
                <c:pt idx="2045">
                  <c:v>1688</c:v>
                </c:pt>
                <c:pt idx="2046">
                  <c:v>1689</c:v>
                </c:pt>
                <c:pt idx="2047">
                  <c:v>1690</c:v>
                </c:pt>
                <c:pt idx="2048">
                  <c:v>1691</c:v>
                </c:pt>
                <c:pt idx="2049">
                  <c:v>1692</c:v>
                </c:pt>
                <c:pt idx="2050">
                  <c:v>1693</c:v>
                </c:pt>
                <c:pt idx="2051">
                  <c:v>1694</c:v>
                </c:pt>
                <c:pt idx="2052">
                  <c:v>1695</c:v>
                </c:pt>
                <c:pt idx="2053">
                  <c:v>1696</c:v>
                </c:pt>
                <c:pt idx="2054">
                  <c:v>1697</c:v>
                </c:pt>
                <c:pt idx="2055">
                  <c:v>1698</c:v>
                </c:pt>
                <c:pt idx="2056">
                  <c:v>1699</c:v>
                </c:pt>
                <c:pt idx="2057">
                  <c:v>1700</c:v>
                </c:pt>
                <c:pt idx="2058">
                  <c:v>1701</c:v>
                </c:pt>
                <c:pt idx="2059">
                  <c:v>1702</c:v>
                </c:pt>
                <c:pt idx="2060">
                  <c:v>1703</c:v>
                </c:pt>
                <c:pt idx="2061">
                  <c:v>1704</c:v>
                </c:pt>
                <c:pt idx="2062">
                  <c:v>1705</c:v>
                </c:pt>
                <c:pt idx="2063">
                  <c:v>1706</c:v>
                </c:pt>
                <c:pt idx="2064">
                  <c:v>1707</c:v>
                </c:pt>
                <c:pt idx="2065">
                  <c:v>1708</c:v>
                </c:pt>
                <c:pt idx="2066">
                  <c:v>1709</c:v>
                </c:pt>
                <c:pt idx="2067">
                  <c:v>1710</c:v>
                </c:pt>
                <c:pt idx="2068">
                  <c:v>1711</c:v>
                </c:pt>
                <c:pt idx="2069">
                  <c:v>1712</c:v>
                </c:pt>
                <c:pt idx="2070">
                  <c:v>1713</c:v>
                </c:pt>
                <c:pt idx="2071">
                  <c:v>1714</c:v>
                </c:pt>
                <c:pt idx="2072">
                  <c:v>1715</c:v>
                </c:pt>
                <c:pt idx="2073">
                  <c:v>1716</c:v>
                </c:pt>
                <c:pt idx="2074">
                  <c:v>1717</c:v>
                </c:pt>
                <c:pt idx="2075">
                  <c:v>1718</c:v>
                </c:pt>
                <c:pt idx="2076">
                  <c:v>1719</c:v>
                </c:pt>
                <c:pt idx="2077">
                  <c:v>1720</c:v>
                </c:pt>
                <c:pt idx="2078">
                  <c:v>1721</c:v>
                </c:pt>
                <c:pt idx="2079">
                  <c:v>1722</c:v>
                </c:pt>
                <c:pt idx="2080">
                  <c:v>1723</c:v>
                </c:pt>
                <c:pt idx="2081">
                  <c:v>1724</c:v>
                </c:pt>
                <c:pt idx="2082">
                  <c:v>1725</c:v>
                </c:pt>
                <c:pt idx="2083">
                  <c:v>1726</c:v>
                </c:pt>
                <c:pt idx="2084">
                  <c:v>1727</c:v>
                </c:pt>
                <c:pt idx="2085">
                  <c:v>1728</c:v>
                </c:pt>
                <c:pt idx="2086">
                  <c:v>1729</c:v>
                </c:pt>
                <c:pt idx="2087">
                  <c:v>1730</c:v>
                </c:pt>
                <c:pt idx="2088">
                  <c:v>1731</c:v>
                </c:pt>
                <c:pt idx="2089">
                  <c:v>1732</c:v>
                </c:pt>
                <c:pt idx="2090">
                  <c:v>1733</c:v>
                </c:pt>
                <c:pt idx="2091">
                  <c:v>1734</c:v>
                </c:pt>
                <c:pt idx="2092">
                  <c:v>1735</c:v>
                </c:pt>
                <c:pt idx="2093">
                  <c:v>1736</c:v>
                </c:pt>
                <c:pt idx="2094">
                  <c:v>1737</c:v>
                </c:pt>
                <c:pt idx="2095">
                  <c:v>1738</c:v>
                </c:pt>
                <c:pt idx="2096">
                  <c:v>1739</c:v>
                </c:pt>
                <c:pt idx="2097">
                  <c:v>1740</c:v>
                </c:pt>
                <c:pt idx="2098">
                  <c:v>1741</c:v>
                </c:pt>
                <c:pt idx="2099">
                  <c:v>1742</c:v>
                </c:pt>
                <c:pt idx="2100">
                  <c:v>1743</c:v>
                </c:pt>
                <c:pt idx="2101">
                  <c:v>1744</c:v>
                </c:pt>
                <c:pt idx="2102">
                  <c:v>1745</c:v>
                </c:pt>
                <c:pt idx="2103">
                  <c:v>1746</c:v>
                </c:pt>
                <c:pt idx="2104">
                  <c:v>1747</c:v>
                </c:pt>
                <c:pt idx="2105">
                  <c:v>1748</c:v>
                </c:pt>
                <c:pt idx="2106">
                  <c:v>1749</c:v>
                </c:pt>
                <c:pt idx="2107">
                  <c:v>1750</c:v>
                </c:pt>
                <c:pt idx="2108">
                  <c:v>1751</c:v>
                </c:pt>
                <c:pt idx="2109">
                  <c:v>1752</c:v>
                </c:pt>
                <c:pt idx="2110">
                  <c:v>1753</c:v>
                </c:pt>
                <c:pt idx="2111">
                  <c:v>1754</c:v>
                </c:pt>
                <c:pt idx="2112">
                  <c:v>1755</c:v>
                </c:pt>
                <c:pt idx="2113">
                  <c:v>1756</c:v>
                </c:pt>
                <c:pt idx="2114">
                  <c:v>1757</c:v>
                </c:pt>
                <c:pt idx="2115">
                  <c:v>1758</c:v>
                </c:pt>
                <c:pt idx="2116">
                  <c:v>1759</c:v>
                </c:pt>
                <c:pt idx="2117">
                  <c:v>1760</c:v>
                </c:pt>
                <c:pt idx="2118">
                  <c:v>1761</c:v>
                </c:pt>
                <c:pt idx="2119">
                  <c:v>1762</c:v>
                </c:pt>
                <c:pt idx="2120">
                  <c:v>1763</c:v>
                </c:pt>
                <c:pt idx="2121">
                  <c:v>1764</c:v>
                </c:pt>
                <c:pt idx="2122">
                  <c:v>1765</c:v>
                </c:pt>
                <c:pt idx="2123">
                  <c:v>1766</c:v>
                </c:pt>
                <c:pt idx="2124">
                  <c:v>1767</c:v>
                </c:pt>
                <c:pt idx="2125">
                  <c:v>1768</c:v>
                </c:pt>
                <c:pt idx="2126">
                  <c:v>1769</c:v>
                </c:pt>
                <c:pt idx="2127">
                  <c:v>1770</c:v>
                </c:pt>
                <c:pt idx="2128">
                  <c:v>1771</c:v>
                </c:pt>
                <c:pt idx="2129">
                  <c:v>1772</c:v>
                </c:pt>
                <c:pt idx="2130">
                  <c:v>1773</c:v>
                </c:pt>
                <c:pt idx="2131">
                  <c:v>1774</c:v>
                </c:pt>
                <c:pt idx="2132">
                  <c:v>1775</c:v>
                </c:pt>
                <c:pt idx="2133">
                  <c:v>1776</c:v>
                </c:pt>
                <c:pt idx="2134">
                  <c:v>1777</c:v>
                </c:pt>
                <c:pt idx="2135">
                  <c:v>1778</c:v>
                </c:pt>
                <c:pt idx="2136">
                  <c:v>1779</c:v>
                </c:pt>
                <c:pt idx="2137">
                  <c:v>1780</c:v>
                </c:pt>
                <c:pt idx="2138">
                  <c:v>1781</c:v>
                </c:pt>
                <c:pt idx="2139">
                  <c:v>1782</c:v>
                </c:pt>
                <c:pt idx="2140">
                  <c:v>1783</c:v>
                </c:pt>
                <c:pt idx="2141">
                  <c:v>1784</c:v>
                </c:pt>
                <c:pt idx="2142">
                  <c:v>1785</c:v>
                </c:pt>
                <c:pt idx="2143">
                  <c:v>1786</c:v>
                </c:pt>
                <c:pt idx="2144">
                  <c:v>1787</c:v>
                </c:pt>
                <c:pt idx="2145">
                  <c:v>1788</c:v>
                </c:pt>
                <c:pt idx="2146">
                  <c:v>1789</c:v>
                </c:pt>
                <c:pt idx="2147">
                  <c:v>1790</c:v>
                </c:pt>
                <c:pt idx="2148">
                  <c:v>1791</c:v>
                </c:pt>
                <c:pt idx="2149">
                  <c:v>1792</c:v>
                </c:pt>
                <c:pt idx="2150">
                  <c:v>1793</c:v>
                </c:pt>
                <c:pt idx="2151">
                  <c:v>1794</c:v>
                </c:pt>
                <c:pt idx="2152">
                  <c:v>1795</c:v>
                </c:pt>
                <c:pt idx="2153">
                  <c:v>1796</c:v>
                </c:pt>
                <c:pt idx="2154">
                  <c:v>1797</c:v>
                </c:pt>
                <c:pt idx="2155">
                  <c:v>1798</c:v>
                </c:pt>
                <c:pt idx="2156">
                  <c:v>1799</c:v>
                </c:pt>
                <c:pt idx="2157">
                  <c:v>1800</c:v>
                </c:pt>
                <c:pt idx="2158">
                  <c:v>1801</c:v>
                </c:pt>
                <c:pt idx="2159">
                  <c:v>1802</c:v>
                </c:pt>
                <c:pt idx="2160">
                  <c:v>1803</c:v>
                </c:pt>
                <c:pt idx="2161">
                  <c:v>1804</c:v>
                </c:pt>
                <c:pt idx="2162">
                  <c:v>1805</c:v>
                </c:pt>
                <c:pt idx="2163">
                  <c:v>1806</c:v>
                </c:pt>
                <c:pt idx="2164">
                  <c:v>1807</c:v>
                </c:pt>
                <c:pt idx="2165">
                  <c:v>1808</c:v>
                </c:pt>
                <c:pt idx="2166">
                  <c:v>1809</c:v>
                </c:pt>
                <c:pt idx="2167">
                  <c:v>1810</c:v>
                </c:pt>
                <c:pt idx="2168">
                  <c:v>1811</c:v>
                </c:pt>
                <c:pt idx="2169">
                  <c:v>1812</c:v>
                </c:pt>
                <c:pt idx="2170">
                  <c:v>1813</c:v>
                </c:pt>
                <c:pt idx="2171">
                  <c:v>1814</c:v>
                </c:pt>
                <c:pt idx="2172">
                  <c:v>1815</c:v>
                </c:pt>
                <c:pt idx="2173">
                  <c:v>1816</c:v>
                </c:pt>
                <c:pt idx="2174">
                  <c:v>1817</c:v>
                </c:pt>
                <c:pt idx="2175">
                  <c:v>1818</c:v>
                </c:pt>
                <c:pt idx="2176">
                  <c:v>1819</c:v>
                </c:pt>
                <c:pt idx="2177">
                  <c:v>1820</c:v>
                </c:pt>
                <c:pt idx="2178">
                  <c:v>1821</c:v>
                </c:pt>
                <c:pt idx="2179">
                  <c:v>1822</c:v>
                </c:pt>
                <c:pt idx="2180">
                  <c:v>1823</c:v>
                </c:pt>
                <c:pt idx="2181">
                  <c:v>1824</c:v>
                </c:pt>
                <c:pt idx="2182">
                  <c:v>1825</c:v>
                </c:pt>
                <c:pt idx="2183">
                  <c:v>1826</c:v>
                </c:pt>
                <c:pt idx="2184">
                  <c:v>1827</c:v>
                </c:pt>
                <c:pt idx="2185">
                  <c:v>1828</c:v>
                </c:pt>
                <c:pt idx="2186">
                  <c:v>1829</c:v>
                </c:pt>
                <c:pt idx="2187">
                  <c:v>1830</c:v>
                </c:pt>
                <c:pt idx="2188">
                  <c:v>1831</c:v>
                </c:pt>
                <c:pt idx="2189">
                  <c:v>1832</c:v>
                </c:pt>
                <c:pt idx="2190">
                  <c:v>1833</c:v>
                </c:pt>
                <c:pt idx="2191">
                  <c:v>1834</c:v>
                </c:pt>
                <c:pt idx="2192">
                  <c:v>1835</c:v>
                </c:pt>
                <c:pt idx="2193">
                  <c:v>1836</c:v>
                </c:pt>
                <c:pt idx="2194">
                  <c:v>1837</c:v>
                </c:pt>
                <c:pt idx="2195">
                  <c:v>1838</c:v>
                </c:pt>
                <c:pt idx="2196">
                  <c:v>1839</c:v>
                </c:pt>
                <c:pt idx="2197">
                  <c:v>1840</c:v>
                </c:pt>
                <c:pt idx="2198">
                  <c:v>1841</c:v>
                </c:pt>
                <c:pt idx="2199">
                  <c:v>1842</c:v>
                </c:pt>
                <c:pt idx="2200">
                  <c:v>1843</c:v>
                </c:pt>
                <c:pt idx="2201">
                  <c:v>1844</c:v>
                </c:pt>
                <c:pt idx="2202">
                  <c:v>1845</c:v>
                </c:pt>
                <c:pt idx="2203">
                  <c:v>1846</c:v>
                </c:pt>
                <c:pt idx="2204">
                  <c:v>1847</c:v>
                </c:pt>
                <c:pt idx="2205">
                  <c:v>1848</c:v>
                </c:pt>
                <c:pt idx="2206">
                  <c:v>1849</c:v>
                </c:pt>
                <c:pt idx="2207">
                  <c:v>1850</c:v>
                </c:pt>
                <c:pt idx="2208">
                  <c:v>1851</c:v>
                </c:pt>
                <c:pt idx="2209">
                  <c:v>1852</c:v>
                </c:pt>
                <c:pt idx="2210">
                  <c:v>1853</c:v>
                </c:pt>
                <c:pt idx="2211">
                  <c:v>1854</c:v>
                </c:pt>
                <c:pt idx="2212">
                  <c:v>1855</c:v>
                </c:pt>
                <c:pt idx="2213">
                  <c:v>1856</c:v>
                </c:pt>
                <c:pt idx="2214">
                  <c:v>1857</c:v>
                </c:pt>
                <c:pt idx="2215">
                  <c:v>1858</c:v>
                </c:pt>
                <c:pt idx="2216">
                  <c:v>1859</c:v>
                </c:pt>
                <c:pt idx="2217">
                  <c:v>1860</c:v>
                </c:pt>
                <c:pt idx="2218">
                  <c:v>1861</c:v>
                </c:pt>
                <c:pt idx="2219">
                  <c:v>1862</c:v>
                </c:pt>
                <c:pt idx="2220">
                  <c:v>1863</c:v>
                </c:pt>
                <c:pt idx="2221">
                  <c:v>1864</c:v>
                </c:pt>
                <c:pt idx="2222">
                  <c:v>1865</c:v>
                </c:pt>
                <c:pt idx="2223">
                  <c:v>1866</c:v>
                </c:pt>
                <c:pt idx="2224">
                  <c:v>1867</c:v>
                </c:pt>
                <c:pt idx="2225">
                  <c:v>1868</c:v>
                </c:pt>
                <c:pt idx="2226">
                  <c:v>1869</c:v>
                </c:pt>
                <c:pt idx="2227">
                  <c:v>1870</c:v>
                </c:pt>
                <c:pt idx="2228">
                  <c:v>1871</c:v>
                </c:pt>
                <c:pt idx="2229">
                  <c:v>1872</c:v>
                </c:pt>
                <c:pt idx="2230">
                  <c:v>1873</c:v>
                </c:pt>
                <c:pt idx="2231">
                  <c:v>1874</c:v>
                </c:pt>
                <c:pt idx="2232">
                  <c:v>1875</c:v>
                </c:pt>
                <c:pt idx="2233">
                  <c:v>1876</c:v>
                </c:pt>
                <c:pt idx="2234">
                  <c:v>1877</c:v>
                </c:pt>
                <c:pt idx="2235">
                  <c:v>1878</c:v>
                </c:pt>
                <c:pt idx="2236">
                  <c:v>1879</c:v>
                </c:pt>
                <c:pt idx="2237">
                  <c:v>1880</c:v>
                </c:pt>
                <c:pt idx="2238">
                  <c:v>1881</c:v>
                </c:pt>
                <c:pt idx="2239">
                  <c:v>1882</c:v>
                </c:pt>
                <c:pt idx="2240">
                  <c:v>1883</c:v>
                </c:pt>
                <c:pt idx="2241">
                  <c:v>1884</c:v>
                </c:pt>
                <c:pt idx="2242">
                  <c:v>1885</c:v>
                </c:pt>
                <c:pt idx="2243">
                  <c:v>1886</c:v>
                </c:pt>
                <c:pt idx="2244">
                  <c:v>1887</c:v>
                </c:pt>
                <c:pt idx="2245">
                  <c:v>1888</c:v>
                </c:pt>
                <c:pt idx="2246">
                  <c:v>1889</c:v>
                </c:pt>
                <c:pt idx="2247">
                  <c:v>1890</c:v>
                </c:pt>
                <c:pt idx="2248">
                  <c:v>1891</c:v>
                </c:pt>
                <c:pt idx="2249">
                  <c:v>1892</c:v>
                </c:pt>
                <c:pt idx="2250">
                  <c:v>1893</c:v>
                </c:pt>
                <c:pt idx="2251">
                  <c:v>1894</c:v>
                </c:pt>
                <c:pt idx="2252">
                  <c:v>1895</c:v>
                </c:pt>
                <c:pt idx="2253">
                  <c:v>1896</c:v>
                </c:pt>
                <c:pt idx="2254">
                  <c:v>1897</c:v>
                </c:pt>
                <c:pt idx="2255">
                  <c:v>1898</c:v>
                </c:pt>
                <c:pt idx="2256">
                  <c:v>1899</c:v>
                </c:pt>
                <c:pt idx="2257">
                  <c:v>1900</c:v>
                </c:pt>
                <c:pt idx="2258">
                  <c:v>1901</c:v>
                </c:pt>
                <c:pt idx="2259">
                  <c:v>1902</c:v>
                </c:pt>
                <c:pt idx="2260">
                  <c:v>1903</c:v>
                </c:pt>
                <c:pt idx="2261">
                  <c:v>1904</c:v>
                </c:pt>
                <c:pt idx="2262">
                  <c:v>1905</c:v>
                </c:pt>
                <c:pt idx="2263">
                  <c:v>1906</c:v>
                </c:pt>
                <c:pt idx="2264">
                  <c:v>1907</c:v>
                </c:pt>
                <c:pt idx="2265">
                  <c:v>1908</c:v>
                </c:pt>
                <c:pt idx="2266">
                  <c:v>1909</c:v>
                </c:pt>
                <c:pt idx="2267">
                  <c:v>1910</c:v>
                </c:pt>
                <c:pt idx="2268">
                  <c:v>1911</c:v>
                </c:pt>
                <c:pt idx="2269">
                  <c:v>1912</c:v>
                </c:pt>
                <c:pt idx="2270">
                  <c:v>1913</c:v>
                </c:pt>
                <c:pt idx="2271">
                  <c:v>1914</c:v>
                </c:pt>
                <c:pt idx="2272">
                  <c:v>1915</c:v>
                </c:pt>
                <c:pt idx="2273">
                  <c:v>1916</c:v>
                </c:pt>
                <c:pt idx="2274">
                  <c:v>1917</c:v>
                </c:pt>
                <c:pt idx="2275">
                  <c:v>1918</c:v>
                </c:pt>
                <c:pt idx="2276">
                  <c:v>1919</c:v>
                </c:pt>
                <c:pt idx="2277">
                  <c:v>1920</c:v>
                </c:pt>
                <c:pt idx="2278">
                  <c:v>1921</c:v>
                </c:pt>
                <c:pt idx="2279">
                  <c:v>1922</c:v>
                </c:pt>
                <c:pt idx="2280">
                  <c:v>1923</c:v>
                </c:pt>
                <c:pt idx="2281">
                  <c:v>1924</c:v>
                </c:pt>
                <c:pt idx="2282">
                  <c:v>1925</c:v>
                </c:pt>
                <c:pt idx="2283">
                  <c:v>1926</c:v>
                </c:pt>
                <c:pt idx="2284">
                  <c:v>1927</c:v>
                </c:pt>
                <c:pt idx="2285">
                  <c:v>1928</c:v>
                </c:pt>
                <c:pt idx="2286">
                  <c:v>1929</c:v>
                </c:pt>
                <c:pt idx="2287">
                  <c:v>1930</c:v>
                </c:pt>
                <c:pt idx="2288">
                  <c:v>1931</c:v>
                </c:pt>
                <c:pt idx="2289">
                  <c:v>1932</c:v>
                </c:pt>
                <c:pt idx="2290">
                  <c:v>1933</c:v>
                </c:pt>
                <c:pt idx="2291">
                  <c:v>1934</c:v>
                </c:pt>
                <c:pt idx="2292">
                  <c:v>1935</c:v>
                </c:pt>
                <c:pt idx="2293">
                  <c:v>1936</c:v>
                </c:pt>
                <c:pt idx="2294">
                  <c:v>1937</c:v>
                </c:pt>
                <c:pt idx="2295">
                  <c:v>1938</c:v>
                </c:pt>
                <c:pt idx="2296">
                  <c:v>1939</c:v>
                </c:pt>
                <c:pt idx="2297">
                  <c:v>1940</c:v>
                </c:pt>
                <c:pt idx="2298">
                  <c:v>1941</c:v>
                </c:pt>
                <c:pt idx="2299">
                  <c:v>1942</c:v>
                </c:pt>
                <c:pt idx="2300">
                  <c:v>1943</c:v>
                </c:pt>
                <c:pt idx="2301">
                  <c:v>1944</c:v>
                </c:pt>
                <c:pt idx="2302">
                  <c:v>1945</c:v>
                </c:pt>
                <c:pt idx="2303">
                  <c:v>1946</c:v>
                </c:pt>
                <c:pt idx="2304">
                  <c:v>1947</c:v>
                </c:pt>
                <c:pt idx="2305">
                  <c:v>1948</c:v>
                </c:pt>
                <c:pt idx="2306">
                  <c:v>1949</c:v>
                </c:pt>
                <c:pt idx="2307">
                  <c:v>1950</c:v>
                </c:pt>
                <c:pt idx="2308">
                  <c:v>1951</c:v>
                </c:pt>
                <c:pt idx="2309">
                  <c:v>1952</c:v>
                </c:pt>
                <c:pt idx="2310">
                  <c:v>1953</c:v>
                </c:pt>
                <c:pt idx="2311">
                  <c:v>1954</c:v>
                </c:pt>
                <c:pt idx="2312">
                  <c:v>1955</c:v>
                </c:pt>
                <c:pt idx="2313">
                  <c:v>1956</c:v>
                </c:pt>
                <c:pt idx="2314">
                  <c:v>1957</c:v>
                </c:pt>
                <c:pt idx="2315">
                  <c:v>1958</c:v>
                </c:pt>
                <c:pt idx="2316">
                  <c:v>1959</c:v>
                </c:pt>
                <c:pt idx="2317">
                  <c:v>1960</c:v>
                </c:pt>
                <c:pt idx="2318">
                  <c:v>1961</c:v>
                </c:pt>
                <c:pt idx="2319">
                  <c:v>1962</c:v>
                </c:pt>
                <c:pt idx="2320">
                  <c:v>1963</c:v>
                </c:pt>
                <c:pt idx="2321">
                  <c:v>1964</c:v>
                </c:pt>
                <c:pt idx="2322">
                  <c:v>1965</c:v>
                </c:pt>
                <c:pt idx="2323">
                  <c:v>1966</c:v>
                </c:pt>
                <c:pt idx="2324">
                  <c:v>1967</c:v>
                </c:pt>
                <c:pt idx="2325">
                  <c:v>1968</c:v>
                </c:pt>
                <c:pt idx="2326">
                  <c:v>1969</c:v>
                </c:pt>
                <c:pt idx="2327">
                  <c:v>1970</c:v>
                </c:pt>
                <c:pt idx="2328">
                  <c:v>1971</c:v>
                </c:pt>
                <c:pt idx="2329">
                  <c:v>1972</c:v>
                </c:pt>
                <c:pt idx="2330">
                  <c:v>1973</c:v>
                </c:pt>
                <c:pt idx="2331">
                  <c:v>1974</c:v>
                </c:pt>
                <c:pt idx="2332">
                  <c:v>1975</c:v>
                </c:pt>
                <c:pt idx="2333">
                  <c:v>1976</c:v>
                </c:pt>
                <c:pt idx="2334">
                  <c:v>1977</c:v>
                </c:pt>
                <c:pt idx="2335">
                  <c:v>1978</c:v>
                </c:pt>
                <c:pt idx="2336">
                  <c:v>1979</c:v>
                </c:pt>
                <c:pt idx="2337">
                  <c:v>1980</c:v>
                </c:pt>
                <c:pt idx="2338">
                  <c:v>1981</c:v>
                </c:pt>
                <c:pt idx="2339">
                  <c:v>1982</c:v>
                </c:pt>
                <c:pt idx="2340">
                  <c:v>1983</c:v>
                </c:pt>
                <c:pt idx="2341">
                  <c:v>1984</c:v>
                </c:pt>
                <c:pt idx="2342">
                  <c:v>1985</c:v>
                </c:pt>
                <c:pt idx="2343">
                  <c:v>1986</c:v>
                </c:pt>
                <c:pt idx="2344">
                  <c:v>1987</c:v>
                </c:pt>
                <c:pt idx="2345">
                  <c:v>1988</c:v>
                </c:pt>
                <c:pt idx="2346">
                  <c:v>1989</c:v>
                </c:pt>
                <c:pt idx="2347">
                  <c:v>1990</c:v>
                </c:pt>
                <c:pt idx="2348">
                  <c:v>1991</c:v>
                </c:pt>
                <c:pt idx="2349">
                  <c:v>1992</c:v>
                </c:pt>
                <c:pt idx="2350">
                  <c:v>1993</c:v>
                </c:pt>
                <c:pt idx="2351">
                  <c:v>1994</c:v>
                </c:pt>
                <c:pt idx="2352">
                  <c:v>1995</c:v>
                </c:pt>
                <c:pt idx="2353">
                  <c:v>1996</c:v>
                </c:pt>
                <c:pt idx="2354">
                  <c:v>1997</c:v>
                </c:pt>
                <c:pt idx="2355">
                  <c:v>1998</c:v>
                </c:pt>
                <c:pt idx="2356">
                  <c:v>1999</c:v>
                </c:pt>
                <c:pt idx="2357">
                  <c:v>2000</c:v>
                </c:pt>
                <c:pt idx="2358">
                  <c:v>2001</c:v>
                </c:pt>
                <c:pt idx="2359">
                  <c:v>2002</c:v>
                </c:pt>
                <c:pt idx="2360">
                  <c:v>2003</c:v>
                </c:pt>
                <c:pt idx="2361">
                  <c:v>2004</c:v>
                </c:pt>
                <c:pt idx="2362">
                  <c:v>2005</c:v>
                </c:pt>
                <c:pt idx="2363">
                  <c:v>2006</c:v>
                </c:pt>
                <c:pt idx="2364">
                  <c:v>2007</c:v>
                </c:pt>
                <c:pt idx="2365">
                  <c:v>2008</c:v>
                </c:pt>
                <c:pt idx="2366">
                  <c:v>2009</c:v>
                </c:pt>
                <c:pt idx="2367">
                  <c:v>2010</c:v>
                </c:pt>
                <c:pt idx="2368">
                  <c:v>2011</c:v>
                </c:pt>
                <c:pt idx="2369">
                  <c:v>2012</c:v>
                </c:pt>
                <c:pt idx="2370">
                  <c:v>2013</c:v>
                </c:pt>
                <c:pt idx="2371">
                  <c:v>2014</c:v>
                </c:pt>
                <c:pt idx="2372">
                  <c:v>2015</c:v>
                </c:pt>
                <c:pt idx="2373">
                  <c:v>2016</c:v>
                </c:pt>
                <c:pt idx="2374">
                  <c:v>2017</c:v>
                </c:pt>
                <c:pt idx="2375">
                  <c:v>2018</c:v>
                </c:pt>
                <c:pt idx="2376">
                  <c:v>2019</c:v>
                </c:pt>
                <c:pt idx="2377">
                  <c:v>2020</c:v>
                </c:pt>
                <c:pt idx="2378">
                  <c:v>2021</c:v>
                </c:pt>
                <c:pt idx="2379">
                  <c:v>2022</c:v>
                </c:pt>
                <c:pt idx="2380">
                  <c:v>2023</c:v>
                </c:pt>
                <c:pt idx="2381">
                  <c:v>2024</c:v>
                </c:pt>
                <c:pt idx="2382">
                  <c:v>2025</c:v>
                </c:pt>
                <c:pt idx="2383">
                  <c:v>2026</c:v>
                </c:pt>
                <c:pt idx="2384">
                  <c:v>2027</c:v>
                </c:pt>
                <c:pt idx="2385">
                  <c:v>2028</c:v>
                </c:pt>
                <c:pt idx="2386">
                  <c:v>2029</c:v>
                </c:pt>
                <c:pt idx="2387">
                  <c:v>2030</c:v>
                </c:pt>
                <c:pt idx="2388">
                  <c:v>2031</c:v>
                </c:pt>
                <c:pt idx="2389">
                  <c:v>2032</c:v>
                </c:pt>
                <c:pt idx="2390">
                  <c:v>2033</c:v>
                </c:pt>
                <c:pt idx="2391">
                  <c:v>2034</c:v>
                </c:pt>
                <c:pt idx="2392">
                  <c:v>2035</c:v>
                </c:pt>
                <c:pt idx="2393">
                  <c:v>2036</c:v>
                </c:pt>
                <c:pt idx="2394">
                  <c:v>2037</c:v>
                </c:pt>
                <c:pt idx="2395">
                  <c:v>2038</c:v>
                </c:pt>
                <c:pt idx="2396">
                  <c:v>2039</c:v>
                </c:pt>
                <c:pt idx="2397">
                  <c:v>2040</c:v>
                </c:pt>
                <c:pt idx="2398">
                  <c:v>2041</c:v>
                </c:pt>
                <c:pt idx="2399">
                  <c:v>2042</c:v>
                </c:pt>
                <c:pt idx="2400">
                  <c:v>2043</c:v>
                </c:pt>
                <c:pt idx="2401">
                  <c:v>2044</c:v>
                </c:pt>
                <c:pt idx="2402">
                  <c:v>2045</c:v>
                </c:pt>
                <c:pt idx="2403">
                  <c:v>2046</c:v>
                </c:pt>
                <c:pt idx="2404">
                  <c:v>2047</c:v>
                </c:pt>
                <c:pt idx="2405">
                  <c:v>2048</c:v>
                </c:pt>
                <c:pt idx="2406">
                  <c:v>2049</c:v>
                </c:pt>
                <c:pt idx="2407">
                  <c:v>2050</c:v>
                </c:pt>
                <c:pt idx="2408">
                  <c:v>2051</c:v>
                </c:pt>
                <c:pt idx="2409">
                  <c:v>2052</c:v>
                </c:pt>
                <c:pt idx="2410">
                  <c:v>2053</c:v>
                </c:pt>
                <c:pt idx="2411">
                  <c:v>2054</c:v>
                </c:pt>
                <c:pt idx="2412">
                  <c:v>2055</c:v>
                </c:pt>
                <c:pt idx="2413">
                  <c:v>2056</c:v>
                </c:pt>
                <c:pt idx="2414">
                  <c:v>2057</c:v>
                </c:pt>
                <c:pt idx="2415">
                  <c:v>2058</c:v>
                </c:pt>
                <c:pt idx="2416">
                  <c:v>2059</c:v>
                </c:pt>
                <c:pt idx="2417">
                  <c:v>2060</c:v>
                </c:pt>
                <c:pt idx="2418">
                  <c:v>2061</c:v>
                </c:pt>
                <c:pt idx="2419">
                  <c:v>2062</c:v>
                </c:pt>
                <c:pt idx="2420">
                  <c:v>2063</c:v>
                </c:pt>
                <c:pt idx="2421">
                  <c:v>2064</c:v>
                </c:pt>
                <c:pt idx="2422">
                  <c:v>2065</c:v>
                </c:pt>
                <c:pt idx="2423">
                  <c:v>2066</c:v>
                </c:pt>
                <c:pt idx="2424">
                  <c:v>2067</c:v>
                </c:pt>
                <c:pt idx="2425">
                  <c:v>2068</c:v>
                </c:pt>
                <c:pt idx="2426">
                  <c:v>2069</c:v>
                </c:pt>
                <c:pt idx="2427">
                  <c:v>2070</c:v>
                </c:pt>
                <c:pt idx="2428">
                  <c:v>2071</c:v>
                </c:pt>
                <c:pt idx="2429">
                  <c:v>2072</c:v>
                </c:pt>
                <c:pt idx="2430">
                  <c:v>2073</c:v>
                </c:pt>
                <c:pt idx="2431">
                  <c:v>2074</c:v>
                </c:pt>
                <c:pt idx="2432">
                  <c:v>2075</c:v>
                </c:pt>
                <c:pt idx="2433">
                  <c:v>2076</c:v>
                </c:pt>
                <c:pt idx="2434">
                  <c:v>2077</c:v>
                </c:pt>
                <c:pt idx="2435">
                  <c:v>2078</c:v>
                </c:pt>
                <c:pt idx="2436">
                  <c:v>2079</c:v>
                </c:pt>
                <c:pt idx="2437">
                  <c:v>2080</c:v>
                </c:pt>
                <c:pt idx="2438">
                  <c:v>2081</c:v>
                </c:pt>
                <c:pt idx="2439">
                  <c:v>2082</c:v>
                </c:pt>
                <c:pt idx="2440">
                  <c:v>2083</c:v>
                </c:pt>
                <c:pt idx="2441">
                  <c:v>2084</c:v>
                </c:pt>
                <c:pt idx="2442">
                  <c:v>2085</c:v>
                </c:pt>
                <c:pt idx="2443">
                  <c:v>2086</c:v>
                </c:pt>
                <c:pt idx="2444">
                  <c:v>2087</c:v>
                </c:pt>
                <c:pt idx="2445">
                  <c:v>2088</c:v>
                </c:pt>
                <c:pt idx="2446">
                  <c:v>2089</c:v>
                </c:pt>
                <c:pt idx="2447">
                  <c:v>2090</c:v>
                </c:pt>
                <c:pt idx="2448">
                  <c:v>2091</c:v>
                </c:pt>
                <c:pt idx="2449">
                  <c:v>2092</c:v>
                </c:pt>
                <c:pt idx="2450">
                  <c:v>2093</c:v>
                </c:pt>
                <c:pt idx="2451">
                  <c:v>2094</c:v>
                </c:pt>
                <c:pt idx="2452">
                  <c:v>2095</c:v>
                </c:pt>
                <c:pt idx="2453">
                  <c:v>2096</c:v>
                </c:pt>
                <c:pt idx="2454">
                  <c:v>2097</c:v>
                </c:pt>
                <c:pt idx="2455">
                  <c:v>2098</c:v>
                </c:pt>
                <c:pt idx="2456">
                  <c:v>2099</c:v>
                </c:pt>
                <c:pt idx="2457">
                  <c:v>2100</c:v>
                </c:pt>
                <c:pt idx="2458">
                  <c:v>2101</c:v>
                </c:pt>
                <c:pt idx="2459">
                  <c:v>2102</c:v>
                </c:pt>
                <c:pt idx="2460">
                  <c:v>2103</c:v>
                </c:pt>
                <c:pt idx="2461">
                  <c:v>2104</c:v>
                </c:pt>
                <c:pt idx="2462">
                  <c:v>2105</c:v>
                </c:pt>
                <c:pt idx="2463">
                  <c:v>2106</c:v>
                </c:pt>
                <c:pt idx="2464">
                  <c:v>2107</c:v>
                </c:pt>
                <c:pt idx="2465">
                  <c:v>2108</c:v>
                </c:pt>
                <c:pt idx="2466">
                  <c:v>2109</c:v>
                </c:pt>
                <c:pt idx="2467">
                  <c:v>2110</c:v>
                </c:pt>
                <c:pt idx="2468">
                  <c:v>2111</c:v>
                </c:pt>
                <c:pt idx="2469">
                  <c:v>2112</c:v>
                </c:pt>
                <c:pt idx="2470">
                  <c:v>2113</c:v>
                </c:pt>
                <c:pt idx="2471">
                  <c:v>2114</c:v>
                </c:pt>
                <c:pt idx="2472">
                  <c:v>2115</c:v>
                </c:pt>
                <c:pt idx="2473">
                  <c:v>2116</c:v>
                </c:pt>
                <c:pt idx="2474">
                  <c:v>2117</c:v>
                </c:pt>
                <c:pt idx="2475">
                  <c:v>2118</c:v>
                </c:pt>
                <c:pt idx="2476">
                  <c:v>2119</c:v>
                </c:pt>
                <c:pt idx="2477">
                  <c:v>2120</c:v>
                </c:pt>
                <c:pt idx="2478">
                  <c:v>2121</c:v>
                </c:pt>
                <c:pt idx="2479">
                  <c:v>2122</c:v>
                </c:pt>
                <c:pt idx="2480">
                  <c:v>2123</c:v>
                </c:pt>
                <c:pt idx="2481">
                  <c:v>2124</c:v>
                </c:pt>
                <c:pt idx="2482">
                  <c:v>2125</c:v>
                </c:pt>
                <c:pt idx="2483">
                  <c:v>2126</c:v>
                </c:pt>
                <c:pt idx="2484">
                  <c:v>2127</c:v>
                </c:pt>
                <c:pt idx="2485">
                  <c:v>2128</c:v>
                </c:pt>
                <c:pt idx="2486">
                  <c:v>2129</c:v>
                </c:pt>
                <c:pt idx="2487">
                  <c:v>2130</c:v>
                </c:pt>
                <c:pt idx="2488">
                  <c:v>2131</c:v>
                </c:pt>
                <c:pt idx="2489">
                  <c:v>2132</c:v>
                </c:pt>
                <c:pt idx="2490">
                  <c:v>2133</c:v>
                </c:pt>
                <c:pt idx="2491">
                  <c:v>2134</c:v>
                </c:pt>
                <c:pt idx="2492">
                  <c:v>2135</c:v>
                </c:pt>
                <c:pt idx="2493">
                  <c:v>2136</c:v>
                </c:pt>
                <c:pt idx="2494">
                  <c:v>2137</c:v>
                </c:pt>
                <c:pt idx="2495">
                  <c:v>2138</c:v>
                </c:pt>
                <c:pt idx="2496">
                  <c:v>2139</c:v>
                </c:pt>
                <c:pt idx="2497">
                  <c:v>2140</c:v>
                </c:pt>
                <c:pt idx="2498">
                  <c:v>2141</c:v>
                </c:pt>
                <c:pt idx="2499">
                  <c:v>2142</c:v>
                </c:pt>
                <c:pt idx="2500">
                  <c:v>2143</c:v>
                </c:pt>
                <c:pt idx="2501">
                  <c:v>2144</c:v>
                </c:pt>
                <c:pt idx="2502">
                  <c:v>2145</c:v>
                </c:pt>
                <c:pt idx="2503">
                  <c:v>2146</c:v>
                </c:pt>
                <c:pt idx="2504">
                  <c:v>2147</c:v>
                </c:pt>
                <c:pt idx="2505">
                  <c:v>2148</c:v>
                </c:pt>
                <c:pt idx="2506">
                  <c:v>2149</c:v>
                </c:pt>
                <c:pt idx="2507">
                  <c:v>2150</c:v>
                </c:pt>
                <c:pt idx="2508">
                  <c:v>2151</c:v>
                </c:pt>
                <c:pt idx="2509">
                  <c:v>2152</c:v>
                </c:pt>
                <c:pt idx="2510">
                  <c:v>2153</c:v>
                </c:pt>
                <c:pt idx="2511">
                  <c:v>2154</c:v>
                </c:pt>
                <c:pt idx="2512">
                  <c:v>2155</c:v>
                </c:pt>
                <c:pt idx="2513">
                  <c:v>2156</c:v>
                </c:pt>
                <c:pt idx="2514">
                  <c:v>2157</c:v>
                </c:pt>
                <c:pt idx="2515">
                  <c:v>2158</c:v>
                </c:pt>
                <c:pt idx="2516">
                  <c:v>2159</c:v>
                </c:pt>
                <c:pt idx="2517">
                  <c:v>2160</c:v>
                </c:pt>
                <c:pt idx="2518">
                  <c:v>2161</c:v>
                </c:pt>
                <c:pt idx="2519">
                  <c:v>2162</c:v>
                </c:pt>
                <c:pt idx="2520">
                  <c:v>2163</c:v>
                </c:pt>
                <c:pt idx="2521">
                  <c:v>2164</c:v>
                </c:pt>
                <c:pt idx="2522">
                  <c:v>2165</c:v>
                </c:pt>
                <c:pt idx="2523">
                  <c:v>2166</c:v>
                </c:pt>
                <c:pt idx="2524">
                  <c:v>2167</c:v>
                </c:pt>
                <c:pt idx="2525">
                  <c:v>2168</c:v>
                </c:pt>
                <c:pt idx="2526">
                  <c:v>2169</c:v>
                </c:pt>
                <c:pt idx="2527">
                  <c:v>2170</c:v>
                </c:pt>
                <c:pt idx="2528">
                  <c:v>2171</c:v>
                </c:pt>
                <c:pt idx="2529">
                  <c:v>2172</c:v>
                </c:pt>
                <c:pt idx="2530">
                  <c:v>2173</c:v>
                </c:pt>
                <c:pt idx="2531">
                  <c:v>2174</c:v>
                </c:pt>
                <c:pt idx="2532">
                  <c:v>2175</c:v>
                </c:pt>
                <c:pt idx="2533">
                  <c:v>2176</c:v>
                </c:pt>
                <c:pt idx="2534">
                  <c:v>2177</c:v>
                </c:pt>
                <c:pt idx="2535">
                  <c:v>2178</c:v>
                </c:pt>
                <c:pt idx="2536">
                  <c:v>2179</c:v>
                </c:pt>
                <c:pt idx="2537">
                  <c:v>2180</c:v>
                </c:pt>
                <c:pt idx="2538">
                  <c:v>2181</c:v>
                </c:pt>
                <c:pt idx="2539">
                  <c:v>2182</c:v>
                </c:pt>
                <c:pt idx="2540">
                  <c:v>2183</c:v>
                </c:pt>
                <c:pt idx="2541">
                  <c:v>2184</c:v>
                </c:pt>
                <c:pt idx="2542">
                  <c:v>2185</c:v>
                </c:pt>
                <c:pt idx="2543">
                  <c:v>2186</c:v>
                </c:pt>
                <c:pt idx="2544">
                  <c:v>2187</c:v>
                </c:pt>
                <c:pt idx="2545">
                  <c:v>2188</c:v>
                </c:pt>
                <c:pt idx="2546">
                  <c:v>2189</c:v>
                </c:pt>
                <c:pt idx="2547">
                  <c:v>2190</c:v>
                </c:pt>
                <c:pt idx="2548">
                  <c:v>2191</c:v>
                </c:pt>
                <c:pt idx="2549">
                  <c:v>2192</c:v>
                </c:pt>
                <c:pt idx="2550">
                  <c:v>2193</c:v>
                </c:pt>
                <c:pt idx="2551">
                  <c:v>2194</c:v>
                </c:pt>
                <c:pt idx="2552">
                  <c:v>2195</c:v>
                </c:pt>
                <c:pt idx="2553">
                  <c:v>2196</c:v>
                </c:pt>
                <c:pt idx="2554">
                  <c:v>2197</c:v>
                </c:pt>
                <c:pt idx="2555">
                  <c:v>2198</c:v>
                </c:pt>
                <c:pt idx="2556">
                  <c:v>2199</c:v>
                </c:pt>
                <c:pt idx="2557">
                  <c:v>2200</c:v>
                </c:pt>
                <c:pt idx="2558">
                  <c:v>2201</c:v>
                </c:pt>
                <c:pt idx="2559">
                  <c:v>2202</c:v>
                </c:pt>
                <c:pt idx="2560">
                  <c:v>2203</c:v>
                </c:pt>
                <c:pt idx="2561">
                  <c:v>2204</c:v>
                </c:pt>
                <c:pt idx="2562">
                  <c:v>2205</c:v>
                </c:pt>
                <c:pt idx="2563">
                  <c:v>2206</c:v>
                </c:pt>
                <c:pt idx="2564">
                  <c:v>2207</c:v>
                </c:pt>
                <c:pt idx="2565">
                  <c:v>2208</c:v>
                </c:pt>
                <c:pt idx="2566">
                  <c:v>2209</c:v>
                </c:pt>
                <c:pt idx="2567">
                  <c:v>2210</c:v>
                </c:pt>
                <c:pt idx="2568">
                  <c:v>2211</c:v>
                </c:pt>
                <c:pt idx="2569">
                  <c:v>2212</c:v>
                </c:pt>
                <c:pt idx="2570">
                  <c:v>2213</c:v>
                </c:pt>
                <c:pt idx="2571">
                  <c:v>2214</c:v>
                </c:pt>
                <c:pt idx="2572">
                  <c:v>2215</c:v>
                </c:pt>
                <c:pt idx="2573">
                  <c:v>2216</c:v>
                </c:pt>
                <c:pt idx="2574">
                  <c:v>2217</c:v>
                </c:pt>
                <c:pt idx="2575">
                  <c:v>2218</c:v>
                </c:pt>
                <c:pt idx="2576">
                  <c:v>2219</c:v>
                </c:pt>
                <c:pt idx="2577">
                  <c:v>2220</c:v>
                </c:pt>
                <c:pt idx="2578">
                  <c:v>2221</c:v>
                </c:pt>
                <c:pt idx="2579">
                  <c:v>2222</c:v>
                </c:pt>
                <c:pt idx="2580">
                  <c:v>2223</c:v>
                </c:pt>
                <c:pt idx="2581">
                  <c:v>2224</c:v>
                </c:pt>
                <c:pt idx="2582">
                  <c:v>2225</c:v>
                </c:pt>
                <c:pt idx="2583">
                  <c:v>2226</c:v>
                </c:pt>
                <c:pt idx="2584">
                  <c:v>2227</c:v>
                </c:pt>
                <c:pt idx="2585">
                  <c:v>2228</c:v>
                </c:pt>
                <c:pt idx="2586">
                  <c:v>2229</c:v>
                </c:pt>
                <c:pt idx="2587">
                  <c:v>2230</c:v>
                </c:pt>
                <c:pt idx="2588">
                  <c:v>2231</c:v>
                </c:pt>
                <c:pt idx="2589">
                  <c:v>2232</c:v>
                </c:pt>
                <c:pt idx="2590">
                  <c:v>2233</c:v>
                </c:pt>
                <c:pt idx="2591">
                  <c:v>2234</c:v>
                </c:pt>
                <c:pt idx="2592">
                  <c:v>2235</c:v>
                </c:pt>
                <c:pt idx="2593">
                  <c:v>2236</c:v>
                </c:pt>
                <c:pt idx="2594">
                  <c:v>2237</c:v>
                </c:pt>
                <c:pt idx="2595">
                  <c:v>2238</c:v>
                </c:pt>
                <c:pt idx="2596">
                  <c:v>2239</c:v>
                </c:pt>
                <c:pt idx="2597">
                  <c:v>2240</c:v>
                </c:pt>
                <c:pt idx="2598">
                  <c:v>2241</c:v>
                </c:pt>
                <c:pt idx="2599">
                  <c:v>2242</c:v>
                </c:pt>
                <c:pt idx="2600">
                  <c:v>2243</c:v>
                </c:pt>
                <c:pt idx="2601">
                  <c:v>2244</c:v>
                </c:pt>
                <c:pt idx="2602">
                  <c:v>2245</c:v>
                </c:pt>
                <c:pt idx="2603">
                  <c:v>2246</c:v>
                </c:pt>
                <c:pt idx="2604">
                  <c:v>2247</c:v>
                </c:pt>
                <c:pt idx="2605">
                  <c:v>2248</c:v>
                </c:pt>
                <c:pt idx="2606">
                  <c:v>2249</c:v>
                </c:pt>
                <c:pt idx="2607">
                  <c:v>2250</c:v>
                </c:pt>
                <c:pt idx="2608">
                  <c:v>2251</c:v>
                </c:pt>
                <c:pt idx="2609">
                  <c:v>2252</c:v>
                </c:pt>
                <c:pt idx="2610">
                  <c:v>2253</c:v>
                </c:pt>
                <c:pt idx="2611">
                  <c:v>2254</c:v>
                </c:pt>
                <c:pt idx="2612">
                  <c:v>2255</c:v>
                </c:pt>
                <c:pt idx="2613">
                  <c:v>2256</c:v>
                </c:pt>
                <c:pt idx="2614">
                  <c:v>2257</c:v>
                </c:pt>
                <c:pt idx="2615">
                  <c:v>2258</c:v>
                </c:pt>
                <c:pt idx="2616">
                  <c:v>2259</c:v>
                </c:pt>
                <c:pt idx="2617">
                  <c:v>2260</c:v>
                </c:pt>
                <c:pt idx="2618">
                  <c:v>2261</c:v>
                </c:pt>
                <c:pt idx="2619">
                  <c:v>2262</c:v>
                </c:pt>
                <c:pt idx="2620">
                  <c:v>2263</c:v>
                </c:pt>
                <c:pt idx="2621">
                  <c:v>2264</c:v>
                </c:pt>
                <c:pt idx="2622">
                  <c:v>2265</c:v>
                </c:pt>
                <c:pt idx="2623">
                  <c:v>2266</c:v>
                </c:pt>
                <c:pt idx="2624">
                  <c:v>2267</c:v>
                </c:pt>
                <c:pt idx="2625">
                  <c:v>2268</c:v>
                </c:pt>
                <c:pt idx="2626">
                  <c:v>2269</c:v>
                </c:pt>
                <c:pt idx="2627">
                  <c:v>2270</c:v>
                </c:pt>
                <c:pt idx="2628">
                  <c:v>2271</c:v>
                </c:pt>
                <c:pt idx="2629">
                  <c:v>2272</c:v>
                </c:pt>
                <c:pt idx="2630">
                  <c:v>2273</c:v>
                </c:pt>
                <c:pt idx="2631">
                  <c:v>2274</c:v>
                </c:pt>
                <c:pt idx="2632">
                  <c:v>2275</c:v>
                </c:pt>
                <c:pt idx="2633">
                  <c:v>2276</c:v>
                </c:pt>
                <c:pt idx="2634">
                  <c:v>2277</c:v>
                </c:pt>
                <c:pt idx="2635">
                  <c:v>2278</c:v>
                </c:pt>
                <c:pt idx="2636">
                  <c:v>2279</c:v>
                </c:pt>
                <c:pt idx="2637">
                  <c:v>2280</c:v>
                </c:pt>
                <c:pt idx="2638">
                  <c:v>2281</c:v>
                </c:pt>
                <c:pt idx="2639">
                  <c:v>2282</c:v>
                </c:pt>
                <c:pt idx="2640">
                  <c:v>2283</c:v>
                </c:pt>
                <c:pt idx="2641">
                  <c:v>2284</c:v>
                </c:pt>
                <c:pt idx="2642">
                  <c:v>2285</c:v>
                </c:pt>
                <c:pt idx="2643">
                  <c:v>2286</c:v>
                </c:pt>
                <c:pt idx="2644">
                  <c:v>2287</c:v>
                </c:pt>
                <c:pt idx="2645">
                  <c:v>2288</c:v>
                </c:pt>
                <c:pt idx="2646">
                  <c:v>2289</c:v>
                </c:pt>
                <c:pt idx="2647">
                  <c:v>2290</c:v>
                </c:pt>
                <c:pt idx="2648">
                  <c:v>2291</c:v>
                </c:pt>
                <c:pt idx="2649">
                  <c:v>2292</c:v>
                </c:pt>
                <c:pt idx="2650">
                  <c:v>2293</c:v>
                </c:pt>
                <c:pt idx="2651">
                  <c:v>2294</c:v>
                </c:pt>
                <c:pt idx="2652">
                  <c:v>2295</c:v>
                </c:pt>
                <c:pt idx="2653">
                  <c:v>2296</c:v>
                </c:pt>
                <c:pt idx="2654">
                  <c:v>2297</c:v>
                </c:pt>
                <c:pt idx="2655">
                  <c:v>2298</c:v>
                </c:pt>
                <c:pt idx="2656">
                  <c:v>2299</c:v>
                </c:pt>
                <c:pt idx="2657">
                  <c:v>2300</c:v>
                </c:pt>
                <c:pt idx="2658">
                  <c:v>2301</c:v>
                </c:pt>
                <c:pt idx="2659">
                  <c:v>2302</c:v>
                </c:pt>
                <c:pt idx="2660">
                  <c:v>2303</c:v>
                </c:pt>
                <c:pt idx="2661">
                  <c:v>2304</c:v>
                </c:pt>
                <c:pt idx="2662">
                  <c:v>2305</c:v>
                </c:pt>
                <c:pt idx="2663">
                  <c:v>2306</c:v>
                </c:pt>
                <c:pt idx="2664">
                  <c:v>2307</c:v>
                </c:pt>
                <c:pt idx="2665">
                  <c:v>2308</c:v>
                </c:pt>
                <c:pt idx="2666">
                  <c:v>2309</c:v>
                </c:pt>
                <c:pt idx="2667">
                  <c:v>2310</c:v>
                </c:pt>
                <c:pt idx="2668">
                  <c:v>2311</c:v>
                </c:pt>
                <c:pt idx="2669">
                  <c:v>2312</c:v>
                </c:pt>
                <c:pt idx="2670">
                  <c:v>2313</c:v>
                </c:pt>
                <c:pt idx="2671">
                  <c:v>2314</c:v>
                </c:pt>
                <c:pt idx="2672">
                  <c:v>2315</c:v>
                </c:pt>
                <c:pt idx="2673">
                  <c:v>2316</c:v>
                </c:pt>
                <c:pt idx="2674">
                  <c:v>2317</c:v>
                </c:pt>
                <c:pt idx="2675">
                  <c:v>2318</c:v>
                </c:pt>
                <c:pt idx="2676">
                  <c:v>2319</c:v>
                </c:pt>
                <c:pt idx="2677">
                  <c:v>2320</c:v>
                </c:pt>
                <c:pt idx="2678">
                  <c:v>2321</c:v>
                </c:pt>
                <c:pt idx="2679">
                  <c:v>2322</c:v>
                </c:pt>
                <c:pt idx="2680">
                  <c:v>2323</c:v>
                </c:pt>
                <c:pt idx="2681">
                  <c:v>2324</c:v>
                </c:pt>
                <c:pt idx="2682">
                  <c:v>2325</c:v>
                </c:pt>
                <c:pt idx="2683">
                  <c:v>2326</c:v>
                </c:pt>
                <c:pt idx="2684">
                  <c:v>2327</c:v>
                </c:pt>
                <c:pt idx="2685">
                  <c:v>2328</c:v>
                </c:pt>
                <c:pt idx="2686">
                  <c:v>2329</c:v>
                </c:pt>
                <c:pt idx="2687">
                  <c:v>2330</c:v>
                </c:pt>
                <c:pt idx="2688">
                  <c:v>2331</c:v>
                </c:pt>
                <c:pt idx="2689">
                  <c:v>2332</c:v>
                </c:pt>
                <c:pt idx="2690">
                  <c:v>2333</c:v>
                </c:pt>
                <c:pt idx="2691">
                  <c:v>2334</c:v>
                </c:pt>
                <c:pt idx="2692">
                  <c:v>2335</c:v>
                </c:pt>
                <c:pt idx="2693">
                  <c:v>2336</c:v>
                </c:pt>
                <c:pt idx="2694">
                  <c:v>2337</c:v>
                </c:pt>
                <c:pt idx="2695">
                  <c:v>2338</c:v>
                </c:pt>
                <c:pt idx="2696">
                  <c:v>2339</c:v>
                </c:pt>
                <c:pt idx="2697">
                  <c:v>2340</c:v>
                </c:pt>
                <c:pt idx="2698">
                  <c:v>2341</c:v>
                </c:pt>
                <c:pt idx="2699">
                  <c:v>2342</c:v>
                </c:pt>
                <c:pt idx="2700">
                  <c:v>2343</c:v>
                </c:pt>
                <c:pt idx="2701">
                  <c:v>2344</c:v>
                </c:pt>
                <c:pt idx="2702">
                  <c:v>2345</c:v>
                </c:pt>
                <c:pt idx="2703">
                  <c:v>2346</c:v>
                </c:pt>
                <c:pt idx="2704">
                  <c:v>2347</c:v>
                </c:pt>
                <c:pt idx="2705">
                  <c:v>2348</c:v>
                </c:pt>
                <c:pt idx="2706">
                  <c:v>2349</c:v>
                </c:pt>
                <c:pt idx="2707">
                  <c:v>2350</c:v>
                </c:pt>
                <c:pt idx="2708">
                  <c:v>2351</c:v>
                </c:pt>
                <c:pt idx="2709">
                  <c:v>2352</c:v>
                </c:pt>
                <c:pt idx="2710">
                  <c:v>2353</c:v>
                </c:pt>
                <c:pt idx="2711">
                  <c:v>2354</c:v>
                </c:pt>
                <c:pt idx="2712">
                  <c:v>2355</c:v>
                </c:pt>
                <c:pt idx="2713">
                  <c:v>2356</c:v>
                </c:pt>
                <c:pt idx="2714">
                  <c:v>2357</c:v>
                </c:pt>
                <c:pt idx="2715">
                  <c:v>2358</c:v>
                </c:pt>
                <c:pt idx="2716">
                  <c:v>2359</c:v>
                </c:pt>
                <c:pt idx="2717">
                  <c:v>2360</c:v>
                </c:pt>
                <c:pt idx="2718">
                  <c:v>2361</c:v>
                </c:pt>
                <c:pt idx="2719">
                  <c:v>2362</c:v>
                </c:pt>
                <c:pt idx="2720">
                  <c:v>2363</c:v>
                </c:pt>
                <c:pt idx="2721">
                  <c:v>2364</c:v>
                </c:pt>
                <c:pt idx="2722">
                  <c:v>2365</c:v>
                </c:pt>
                <c:pt idx="2723">
                  <c:v>2366</c:v>
                </c:pt>
                <c:pt idx="2724">
                  <c:v>2367</c:v>
                </c:pt>
                <c:pt idx="2725">
                  <c:v>2368</c:v>
                </c:pt>
                <c:pt idx="2726">
                  <c:v>2369</c:v>
                </c:pt>
                <c:pt idx="2727">
                  <c:v>2370</c:v>
                </c:pt>
                <c:pt idx="2728">
                  <c:v>2371</c:v>
                </c:pt>
                <c:pt idx="2729">
                  <c:v>2372</c:v>
                </c:pt>
                <c:pt idx="2730">
                  <c:v>2373</c:v>
                </c:pt>
                <c:pt idx="2731">
                  <c:v>2374</c:v>
                </c:pt>
                <c:pt idx="2732">
                  <c:v>2375</c:v>
                </c:pt>
                <c:pt idx="2733">
                  <c:v>2376</c:v>
                </c:pt>
                <c:pt idx="2734">
                  <c:v>2377</c:v>
                </c:pt>
                <c:pt idx="2735">
                  <c:v>2378</c:v>
                </c:pt>
                <c:pt idx="2736">
                  <c:v>2379</c:v>
                </c:pt>
                <c:pt idx="2737">
                  <c:v>2380</c:v>
                </c:pt>
                <c:pt idx="2738">
                  <c:v>2381</c:v>
                </c:pt>
                <c:pt idx="2739">
                  <c:v>2382</c:v>
                </c:pt>
                <c:pt idx="2740">
                  <c:v>2383</c:v>
                </c:pt>
                <c:pt idx="2741">
                  <c:v>2384</c:v>
                </c:pt>
                <c:pt idx="2742">
                  <c:v>2385</c:v>
                </c:pt>
                <c:pt idx="2743">
                  <c:v>2386</c:v>
                </c:pt>
                <c:pt idx="2744">
                  <c:v>2387</c:v>
                </c:pt>
                <c:pt idx="2745">
                  <c:v>2388</c:v>
                </c:pt>
                <c:pt idx="2746">
                  <c:v>2389</c:v>
                </c:pt>
                <c:pt idx="2747">
                  <c:v>2390</c:v>
                </c:pt>
                <c:pt idx="2748">
                  <c:v>2391</c:v>
                </c:pt>
                <c:pt idx="2749">
                  <c:v>2392</c:v>
                </c:pt>
                <c:pt idx="2750">
                  <c:v>2393</c:v>
                </c:pt>
                <c:pt idx="2751">
                  <c:v>2394</c:v>
                </c:pt>
                <c:pt idx="2752">
                  <c:v>2395</c:v>
                </c:pt>
                <c:pt idx="2753">
                  <c:v>2396</c:v>
                </c:pt>
                <c:pt idx="2754">
                  <c:v>2397</c:v>
                </c:pt>
                <c:pt idx="2755">
                  <c:v>2398</c:v>
                </c:pt>
                <c:pt idx="2756">
                  <c:v>2399</c:v>
                </c:pt>
                <c:pt idx="2757">
                  <c:v>2400</c:v>
                </c:pt>
                <c:pt idx="2758">
                  <c:v>2401</c:v>
                </c:pt>
                <c:pt idx="2759">
                  <c:v>2402</c:v>
                </c:pt>
                <c:pt idx="2760">
                  <c:v>2403</c:v>
                </c:pt>
                <c:pt idx="2761">
                  <c:v>2404</c:v>
                </c:pt>
                <c:pt idx="2762">
                  <c:v>2405</c:v>
                </c:pt>
                <c:pt idx="2763">
                  <c:v>2406</c:v>
                </c:pt>
                <c:pt idx="2764">
                  <c:v>2407</c:v>
                </c:pt>
                <c:pt idx="2765">
                  <c:v>2408</c:v>
                </c:pt>
                <c:pt idx="2766">
                  <c:v>2409</c:v>
                </c:pt>
                <c:pt idx="2767">
                  <c:v>2410</c:v>
                </c:pt>
                <c:pt idx="2768">
                  <c:v>2411</c:v>
                </c:pt>
                <c:pt idx="2769">
                  <c:v>2412</c:v>
                </c:pt>
                <c:pt idx="2770">
                  <c:v>2413</c:v>
                </c:pt>
                <c:pt idx="2771">
                  <c:v>2414</c:v>
                </c:pt>
                <c:pt idx="2772">
                  <c:v>2415</c:v>
                </c:pt>
                <c:pt idx="2773">
                  <c:v>2416</c:v>
                </c:pt>
                <c:pt idx="2774">
                  <c:v>2417</c:v>
                </c:pt>
                <c:pt idx="2775">
                  <c:v>2418</c:v>
                </c:pt>
                <c:pt idx="2776">
                  <c:v>2419</c:v>
                </c:pt>
                <c:pt idx="2777">
                  <c:v>2420</c:v>
                </c:pt>
                <c:pt idx="2778">
                  <c:v>2421</c:v>
                </c:pt>
                <c:pt idx="2779">
                  <c:v>2422</c:v>
                </c:pt>
                <c:pt idx="2780">
                  <c:v>2423</c:v>
                </c:pt>
                <c:pt idx="2781">
                  <c:v>2424</c:v>
                </c:pt>
                <c:pt idx="2782">
                  <c:v>2425</c:v>
                </c:pt>
                <c:pt idx="2783">
                  <c:v>2426</c:v>
                </c:pt>
                <c:pt idx="2784">
                  <c:v>2427</c:v>
                </c:pt>
                <c:pt idx="2785">
                  <c:v>2428</c:v>
                </c:pt>
                <c:pt idx="2786">
                  <c:v>2429</c:v>
                </c:pt>
                <c:pt idx="2787">
                  <c:v>2430</c:v>
                </c:pt>
                <c:pt idx="2788">
                  <c:v>2431</c:v>
                </c:pt>
                <c:pt idx="2789">
                  <c:v>2432</c:v>
                </c:pt>
                <c:pt idx="2790">
                  <c:v>2433</c:v>
                </c:pt>
                <c:pt idx="2791">
                  <c:v>2434</c:v>
                </c:pt>
                <c:pt idx="2792">
                  <c:v>2435</c:v>
                </c:pt>
                <c:pt idx="2793">
                  <c:v>2436</c:v>
                </c:pt>
                <c:pt idx="2794">
                  <c:v>2437</c:v>
                </c:pt>
                <c:pt idx="2795">
                  <c:v>2438</c:v>
                </c:pt>
                <c:pt idx="2796">
                  <c:v>2439</c:v>
                </c:pt>
                <c:pt idx="2797">
                  <c:v>2440</c:v>
                </c:pt>
                <c:pt idx="2798">
                  <c:v>2441</c:v>
                </c:pt>
                <c:pt idx="2799">
                  <c:v>2442</c:v>
                </c:pt>
                <c:pt idx="2800">
                  <c:v>2443</c:v>
                </c:pt>
                <c:pt idx="2801">
                  <c:v>2444</c:v>
                </c:pt>
                <c:pt idx="2802">
                  <c:v>2445</c:v>
                </c:pt>
                <c:pt idx="2803">
                  <c:v>2446</c:v>
                </c:pt>
                <c:pt idx="2804">
                  <c:v>2447</c:v>
                </c:pt>
                <c:pt idx="2805">
                  <c:v>2448</c:v>
                </c:pt>
                <c:pt idx="2806">
                  <c:v>2449</c:v>
                </c:pt>
                <c:pt idx="2807">
                  <c:v>2450</c:v>
                </c:pt>
                <c:pt idx="2808">
                  <c:v>2451</c:v>
                </c:pt>
                <c:pt idx="2809">
                  <c:v>2452</c:v>
                </c:pt>
                <c:pt idx="2810">
                  <c:v>2453</c:v>
                </c:pt>
                <c:pt idx="2811">
                  <c:v>2454</c:v>
                </c:pt>
                <c:pt idx="2812">
                  <c:v>2455</c:v>
                </c:pt>
                <c:pt idx="2813">
                  <c:v>2456</c:v>
                </c:pt>
                <c:pt idx="2814">
                  <c:v>2457</c:v>
                </c:pt>
                <c:pt idx="2815">
                  <c:v>2458</c:v>
                </c:pt>
                <c:pt idx="2816">
                  <c:v>2459</c:v>
                </c:pt>
                <c:pt idx="2817">
                  <c:v>2460</c:v>
                </c:pt>
                <c:pt idx="2818">
                  <c:v>2461</c:v>
                </c:pt>
                <c:pt idx="2819">
                  <c:v>2462</c:v>
                </c:pt>
                <c:pt idx="2820">
                  <c:v>2463</c:v>
                </c:pt>
                <c:pt idx="2821">
                  <c:v>2464</c:v>
                </c:pt>
                <c:pt idx="2822">
                  <c:v>2465</c:v>
                </c:pt>
                <c:pt idx="2823">
                  <c:v>2466</c:v>
                </c:pt>
                <c:pt idx="2824">
                  <c:v>2467</c:v>
                </c:pt>
                <c:pt idx="2825">
                  <c:v>2468</c:v>
                </c:pt>
                <c:pt idx="2826">
                  <c:v>2469</c:v>
                </c:pt>
                <c:pt idx="2827">
                  <c:v>2470</c:v>
                </c:pt>
                <c:pt idx="2828">
                  <c:v>2471</c:v>
                </c:pt>
                <c:pt idx="2829">
                  <c:v>2472</c:v>
                </c:pt>
                <c:pt idx="2830">
                  <c:v>2473</c:v>
                </c:pt>
                <c:pt idx="2831">
                  <c:v>2474</c:v>
                </c:pt>
                <c:pt idx="2832">
                  <c:v>2475</c:v>
                </c:pt>
                <c:pt idx="2833">
                  <c:v>2476</c:v>
                </c:pt>
                <c:pt idx="2834">
                  <c:v>2477</c:v>
                </c:pt>
                <c:pt idx="2835">
                  <c:v>2478</c:v>
                </c:pt>
                <c:pt idx="2836">
                  <c:v>2479</c:v>
                </c:pt>
                <c:pt idx="2837">
                  <c:v>2480</c:v>
                </c:pt>
                <c:pt idx="2838">
                  <c:v>2481</c:v>
                </c:pt>
                <c:pt idx="2839">
                  <c:v>2482</c:v>
                </c:pt>
                <c:pt idx="2840">
                  <c:v>2483</c:v>
                </c:pt>
                <c:pt idx="2841">
                  <c:v>2484</c:v>
                </c:pt>
                <c:pt idx="2842">
                  <c:v>2485</c:v>
                </c:pt>
                <c:pt idx="2843">
                  <c:v>2486</c:v>
                </c:pt>
                <c:pt idx="2844">
                  <c:v>2487</c:v>
                </c:pt>
                <c:pt idx="2845">
                  <c:v>2488</c:v>
                </c:pt>
                <c:pt idx="2846">
                  <c:v>2489</c:v>
                </c:pt>
                <c:pt idx="2847">
                  <c:v>2490</c:v>
                </c:pt>
                <c:pt idx="2848">
                  <c:v>2491</c:v>
                </c:pt>
                <c:pt idx="2849">
                  <c:v>2492</c:v>
                </c:pt>
                <c:pt idx="2850">
                  <c:v>2493</c:v>
                </c:pt>
                <c:pt idx="2851">
                  <c:v>2494</c:v>
                </c:pt>
                <c:pt idx="2852">
                  <c:v>2495</c:v>
                </c:pt>
                <c:pt idx="2853">
                  <c:v>2496</c:v>
                </c:pt>
                <c:pt idx="2854">
                  <c:v>2497</c:v>
                </c:pt>
                <c:pt idx="2855">
                  <c:v>2498</c:v>
                </c:pt>
                <c:pt idx="2856">
                  <c:v>2499</c:v>
                </c:pt>
                <c:pt idx="2857">
                  <c:v>2500</c:v>
                </c:pt>
                <c:pt idx="2858">
                  <c:v>2501</c:v>
                </c:pt>
                <c:pt idx="2859">
                  <c:v>2502</c:v>
                </c:pt>
                <c:pt idx="2860">
                  <c:v>2503</c:v>
                </c:pt>
                <c:pt idx="2861">
                  <c:v>2504</c:v>
                </c:pt>
                <c:pt idx="2862">
                  <c:v>2505</c:v>
                </c:pt>
                <c:pt idx="2863">
                  <c:v>2506</c:v>
                </c:pt>
                <c:pt idx="2864">
                  <c:v>2507</c:v>
                </c:pt>
                <c:pt idx="2865">
                  <c:v>2508</c:v>
                </c:pt>
                <c:pt idx="2866">
                  <c:v>2509</c:v>
                </c:pt>
                <c:pt idx="2867">
                  <c:v>2510</c:v>
                </c:pt>
                <c:pt idx="2868">
                  <c:v>2511</c:v>
                </c:pt>
                <c:pt idx="2869">
                  <c:v>2512</c:v>
                </c:pt>
                <c:pt idx="2870">
                  <c:v>2513</c:v>
                </c:pt>
                <c:pt idx="2871">
                  <c:v>2514</c:v>
                </c:pt>
                <c:pt idx="2872">
                  <c:v>2515</c:v>
                </c:pt>
                <c:pt idx="2873">
                  <c:v>2516</c:v>
                </c:pt>
                <c:pt idx="2874">
                  <c:v>2517</c:v>
                </c:pt>
                <c:pt idx="2875">
                  <c:v>2518</c:v>
                </c:pt>
                <c:pt idx="2876">
                  <c:v>2519</c:v>
                </c:pt>
                <c:pt idx="2877">
                  <c:v>2520</c:v>
                </c:pt>
                <c:pt idx="2878">
                  <c:v>2521</c:v>
                </c:pt>
                <c:pt idx="2879">
                  <c:v>2522</c:v>
                </c:pt>
                <c:pt idx="2880">
                  <c:v>2523</c:v>
                </c:pt>
                <c:pt idx="2881">
                  <c:v>2524</c:v>
                </c:pt>
                <c:pt idx="2882">
                  <c:v>2525</c:v>
                </c:pt>
                <c:pt idx="2883">
                  <c:v>2526</c:v>
                </c:pt>
                <c:pt idx="2884">
                  <c:v>2527</c:v>
                </c:pt>
                <c:pt idx="2885">
                  <c:v>2528</c:v>
                </c:pt>
                <c:pt idx="2886">
                  <c:v>2529</c:v>
                </c:pt>
                <c:pt idx="2887">
                  <c:v>2530</c:v>
                </c:pt>
                <c:pt idx="2888">
                  <c:v>2531</c:v>
                </c:pt>
                <c:pt idx="2889">
                  <c:v>2532</c:v>
                </c:pt>
                <c:pt idx="2890">
                  <c:v>2533</c:v>
                </c:pt>
                <c:pt idx="2891">
                  <c:v>2534</c:v>
                </c:pt>
                <c:pt idx="2892">
                  <c:v>2535</c:v>
                </c:pt>
                <c:pt idx="2893">
                  <c:v>2536</c:v>
                </c:pt>
                <c:pt idx="2894">
                  <c:v>2537</c:v>
                </c:pt>
                <c:pt idx="2895">
                  <c:v>2538</c:v>
                </c:pt>
                <c:pt idx="2896">
                  <c:v>2539</c:v>
                </c:pt>
                <c:pt idx="2897">
                  <c:v>2540</c:v>
                </c:pt>
                <c:pt idx="2898">
                  <c:v>2541</c:v>
                </c:pt>
                <c:pt idx="2899">
                  <c:v>2542</c:v>
                </c:pt>
                <c:pt idx="2900">
                  <c:v>2543</c:v>
                </c:pt>
                <c:pt idx="2901">
                  <c:v>2544</c:v>
                </c:pt>
                <c:pt idx="2902">
                  <c:v>2545</c:v>
                </c:pt>
                <c:pt idx="2903">
                  <c:v>2546</c:v>
                </c:pt>
                <c:pt idx="2904">
                  <c:v>2547</c:v>
                </c:pt>
                <c:pt idx="2905">
                  <c:v>2548</c:v>
                </c:pt>
                <c:pt idx="2906">
                  <c:v>2549</c:v>
                </c:pt>
                <c:pt idx="2907">
                  <c:v>2550</c:v>
                </c:pt>
                <c:pt idx="2908">
                  <c:v>2551</c:v>
                </c:pt>
                <c:pt idx="2909">
                  <c:v>2552</c:v>
                </c:pt>
                <c:pt idx="2910">
                  <c:v>2553</c:v>
                </c:pt>
                <c:pt idx="2911">
                  <c:v>2554</c:v>
                </c:pt>
                <c:pt idx="2912">
                  <c:v>2555</c:v>
                </c:pt>
                <c:pt idx="2913">
                  <c:v>2556</c:v>
                </c:pt>
                <c:pt idx="2914">
                  <c:v>2557</c:v>
                </c:pt>
                <c:pt idx="2915">
                  <c:v>2558</c:v>
                </c:pt>
                <c:pt idx="2916">
                  <c:v>2559</c:v>
                </c:pt>
                <c:pt idx="2917">
                  <c:v>2560</c:v>
                </c:pt>
                <c:pt idx="2918">
                  <c:v>2561</c:v>
                </c:pt>
                <c:pt idx="2919">
                  <c:v>2562</c:v>
                </c:pt>
                <c:pt idx="2920">
                  <c:v>2563</c:v>
                </c:pt>
                <c:pt idx="2921">
                  <c:v>2564</c:v>
                </c:pt>
                <c:pt idx="2922">
                  <c:v>2565</c:v>
                </c:pt>
                <c:pt idx="2923">
                  <c:v>2566</c:v>
                </c:pt>
                <c:pt idx="2924">
                  <c:v>2567</c:v>
                </c:pt>
                <c:pt idx="2925">
                  <c:v>2568</c:v>
                </c:pt>
                <c:pt idx="2926">
                  <c:v>2569</c:v>
                </c:pt>
                <c:pt idx="2927">
                  <c:v>2570</c:v>
                </c:pt>
                <c:pt idx="2928">
                  <c:v>2571</c:v>
                </c:pt>
                <c:pt idx="2929">
                  <c:v>2572</c:v>
                </c:pt>
                <c:pt idx="2930">
                  <c:v>2573</c:v>
                </c:pt>
                <c:pt idx="2931">
                  <c:v>2574</c:v>
                </c:pt>
                <c:pt idx="2932">
                  <c:v>2575</c:v>
                </c:pt>
                <c:pt idx="2933">
                  <c:v>2576</c:v>
                </c:pt>
                <c:pt idx="2934">
                  <c:v>2577</c:v>
                </c:pt>
                <c:pt idx="2935">
                  <c:v>2578</c:v>
                </c:pt>
                <c:pt idx="2936">
                  <c:v>2579</c:v>
                </c:pt>
                <c:pt idx="2937">
                  <c:v>2580</c:v>
                </c:pt>
                <c:pt idx="2938">
                  <c:v>2581</c:v>
                </c:pt>
                <c:pt idx="2939">
                  <c:v>2582</c:v>
                </c:pt>
                <c:pt idx="2940">
                  <c:v>2583</c:v>
                </c:pt>
                <c:pt idx="2941">
                  <c:v>2584</c:v>
                </c:pt>
                <c:pt idx="2942">
                  <c:v>2585</c:v>
                </c:pt>
                <c:pt idx="2943">
                  <c:v>2586</c:v>
                </c:pt>
                <c:pt idx="2944">
                  <c:v>2587</c:v>
                </c:pt>
                <c:pt idx="2945">
                  <c:v>2588</c:v>
                </c:pt>
                <c:pt idx="2946">
                  <c:v>2589</c:v>
                </c:pt>
                <c:pt idx="2947">
                  <c:v>2590</c:v>
                </c:pt>
                <c:pt idx="2948">
                  <c:v>2591</c:v>
                </c:pt>
                <c:pt idx="2949">
                  <c:v>2592</c:v>
                </c:pt>
                <c:pt idx="2950">
                  <c:v>2593</c:v>
                </c:pt>
                <c:pt idx="2951">
                  <c:v>2594</c:v>
                </c:pt>
                <c:pt idx="2952">
                  <c:v>2595</c:v>
                </c:pt>
                <c:pt idx="2953">
                  <c:v>2596</c:v>
                </c:pt>
                <c:pt idx="2954">
                  <c:v>2597</c:v>
                </c:pt>
                <c:pt idx="2955">
                  <c:v>2598</c:v>
                </c:pt>
                <c:pt idx="2956">
                  <c:v>2599</c:v>
                </c:pt>
                <c:pt idx="2957">
                  <c:v>2600</c:v>
                </c:pt>
                <c:pt idx="2958">
                  <c:v>2601</c:v>
                </c:pt>
                <c:pt idx="2959">
                  <c:v>2602</c:v>
                </c:pt>
                <c:pt idx="2960">
                  <c:v>2603</c:v>
                </c:pt>
                <c:pt idx="2961">
                  <c:v>2604</c:v>
                </c:pt>
                <c:pt idx="2962">
                  <c:v>2605</c:v>
                </c:pt>
                <c:pt idx="2963">
                  <c:v>2606</c:v>
                </c:pt>
                <c:pt idx="2964">
                  <c:v>2607</c:v>
                </c:pt>
                <c:pt idx="2965">
                  <c:v>2608</c:v>
                </c:pt>
                <c:pt idx="2966">
                  <c:v>2609</c:v>
                </c:pt>
                <c:pt idx="2967">
                  <c:v>2610</c:v>
                </c:pt>
                <c:pt idx="2968">
                  <c:v>2611</c:v>
                </c:pt>
                <c:pt idx="2969">
                  <c:v>2612</c:v>
                </c:pt>
                <c:pt idx="2970">
                  <c:v>2613</c:v>
                </c:pt>
                <c:pt idx="2971">
                  <c:v>2614</c:v>
                </c:pt>
                <c:pt idx="2972">
                  <c:v>2615</c:v>
                </c:pt>
                <c:pt idx="2973">
                  <c:v>2616</c:v>
                </c:pt>
                <c:pt idx="2974">
                  <c:v>2617</c:v>
                </c:pt>
                <c:pt idx="2975">
                  <c:v>2618</c:v>
                </c:pt>
                <c:pt idx="2976">
                  <c:v>2619</c:v>
                </c:pt>
                <c:pt idx="2977">
                  <c:v>2620</c:v>
                </c:pt>
                <c:pt idx="2978">
                  <c:v>2621</c:v>
                </c:pt>
                <c:pt idx="2979">
                  <c:v>2622</c:v>
                </c:pt>
                <c:pt idx="2980">
                  <c:v>2623</c:v>
                </c:pt>
                <c:pt idx="2981">
                  <c:v>2624</c:v>
                </c:pt>
                <c:pt idx="2982">
                  <c:v>2625</c:v>
                </c:pt>
                <c:pt idx="2983">
                  <c:v>2626</c:v>
                </c:pt>
                <c:pt idx="2984">
                  <c:v>2627</c:v>
                </c:pt>
                <c:pt idx="2985">
                  <c:v>2628</c:v>
                </c:pt>
                <c:pt idx="2986">
                  <c:v>2629</c:v>
                </c:pt>
                <c:pt idx="2987">
                  <c:v>2630</c:v>
                </c:pt>
                <c:pt idx="2988">
                  <c:v>2631</c:v>
                </c:pt>
                <c:pt idx="2989">
                  <c:v>2632</c:v>
                </c:pt>
                <c:pt idx="2990">
                  <c:v>2633</c:v>
                </c:pt>
                <c:pt idx="2991">
                  <c:v>2634</c:v>
                </c:pt>
                <c:pt idx="2992">
                  <c:v>2635</c:v>
                </c:pt>
                <c:pt idx="2993">
                  <c:v>2636</c:v>
                </c:pt>
                <c:pt idx="2994">
                  <c:v>2637</c:v>
                </c:pt>
                <c:pt idx="2995">
                  <c:v>2638</c:v>
                </c:pt>
                <c:pt idx="2996">
                  <c:v>2639</c:v>
                </c:pt>
                <c:pt idx="2997">
                  <c:v>2640</c:v>
                </c:pt>
                <c:pt idx="2998">
                  <c:v>2641</c:v>
                </c:pt>
                <c:pt idx="2999">
                  <c:v>2642</c:v>
                </c:pt>
                <c:pt idx="3000">
                  <c:v>2643</c:v>
                </c:pt>
                <c:pt idx="3001">
                  <c:v>2644</c:v>
                </c:pt>
                <c:pt idx="3002">
                  <c:v>2645</c:v>
                </c:pt>
                <c:pt idx="3003">
                  <c:v>2646</c:v>
                </c:pt>
                <c:pt idx="3004">
                  <c:v>2647</c:v>
                </c:pt>
                <c:pt idx="3005">
                  <c:v>2648</c:v>
                </c:pt>
                <c:pt idx="3006">
                  <c:v>2649</c:v>
                </c:pt>
                <c:pt idx="3007">
                  <c:v>2650</c:v>
                </c:pt>
                <c:pt idx="3008">
                  <c:v>2651</c:v>
                </c:pt>
                <c:pt idx="3009">
                  <c:v>2652</c:v>
                </c:pt>
                <c:pt idx="3010">
                  <c:v>2653</c:v>
                </c:pt>
                <c:pt idx="3011">
                  <c:v>2654</c:v>
                </c:pt>
                <c:pt idx="3012">
                  <c:v>2655</c:v>
                </c:pt>
                <c:pt idx="3013">
                  <c:v>2656</c:v>
                </c:pt>
                <c:pt idx="3014">
                  <c:v>2657</c:v>
                </c:pt>
                <c:pt idx="3015">
                  <c:v>2658</c:v>
                </c:pt>
                <c:pt idx="3016">
                  <c:v>2659</c:v>
                </c:pt>
                <c:pt idx="3017">
                  <c:v>2660</c:v>
                </c:pt>
                <c:pt idx="3018">
                  <c:v>2661</c:v>
                </c:pt>
                <c:pt idx="3019">
                  <c:v>2662</c:v>
                </c:pt>
                <c:pt idx="3020">
                  <c:v>2663</c:v>
                </c:pt>
                <c:pt idx="3021">
                  <c:v>2664</c:v>
                </c:pt>
                <c:pt idx="3022">
                  <c:v>2665</c:v>
                </c:pt>
                <c:pt idx="3023">
                  <c:v>2666</c:v>
                </c:pt>
                <c:pt idx="3024">
                  <c:v>2667</c:v>
                </c:pt>
                <c:pt idx="3025">
                  <c:v>2668</c:v>
                </c:pt>
                <c:pt idx="3026">
                  <c:v>2669</c:v>
                </c:pt>
                <c:pt idx="3027">
                  <c:v>2670</c:v>
                </c:pt>
                <c:pt idx="3028">
                  <c:v>2671</c:v>
                </c:pt>
                <c:pt idx="3029">
                  <c:v>2672</c:v>
                </c:pt>
                <c:pt idx="3030">
                  <c:v>2673</c:v>
                </c:pt>
                <c:pt idx="3031">
                  <c:v>2674</c:v>
                </c:pt>
                <c:pt idx="3032">
                  <c:v>2675</c:v>
                </c:pt>
                <c:pt idx="3033">
                  <c:v>2676</c:v>
                </c:pt>
                <c:pt idx="3034">
                  <c:v>2677</c:v>
                </c:pt>
                <c:pt idx="3035">
                  <c:v>2678</c:v>
                </c:pt>
                <c:pt idx="3036">
                  <c:v>2679</c:v>
                </c:pt>
                <c:pt idx="3037">
                  <c:v>2680</c:v>
                </c:pt>
                <c:pt idx="3038">
                  <c:v>2681</c:v>
                </c:pt>
                <c:pt idx="3039">
                  <c:v>2682</c:v>
                </c:pt>
                <c:pt idx="3040">
                  <c:v>2683</c:v>
                </c:pt>
                <c:pt idx="3041">
                  <c:v>2684</c:v>
                </c:pt>
                <c:pt idx="3042">
                  <c:v>2685</c:v>
                </c:pt>
                <c:pt idx="3043">
                  <c:v>2686</c:v>
                </c:pt>
                <c:pt idx="3044">
                  <c:v>2687</c:v>
                </c:pt>
                <c:pt idx="3045">
                  <c:v>2688</c:v>
                </c:pt>
                <c:pt idx="3046">
                  <c:v>2689</c:v>
                </c:pt>
                <c:pt idx="3047">
                  <c:v>2690</c:v>
                </c:pt>
                <c:pt idx="3048">
                  <c:v>2691</c:v>
                </c:pt>
                <c:pt idx="3049">
                  <c:v>2692</c:v>
                </c:pt>
                <c:pt idx="3050">
                  <c:v>2693</c:v>
                </c:pt>
                <c:pt idx="3051">
                  <c:v>2694</c:v>
                </c:pt>
                <c:pt idx="3052">
                  <c:v>2695</c:v>
                </c:pt>
                <c:pt idx="3053">
                  <c:v>2696</c:v>
                </c:pt>
                <c:pt idx="3054">
                  <c:v>2697</c:v>
                </c:pt>
                <c:pt idx="3055">
                  <c:v>2698</c:v>
                </c:pt>
                <c:pt idx="3056">
                  <c:v>2699</c:v>
                </c:pt>
                <c:pt idx="3057">
                  <c:v>2700</c:v>
                </c:pt>
                <c:pt idx="3058">
                  <c:v>2701</c:v>
                </c:pt>
                <c:pt idx="3059">
                  <c:v>2702</c:v>
                </c:pt>
                <c:pt idx="3060">
                  <c:v>2703</c:v>
                </c:pt>
                <c:pt idx="3061">
                  <c:v>2704</c:v>
                </c:pt>
                <c:pt idx="3062">
                  <c:v>2705</c:v>
                </c:pt>
                <c:pt idx="3063">
                  <c:v>2706</c:v>
                </c:pt>
                <c:pt idx="3064">
                  <c:v>2707</c:v>
                </c:pt>
                <c:pt idx="3065">
                  <c:v>2708</c:v>
                </c:pt>
                <c:pt idx="3066">
                  <c:v>2709</c:v>
                </c:pt>
                <c:pt idx="3067">
                  <c:v>2710</c:v>
                </c:pt>
                <c:pt idx="3068">
                  <c:v>2711</c:v>
                </c:pt>
                <c:pt idx="3069">
                  <c:v>2712</c:v>
                </c:pt>
                <c:pt idx="3070">
                  <c:v>2713</c:v>
                </c:pt>
                <c:pt idx="3071">
                  <c:v>2714</c:v>
                </c:pt>
                <c:pt idx="3072">
                  <c:v>2715</c:v>
                </c:pt>
                <c:pt idx="3073">
                  <c:v>2716</c:v>
                </c:pt>
                <c:pt idx="3074">
                  <c:v>2717</c:v>
                </c:pt>
                <c:pt idx="3075">
                  <c:v>2718</c:v>
                </c:pt>
                <c:pt idx="3076">
                  <c:v>2719</c:v>
                </c:pt>
                <c:pt idx="3077">
                  <c:v>2720</c:v>
                </c:pt>
                <c:pt idx="3078">
                  <c:v>2721</c:v>
                </c:pt>
                <c:pt idx="3079">
                  <c:v>2722</c:v>
                </c:pt>
                <c:pt idx="3080">
                  <c:v>2723</c:v>
                </c:pt>
                <c:pt idx="3081">
                  <c:v>2724</c:v>
                </c:pt>
                <c:pt idx="3082">
                  <c:v>2725</c:v>
                </c:pt>
                <c:pt idx="3083">
                  <c:v>2726</c:v>
                </c:pt>
                <c:pt idx="3084">
                  <c:v>2727</c:v>
                </c:pt>
                <c:pt idx="3085">
                  <c:v>2728</c:v>
                </c:pt>
                <c:pt idx="3086">
                  <c:v>2729</c:v>
                </c:pt>
                <c:pt idx="3087">
                  <c:v>2730</c:v>
                </c:pt>
                <c:pt idx="3088">
                  <c:v>2731</c:v>
                </c:pt>
                <c:pt idx="3089">
                  <c:v>2732</c:v>
                </c:pt>
                <c:pt idx="3090">
                  <c:v>2733</c:v>
                </c:pt>
                <c:pt idx="3091">
                  <c:v>2734</c:v>
                </c:pt>
                <c:pt idx="3092">
                  <c:v>2735</c:v>
                </c:pt>
                <c:pt idx="3093">
                  <c:v>2736</c:v>
                </c:pt>
                <c:pt idx="3094">
                  <c:v>2737</c:v>
                </c:pt>
                <c:pt idx="3095">
                  <c:v>2738</c:v>
                </c:pt>
                <c:pt idx="3096">
                  <c:v>2739</c:v>
                </c:pt>
                <c:pt idx="3097">
                  <c:v>2740</c:v>
                </c:pt>
                <c:pt idx="3098">
                  <c:v>2741</c:v>
                </c:pt>
                <c:pt idx="3099">
                  <c:v>2742</c:v>
                </c:pt>
                <c:pt idx="3100">
                  <c:v>2743</c:v>
                </c:pt>
                <c:pt idx="3101">
                  <c:v>2744</c:v>
                </c:pt>
                <c:pt idx="3102">
                  <c:v>2745</c:v>
                </c:pt>
                <c:pt idx="3103">
                  <c:v>2746</c:v>
                </c:pt>
                <c:pt idx="3104">
                  <c:v>2747</c:v>
                </c:pt>
                <c:pt idx="3105">
                  <c:v>2748</c:v>
                </c:pt>
                <c:pt idx="3106">
                  <c:v>2749</c:v>
                </c:pt>
                <c:pt idx="3107">
                  <c:v>2750</c:v>
                </c:pt>
                <c:pt idx="3108">
                  <c:v>2751</c:v>
                </c:pt>
                <c:pt idx="3109">
                  <c:v>2752</c:v>
                </c:pt>
                <c:pt idx="3110">
                  <c:v>2753</c:v>
                </c:pt>
                <c:pt idx="3111">
                  <c:v>2754</c:v>
                </c:pt>
                <c:pt idx="3112">
                  <c:v>2755</c:v>
                </c:pt>
                <c:pt idx="3113">
                  <c:v>2756</c:v>
                </c:pt>
                <c:pt idx="3114">
                  <c:v>2757</c:v>
                </c:pt>
                <c:pt idx="3115">
                  <c:v>2758</c:v>
                </c:pt>
                <c:pt idx="3116">
                  <c:v>2759</c:v>
                </c:pt>
                <c:pt idx="3117">
                  <c:v>2760</c:v>
                </c:pt>
                <c:pt idx="3118">
                  <c:v>2761</c:v>
                </c:pt>
                <c:pt idx="3119">
                  <c:v>2762</c:v>
                </c:pt>
                <c:pt idx="3120">
                  <c:v>2763</c:v>
                </c:pt>
                <c:pt idx="3121">
                  <c:v>2764</c:v>
                </c:pt>
                <c:pt idx="3122">
                  <c:v>2765</c:v>
                </c:pt>
                <c:pt idx="3123">
                  <c:v>2766</c:v>
                </c:pt>
                <c:pt idx="3124">
                  <c:v>2767</c:v>
                </c:pt>
                <c:pt idx="3125">
                  <c:v>2768</c:v>
                </c:pt>
                <c:pt idx="3126">
                  <c:v>2769</c:v>
                </c:pt>
                <c:pt idx="3127">
                  <c:v>2770</c:v>
                </c:pt>
                <c:pt idx="3128">
                  <c:v>2771</c:v>
                </c:pt>
                <c:pt idx="3129">
                  <c:v>2772</c:v>
                </c:pt>
                <c:pt idx="3130">
                  <c:v>2773</c:v>
                </c:pt>
                <c:pt idx="3131">
                  <c:v>2774</c:v>
                </c:pt>
                <c:pt idx="3132">
                  <c:v>2775</c:v>
                </c:pt>
                <c:pt idx="3133">
                  <c:v>2776</c:v>
                </c:pt>
                <c:pt idx="3134">
                  <c:v>2777</c:v>
                </c:pt>
                <c:pt idx="3135">
                  <c:v>2778</c:v>
                </c:pt>
                <c:pt idx="3136">
                  <c:v>2779</c:v>
                </c:pt>
                <c:pt idx="3137">
                  <c:v>2780</c:v>
                </c:pt>
                <c:pt idx="3138">
                  <c:v>2781</c:v>
                </c:pt>
                <c:pt idx="3139">
                  <c:v>2782</c:v>
                </c:pt>
                <c:pt idx="3140">
                  <c:v>2783</c:v>
                </c:pt>
                <c:pt idx="3141">
                  <c:v>2784</c:v>
                </c:pt>
                <c:pt idx="3142">
                  <c:v>2785</c:v>
                </c:pt>
                <c:pt idx="3143">
                  <c:v>2786</c:v>
                </c:pt>
                <c:pt idx="3144">
                  <c:v>2787</c:v>
                </c:pt>
                <c:pt idx="3145">
                  <c:v>2788</c:v>
                </c:pt>
                <c:pt idx="3146">
                  <c:v>2789</c:v>
                </c:pt>
                <c:pt idx="3147">
                  <c:v>2790</c:v>
                </c:pt>
                <c:pt idx="3148">
                  <c:v>2791</c:v>
                </c:pt>
                <c:pt idx="3149">
                  <c:v>2792</c:v>
                </c:pt>
                <c:pt idx="3150">
                  <c:v>2793</c:v>
                </c:pt>
                <c:pt idx="3151">
                  <c:v>2794</c:v>
                </c:pt>
                <c:pt idx="3152">
                  <c:v>2795</c:v>
                </c:pt>
                <c:pt idx="3153">
                  <c:v>2796</c:v>
                </c:pt>
                <c:pt idx="3154">
                  <c:v>2797</c:v>
                </c:pt>
                <c:pt idx="3155">
                  <c:v>2798</c:v>
                </c:pt>
                <c:pt idx="3156">
                  <c:v>2799</c:v>
                </c:pt>
                <c:pt idx="3157">
                  <c:v>2800</c:v>
                </c:pt>
                <c:pt idx="3158">
                  <c:v>2801</c:v>
                </c:pt>
                <c:pt idx="3159">
                  <c:v>2802</c:v>
                </c:pt>
                <c:pt idx="3160">
                  <c:v>2803</c:v>
                </c:pt>
                <c:pt idx="3161">
                  <c:v>2804</c:v>
                </c:pt>
                <c:pt idx="3162">
                  <c:v>2805</c:v>
                </c:pt>
                <c:pt idx="3163">
                  <c:v>2806</c:v>
                </c:pt>
                <c:pt idx="3164">
                  <c:v>2807</c:v>
                </c:pt>
                <c:pt idx="3165">
                  <c:v>2808</c:v>
                </c:pt>
                <c:pt idx="3166">
                  <c:v>2809</c:v>
                </c:pt>
                <c:pt idx="3167">
                  <c:v>2810</c:v>
                </c:pt>
                <c:pt idx="3168">
                  <c:v>2811</c:v>
                </c:pt>
                <c:pt idx="3169">
                  <c:v>2812</c:v>
                </c:pt>
                <c:pt idx="3170">
                  <c:v>2813</c:v>
                </c:pt>
                <c:pt idx="3171">
                  <c:v>2814</c:v>
                </c:pt>
                <c:pt idx="3172">
                  <c:v>2815</c:v>
                </c:pt>
                <c:pt idx="3173">
                  <c:v>2816</c:v>
                </c:pt>
                <c:pt idx="3174">
                  <c:v>2817</c:v>
                </c:pt>
                <c:pt idx="3175">
                  <c:v>2818</c:v>
                </c:pt>
                <c:pt idx="3176">
                  <c:v>2819</c:v>
                </c:pt>
                <c:pt idx="3177">
                  <c:v>2820</c:v>
                </c:pt>
                <c:pt idx="3178">
                  <c:v>2821</c:v>
                </c:pt>
                <c:pt idx="3179">
                  <c:v>2822</c:v>
                </c:pt>
                <c:pt idx="3180">
                  <c:v>2823</c:v>
                </c:pt>
                <c:pt idx="3181">
                  <c:v>2824</c:v>
                </c:pt>
                <c:pt idx="3182">
                  <c:v>2825</c:v>
                </c:pt>
                <c:pt idx="3183">
                  <c:v>2826</c:v>
                </c:pt>
                <c:pt idx="3184">
                  <c:v>2827</c:v>
                </c:pt>
                <c:pt idx="3185">
                  <c:v>2828</c:v>
                </c:pt>
                <c:pt idx="3186">
                  <c:v>2829</c:v>
                </c:pt>
                <c:pt idx="3187">
                  <c:v>2830</c:v>
                </c:pt>
                <c:pt idx="3188">
                  <c:v>2831</c:v>
                </c:pt>
                <c:pt idx="3189">
                  <c:v>2832</c:v>
                </c:pt>
                <c:pt idx="3190">
                  <c:v>2833</c:v>
                </c:pt>
                <c:pt idx="3191">
                  <c:v>2834</c:v>
                </c:pt>
                <c:pt idx="3192">
                  <c:v>2835</c:v>
                </c:pt>
                <c:pt idx="3193">
                  <c:v>2836</c:v>
                </c:pt>
                <c:pt idx="3194">
                  <c:v>2837</c:v>
                </c:pt>
                <c:pt idx="3195">
                  <c:v>2838</c:v>
                </c:pt>
                <c:pt idx="3196">
                  <c:v>2839</c:v>
                </c:pt>
                <c:pt idx="3197">
                  <c:v>2840</c:v>
                </c:pt>
                <c:pt idx="3198">
                  <c:v>2841</c:v>
                </c:pt>
                <c:pt idx="3199">
                  <c:v>2842</c:v>
                </c:pt>
                <c:pt idx="3200">
                  <c:v>2843</c:v>
                </c:pt>
                <c:pt idx="3201">
                  <c:v>2844</c:v>
                </c:pt>
                <c:pt idx="3202">
                  <c:v>2845</c:v>
                </c:pt>
                <c:pt idx="3203">
                  <c:v>2846</c:v>
                </c:pt>
                <c:pt idx="3204">
                  <c:v>2847</c:v>
                </c:pt>
                <c:pt idx="3205">
                  <c:v>2848</c:v>
                </c:pt>
                <c:pt idx="3206">
                  <c:v>2849</c:v>
                </c:pt>
                <c:pt idx="3207">
                  <c:v>2850</c:v>
                </c:pt>
                <c:pt idx="3208">
                  <c:v>2851</c:v>
                </c:pt>
                <c:pt idx="3209">
                  <c:v>2852</c:v>
                </c:pt>
                <c:pt idx="3210">
                  <c:v>2853</c:v>
                </c:pt>
                <c:pt idx="3211">
                  <c:v>2854</c:v>
                </c:pt>
                <c:pt idx="3212">
                  <c:v>2855</c:v>
                </c:pt>
                <c:pt idx="3213">
                  <c:v>2856</c:v>
                </c:pt>
                <c:pt idx="3214">
                  <c:v>2857</c:v>
                </c:pt>
                <c:pt idx="3215">
                  <c:v>2858</c:v>
                </c:pt>
                <c:pt idx="3216">
                  <c:v>2859</c:v>
                </c:pt>
                <c:pt idx="3217">
                  <c:v>2860</c:v>
                </c:pt>
                <c:pt idx="3218">
                  <c:v>2861</c:v>
                </c:pt>
                <c:pt idx="3219">
                  <c:v>2862</c:v>
                </c:pt>
                <c:pt idx="3220">
                  <c:v>2863</c:v>
                </c:pt>
                <c:pt idx="3221">
                  <c:v>2864</c:v>
                </c:pt>
                <c:pt idx="3222">
                  <c:v>2865</c:v>
                </c:pt>
                <c:pt idx="3223">
                  <c:v>2866</c:v>
                </c:pt>
                <c:pt idx="3224">
                  <c:v>2867</c:v>
                </c:pt>
                <c:pt idx="3225">
                  <c:v>2868</c:v>
                </c:pt>
                <c:pt idx="3226">
                  <c:v>2869</c:v>
                </c:pt>
                <c:pt idx="3227">
                  <c:v>2870</c:v>
                </c:pt>
                <c:pt idx="3228">
                  <c:v>2871</c:v>
                </c:pt>
                <c:pt idx="3229">
                  <c:v>2872</c:v>
                </c:pt>
                <c:pt idx="3230">
                  <c:v>2873</c:v>
                </c:pt>
                <c:pt idx="3231">
                  <c:v>2874</c:v>
                </c:pt>
                <c:pt idx="3232">
                  <c:v>2875</c:v>
                </c:pt>
                <c:pt idx="3233">
                  <c:v>2876</c:v>
                </c:pt>
                <c:pt idx="3234">
                  <c:v>2877</c:v>
                </c:pt>
                <c:pt idx="3235">
                  <c:v>2878</c:v>
                </c:pt>
                <c:pt idx="3236">
                  <c:v>2879</c:v>
                </c:pt>
                <c:pt idx="3237">
                  <c:v>2880</c:v>
                </c:pt>
                <c:pt idx="3238">
                  <c:v>2881</c:v>
                </c:pt>
                <c:pt idx="3239">
                  <c:v>2882</c:v>
                </c:pt>
                <c:pt idx="3240">
                  <c:v>2883</c:v>
                </c:pt>
                <c:pt idx="3241">
                  <c:v>2884</c:v>
                </c:pt>
                <c:pt idx="3242">
                  <c:v>2885</c:v>
                </c:pt>
                <c:pt idx="3243">
                  <c:v>2886</c:v>
                </c:pt>
                <c:pt idx="3244">
                  <c:v>2887</c:v>
                </c:pt>
                <c:pt idx="3245">
                  <c:v>2888</c:v>
                </c:pt>
                <c:pt idx="3246">
                  <c:v>2889</c:v>
                </c:pt>
                <c:pt idx="3247">
                  <c:v>2890</c:v>
                </c:pt>
                <c:pt idx="3248">
                  <c:v>2891</c:v>
                </c:pt>
                <c:pt idx="3249">
                  <c:v>2892</c:v>
                </c:pt>
                <c:pt idx="3250">
                  <c:v>2893</c:v>
                </c:pt>
                <c:pt idx="3251">
                  <c:v>2894</c:v>
                </c:pt>
                <c:pt idx="3252">
                  <c:v>2895</c:v>
                </c:pt>
                <c:pt idx="3253">
                  <c:v>2896</c:v>
                </c:pt>
                <c:pt idx="3254">
                  <c:v>2897</c:v>
                </c:pt>
                <c:pt idx="3255">
                  <c:v>2898</c:v>
                </c:pt>
                <c:pt idx="3256">
                  <c:v>2899</c:v>
                </c:pt>
                <c:pt idx="3257">
                  <c:v>2900</c:v>
                </c:pt>
                <c:pt idx="3258">
                  <c:v>2901</c:v>
                </c:pt>
                <c:pt idx="3259">
                  <c:v>2902</c:v>
                </c:pt>
                <c:pt idx="3260">
                  <c:v>2903</c:v>
                </c:pt>
                <c:pt idx="3261">
                  <c:v>2904</c:v>
                </c:pt>
                <c:pt idx="3262">
                  <c:v>2905</c:v>
                </c:pt>
                <c:pt idx="3263">
                  <c:v>2906</c:v>
                </c:pt>
                <c:pt idx="3264">
                  <c:v>2907</c:v>
                </c:pt>
                <c:pt idx="3265">
                  <c:v>2908</c:v>
                </c:pt>
                <c:pt idx="3266">
                  <c:v>2909</c:v>
                </c:pt>
                <c:pt idx="3267">
                  <c:v>2910</c:v>
                </c:pt>
                <c:pt idx="3268">
                  <c:v>2911</c:v>
                </c:pt>
                <c:pt idx="3269">
                  <c:v>2912</c:v>
                </c:pt>
                <c:pt idx="3270">
                  <c:v>2913</c:v>
                </c:pt>
                <c:pt idx="3271">
                  <c:v>2914</c:v>
                </c:pt>
                <c:pt idx="3272">
                  <c:v>2915</c:v>
                </c:pt>
                <c:pt idx="3273">
                  <c:v>2916</c:v>
                </c:pt>
                <c:pt idx="3274">
                  <c:v>2917</c:v>
                </c:pt>
                <c:pt idx="3275">
                  <c:v>2918</c:v>
                </c:pt>
                <c:pt idx="3276">
                  <c:v>2919</c:v>
                </c:pt>
                <c:pt idx="3277">
                  <c:v>2920</c:v>
                </c:pt>
                <c:pt idx="3278">
                  <c:v>2921</c:v>
                </c:pt>
                <c:pt idx="3279">
                  <c:v>2922</c:v>
                </c:pt>
                <c:pt idx="3280">
                  <c:v>2923</c:v>
                </c:pt>
                <c:pt idx="3281">
                  <c:v>2924</c:v>
                </c:pt>
                <c:pt idx="3282">
                  <c:v>2925</c:v>
                </c:pt>
                <c:pt idx="3283">
                  <c:v>2926</c:v>
                </c:pt>
                <c:pt idx="3284">
                  <c:v>2927</c:v>
                </c:pt>
                <c:pt idx="3285">
                  <c:v>2928</c:v>
                </c:pt>
                <c:pt idx="3286">
                  <c:v>2929</c:v>
                </c:pt>
                <c:pt idx="3287">
                  <c:v>2930</c:v>
                </c:pt>
                <c:pt idx="3288">
                  <c:v>2931</c:v>
                </c:pt>
                <c:pt idx="3289">
                  <c:v>2932</c:v>
                </c:pt>
                <c:pt idx="3290">
                  <c:v>2933</c:v>
                </c:pt>
                <c:pt idx="3291">
                  <c:v>2934</c:v>
                </c:pt>
                <c:pt idx="3292">
                  <c:v>2935</c:v>
                </c:pt>
                <c:pt idx="3293">
                  <c:v>2936</c:v>
                </c:pt>
                <c:pt idx="3294">
                  <c:v>2937</c:v>
                </c:pt>
                <c:pt idx="3295">
                  <c:v>2938</c:v>
                </c:pt>
                <c:pt idx="3296">
                  <c:v>2939</c:v>
                </c:pt>
                <c:pt idx="3297">
                  <c:v>2940</c:v>
                </c:pt>
                <c:pt idx="3298">
                  <c:v>2941</c:v>
                </c:pt>
                <c:pt idx="3299">
                  <c:v>2942</c:v>
                </c:pt>
                <c:pt idx="3300">
                  <c:v>2943</c:v>
                </c:pt>
                <c:pt idx="3301">
                  <c:v>2944</c:v>
                </c:pt>
                <c:pt idx="3302">
                  <c:v>2945</c:v>
                </c:pt>
                <c:pt idx="3303">
                  <c:v>2946</c:v>
                </c:pt>
                <c:pt idx="3304">
                  <c:v>2947</c:v>
                </c:pt>
                <c:pt idx="3305">
                  <c:v>2948</c:v>
                </c:pt>
                <c:pt idx="3306">
                  <c:v>2949</c:v>
                </c:pt>
                <c:pt idx="3307">
                  <c:v>2950</c:v>
                </c:pt>
                <c:pt idx="3308">
                  <c:v>2951</c:v>
                </c:pt>
                <c:pt idx="3309">
                  <c:v>2952</c:v>
                </c:pt>
                <c:pt idx="3310">
                  <c:v>2953</c:v>
                </c:pt>
                <c:pt idx="3311">
                  <c:v>2954</c:v>
                </c:pt>
                <c:pt idx="3312">
                  <c:v>2955</c:v>
                </c:pt>
                <c:pt idx="3313">
                  <c:v>2956</c:v>
                </c:pt>
                <c:pt idx="3314">
                  <c:v>2957</c:v>
                </c:pt>
                <c:pt idx="3315">
                  <c:v>2958</c:v>
                </c:pt>
                <c:pt idx="3316">
                  <c:v>2959</c:v>
                </c:pt>
                <c:pt idx="3317">
                  <c:v>2960</c:v>
                </c:pt>
                <c:pt idx="3318">
                  <c:v>2961</c:v>
                </c:pt>
                <c:pt idx="3319">
                  <c:v>2962</c:v>
                </c:pt>
                <c:pt idx="3320">
                  <c:v>2963</c:v>
                </c:pt>
                <c:pt idx="3321">
                  <c:v>2964</c:v>
                </c:pt>
                <c:pt idx="3322">
                  <c:v>2965</c:v>
                </c:pt>
                <c:pt idx="3323">
                  <c:v>2966</c:v>
                </c:pt>
                <c:pt idx="3324">
                  <c:v>2967</c:v>
                </c:pt>
                <c:pt idx="3325">
                  <c:v>2968</c:v>
                </c:pt>
                <c:pt idx="3326">
                  <c:v>2969</c:v>
                </c:pt>
                <c:pt idx="3327">
                  <c:v>2970</c:v>
                </c:pt>
                <c:pt idx="3328">
                  <c:v>2971</c:v>
                </c:pt>
                <c:pt idx="3329">
                  <c:v>2972</c:v>
                </c:pt>
                <c:pt idx="3330">
                  <c:v>2973</c:v>
                </c:pt>
                <c:pt idx="3331">
                  <c:v>2974</c:v>
                </c:pt>
                <c:pt idx="3332">
                  <c:v>2975</c:v>
                </c:pt>
                <c:pt idx="3333">
                  <c:v>2976</c:v>
                </c:pt>
                <c:pt idx="3334">
                  <c:v>2977</c:v>
                </c:pt>
                <c:pt idx="3335">
                  <c:v>2978</c:v>
                </c:pt>
                <c:pt idx="3336">
                  <c:v>2979</c:v>
                </c:pt>
                <c:pt idx="3337">
                  <c:v>2980</c:v>
                </c:pt>
                <c:pt idx="3338">
                  <c:v>2981</c:v>
                </c:pt>
                <c:pt idx="3339">
                  <c:v>2982</c:v>
                </c:pt>
                <c:pt idx="3340">
                  <c:v>2983</c:v>
                </c:pt>
                <c:pt idx="3341">
                  <c:v>2984</c:v>
                </c:pt>
                <c:pt idx="3342">
                  <c:v>2985</c:v>
                </c:pt>
                <c:pt idx="3343">
                  <c:v>2986</c:v>
                </c:pt>
                <c:pt idx="3344">
                  <c:v>2987</c:v>
                </c:pt>
                <c:pt idx="3345">
                  <c:v>2988</c:v>
                </c:pt>
                <c:pt idx="3346">
                  <c:v>2989</c:v>
                </c:pt>
                <c:pt idx="3347">
                  <c:v>2990</c:v>
                </c:pt>
                <c:pt idx="3348">
                  <c:v>2991</c:v>
                </c:pt>
                <c:pt idx="3349">
                  <c:v>2992</c:v>
                </c:pt>
                <c:pt idx="3350">
                  <c:v>2993</c:v>
                </c:pt>
                <c:pt idx="3351">
                  <c:v>2994</c:v>
                </c:pt>
                <c:pt idx="3352">
                  <c:v>2995</c:v>
                </c:pt>
                <c:pt idx="3353">
                  <c:v>2996</c:v>
                </c:pt>
                <c:pt idx="3354">
                  <c:v>2997</c:v>
                </c:pt>
                <c:pt idx="3355">
                  <c:v>2998</c:v>
                </c:pt>
                <c:pt idx="3356">
                  <c:v>2999</c:v>
                </c:pt>
                <c:pt idx="3357">
                  <c:v>3000</c:v>
                </c:pt>
                <c:pt idx="3358">
                  <c:v>3001</c:v>
                </c:pt>
                <c:pt idx="3359">
                  <c:v>3002</c:v>
                </c:pt>
                <c:pt idx="3360">
                  <c:v>3003</c:v>
                </c:pt>
                <c:pt idx="3361">
                  <c:v>3004</c:v>
                </c:pt>
                <c:pt idx="3362">
                  <c:v>3005</c:v>
                </c:pt>
                <c:pt idx="3363">
                  <c:v>3006</c:v>
                </c:pt>
                <c:pt idx="3364">
                  <c:v>3007</c:v>
                </c:pt>
                <c:pt idx="3365">
                  <c:v>3008</c:v>
                </c:pt>
                <c:pt idx="3366">
                  <c:v>3009</c:v>
                </c:pt>
                <c:pt idx="3367">
                  <c:v>3010</c:v>
                </c:pt>
                <c:pt idx="3368">
                  <c:v>3011</c:v>
                </c:pt>
                <c:pt idx="3369">
                  <c:v>3012</c:v>
                </c:pt>
                <c:pt idx="3370">
                  <c:v>3013</c:v>
                </c:pt>
                <c:pt idx="3371">
                  <c:v>3014</c:v>
                </c:pt>
                <c:pt idx="3372">
                  <c:v>3015</c:v>
                </c:pt>
                <c:pt idx="3373">
                  <c:v>3016</c:v>
                </c:pt>
                <c:pt idx="3374">
                  <c:v>3017</c:v>
                </c:pt>
                <c:pt idx="3375">
                  <c:v>3018</c:v>
                </c:pt>
                <c:pt idx="3376">
                  <c:v>3019</c:v>
                </c:pt>
                <c:pt idx="3377">
                  <c:v>3020</c:v>
                </c:pt>
                <c:pt idx="3378">
                  <c:v>3021</c:v>
                </c:pt>
                <c:pt idx="3379">
                  <c:v>3022</c:v>
                </c:pt>
                <c:pt idx="3380">
                  <c:v>3023</c:v>
                </c:pt>
                <c:pt idx="3381">
                  <c:v>3024</c:v>
                </c:pt>
                <c:pt idx="3382">
                  <c:v>3025</c:v>
                </c:pt>
                <c:pt idx="3383">
                  <c:v>3026</c:v>
                </c:pt>
                <c:pt idx="3384">
                  <c:v>3027</c:v>
                </c:pt>
                <c:pt idx="3385">
                  <c:v>3028</c:v>
                </c:pt>
                <c:pt idx="3386">
                  <c:v>3029</c:v>
                </c:pt>
                <c:pt idx="3387">
                  <c:v>3030</c:v>
                </c:pt>
                <c:pt idx="3388">
                  <c:v>3031</c:v>
                </c:pt>
                <c:pt idx="3389">
                  <c:v>3032</c:v>
                </c:pt>
                <c:pt idx="3390">
                  <c:v>3033</c:v>
                </c:pt>
                <c:pt idx="3391">
                  <c:v>3034</c:v>
                </c:pt>
                <c:pt idx="3392">
                  <c:v>3035</c:v>
                </c:pt>
                <c:pt idx="3393">
                  <c:v>3036</c:v>
                </c:pt>
                <c:pt idx="3394">
                  <c:v>3037</c:v>
                </c:pt>
                <c:pt idx="3395">
                  <c:v>3038</c:v>
                </c:pt>
                <c:pt idx="3396">
                  <c:v>3039</c:v>
                </c:pt>
                <c:pt idx="3397">
                  <c:v>3040</c:v>
                </c:pt>
                <c:pt idx="3398">
                  <c:v>3041</c:v>
                </c:pt>
                <c:pt idx="3399">
                  <c:v>3042</c:v>
                </c:pt>
                <c:pt idx="3400">
                  <c:v>3043</c:v>
                </c:pt>
                <c:pt idx="3401">
                  <c:v>3044</c:v>
                </c:pt>
                <c:pt idx="3402">
                  <c:v>3045</c:v>
                </c:pt>
                <c:pt idx="3403">
                  <c:v>3046</c:v>
                </c:pt>
                <c:pt idx="3404">
                  <c:v>3047</c:v>
                </c:pt>
                <c:pt idx="3405">
                  <c:v>3048</c:v>
                </c:pt>
                <c:pt idx="3406">
                  <c:v>3049</c:v>
                </c:pt>
                <c:pt idx="3407">
                  <c:v>3050</c:v>
                </c:pt>
                <c:pt idx="3408">
                  <c:v>3051</c:v>
                </c:pt>
                <c:pt idx="3409">
                  <c:v>3052</c:v>
                </c:pt>
                <c:pt idx="3410">
                  <c:v>3053</c:v>
                </c:pt>
                <c:pt idx="3411">
                  <c:v>3054</c:v>
                </c:pt>
                <c:pt idx="3412">
                  <c:v>3055</c:v>
                </c:pt>
                <c:pt idx="3413">
                  <c:v>3056</c:v>
                </c:pt>
                <c:pt idx="3414">
                  <c:v>3057</c:v>
                </c:pt>
                <c:pt idx="3415">
                  <c:v>3058</c:v>
                </c:pt>
                <c:pt idx="3416">
                  <c:v>3059</c:v>
                </c:pt>
                <c:pt idx="3417">
                  <c:v>3060</c:v>
                </c:pt>
                <c:pt idx="3418">
                  <c:v>3061</c:v>
                </c:pt>
                <c:pt idx="3419">
                  <c:v>3062</c:v>
                </c:pt>
                <c:pt idx="3420">
                  <c:v>3063</c:v>
                </c:pt>
                <c:pt idx="3421">
                  <c:v>3064</c:v>
                </c:pt>
                <c:pt idx="3422">
                  <c:v>3065</c:v>
                </c:pt>
                <c:pt idx="3423">
                  <c:v>3066</c:v>
                </c:pt>
                <c:pt idx="3424">
                  <c:v>3067</c:v>
                </c:pt>
                <c:pt idx="3425">
                  <c:v>3068</c:v>
                </c:pt>
                <c:pt idx="3426">
                  <c:v>3069</c:v>
                </c:pt>
                <c:pt idx="3427">
                  <c:v>3070</c:v>
                </c:pt>
                <c:pt idx="3428">
                  <c:v>3071</c:v>
                </c:pt>
                <c:pt idx="3429">
                  <c:v>3072</c:v>
                </c:pt>
                <c:pt idx="3430">
                  <c:v>3073</c:v>
                </c:pt>
                <c:pt idx="3431">
                  <c:v>3074</c:v>
                </c:pt>
                <c:pt idx="3432">
                  <c:v>3075</c:v>
                </c:pt>
                <c:pt idx="3433">
                  <c:v>3076</c:v>
                </c:pt>
                <c:pt idx="3434">
                  <c:v>3077</c:v>
                </c:pt>
                <c:pt idx="3435">
                  <c:v>3078</c:v>
                </c:pt>
                <c:pt idx="3436">
                  <c:v>3079</c:v>
                </c:pt>
                <c:pt idx="3437">
                  <c:v>3080</c:v>
                </c:pt>
                <c:pt idx="3438">
                  <c:v>3081</c:v>
                </c:pt>
                <c:pt idx="3439">
                  <c:v>3082</c:v>
                </c:pt>
                <c:pt idx="3440">
                  <c:v>3083</c:v>
                </c:pt>
                <c:pt idx="3441">
                  <c:v>3084</c:v>
                </c:pt>
                <c:pt idx="3442">
                  <c:v>3085</c:v>
                </c:pt>
                <c:pt idx="3443">
                  <c:v>3086</c:v>
                </c:pt>
                <c:pt idx="3444">
                  <c:v>3087</c:v>
                </c:pt>
                <c:pt idx="3445">
                  <c:v>3088</c:v>
                </c:pt>
                <c:pt idx="3446">
                  <c:v>3089</c:v>
                </c:pt>
                <c:pt idx="3447">
                  <c:v>3090</c:v>
                </c:pt>
                <c:pt idx="3448">
                  <c:v>3091</c:v>
                </c:pt>
                <c:pt idx="3449">
                  <c:v>3092</c:v>
                </c:pt>
                <c:pt idx="3450">
                  <c:v>3093</c:v>
                </c:pt>
                <c:pt idx="3451">
                  <c:v>3094</c:v>
                </c:pt>
                <c:pt idx="3452">
                  <c:v>3095</c:v>
                </c:pt>
                <c:pt idx="3453">
                  <c:v>3096</c:v>
                </c:pt>
                <c:pt idx="3454">
                  <c:v>3097</c:v>
                </c:pt>
                <c:pt idx="3455">
                  <c:v>3098</c:v>
                </c:pt>
                <c:pt idx="3456">
                  <c:v>3099</c:v>
                </c:pt>
                <c:pt idx="3457">
                  <c:v>3100</c:v>
                </c:pt>
                <c:pt idx="3458">
                  <c:v>3101</c:v>
                </c:pt>
                <c:pt idx="3459">
                  <c:v>3102</c:v>
                </c:pt>
                <c:pt idx="3460">
                  <c:v>3103</c:v>
                </c:pt>
                <c:pt idx="3461">
                  <c:v>3104</c:v>
                </c:pt>
                <c:pt idx="3462">
                  <c:v>3105</c:v>
                </c:pt>
                <c:pt idx="3463">
                  <c:v>3106</c:v>
                </c:pt>
                <c:pt idx="3464">
                  <c:v>3107</c:v>
                </c:pt>
                <c:pt idx="3465">
                  <c:v>3108</c:v>
                </c:pt>
                <c:pt idx="3466">
                  <c:v>3109</c:v>
                </c:pt>
                <c:pt idx="3467">
                  <c:v>3110</c:v>
                </c:pt>
                <c:pt idx="3468">
                  <c:v>3111</c:v>
                </c:pt>
                <c:pt idx="3469">
                  <c:v>3112</c:v>
                </c:pt>
                <c:pt idx="3470">
                  <c:v>3113</c:v>
                </c:pt>
                <c:pt idx="3471">
                  <c:v>3114</c:v>
                </c:pt>
                <c:pt idx="3472">
                  <c:v>3115</c:v>
                </c:pt>
                <c:pt idx="3473">
                  <c:v>3116</c:v>
                </c:pt>
                <c:pt idx="3474">
                  <c:v>3117</c:v>
                </c:pt>
                <c:pt idx="3475">
                  <c:v>3118</c:v>
                </c:pt>
                <c:pt idx="3476">
                  <c:v>3119</c:v>
                </c:pt>
                <c:pt idx="3477">
                  <c:v>3120</c:v>
                </c:pt>
                <c:pt idx="3478">
                  <c:v>3121</c:v>
                </c:pt>
                <c:pt idx="3479">
                  <c:v>3122</c:v>
                </c:pt>
                <c:pt idx="3480">
                  <c:v>3123</c:v>
                </c:pt>
                <c:pt idx="3481">
                  <c:v>3124</c:v>
                </c:pt>
                <c:pt idx="3482">
                  <c:v>3125</c:v>
                </c:pt>
                <c:pt idx="3483">
                  <c:v>3126</c:v>
                </c:pt>
                <c:pt idx="3484">
                  <c:v>3127</c:v>
                </c:pt>
                <c:pt idx="3485">
                  <c:v>3128</c:v>
                </c:pt>
                <c:pt idx="3486">
                  <c:v>3129</c:v>
                </c:pt>
                <c:pt idx="3487">
                  <c:v>3130</c:v>
                </c:pt>
                <c:pt idx="3488">
                  <c:v>3131</c:v>
                </c:pt>
                <c:pt idx="3489">
                  <c:v>3132</c:v>
                </c:pt>
                <c:pt idx="3490">
                  <c:v>3133</c:v>
                </c:pt>
                <c:pt idx="3491">
                  <c:v>3134</c:v>
                </c:pt>
                <c:pt idx="3492">
                  <c:v>3135</c:v>
                </c:pt>
                <c:pt idx="3493">
                  <c:v>3136</c:v>
                </c:pt>
                <c:pt idx="3494">
                  <c:v>3137</c:v>
                </c:pt>
                <c:pt idx="3495">
                  <c:v>3138</c:v>
                </c:pt>
                <c:pt idx="3496">
                  <c:v>3139</c:v>
                </c:pt>
                <c:pt idx="3497">
                  <c:v>3140</c:v>
                </c:pt>
                <c:pt idx="3498">
                  <c:v>3141</c:v>
                </c:pt>
                <c:pt idx="3499">
                  <c:v>3142</c:v>
                </c:pt>
                <c:pt idx="3500">
                  <c:v>3143</c:v>
                </c:pt>
                <c:pt idx="3501">
                  <c:v>3144</c:v>
                </c:pt>
                <c:pt idx="3502">
                  <c:v>3145</c:v>
                </c:pt>
                <c:pt idx="3503">
                  <c:v>3146</c:v>
                </c:pt>
                <c:pt idx="3504">
                  <c:v>3147</c:v>
                </c:pt>
                <c:pt idx="3505">
                  <c:v>3148</c:v>
                </c:pt>
                <c:pt idx="3506">
                  <c:v>3149</c:v>
                </c:pt>
                <c:pt idx="3507">
                  <c:v>3150</c:v>
                </c:pt>
                <c:pt idx="3508">
                  <c:v>3151</c:v>
                </c:pt>
                <c:pt idx="3509">
                  <c:v>3152</c:v>
                </c:pt>
                <c:pt idx="3510">
                  <c:v>3153</c:v>
                </c:pt>
                <c:pt idx="3511">
                  <c:v>3154</c:v>
                </c:pt>
                <c:pt idx="3512">
                  <c:v>3155</c:v>
                </c:pt>
                <c:pt idx="3513">
                  <c:v>3156</c:v>
                </c:pt>
                <c:pt idx="3514">
                  <c:v>3157</c:v>
                </c:pt>
                <c:pt idx="3515">
                  <c:v>3158</c:v>
                </c:pt>
                <c:pt idx="3516">
                  <c:v>3159</c:v>
                </c:pt>
                <c:pt idx="3517">
                  <c:v>3160</c:v>
                </c:pt>
                <c:pt idx="3518">
                  <c:v>3161</c:v>
                </c:pt>
                <c:pt idx="3519">
                  <c:v>3162</c:v>
                </c:pt>
                <c:pt idx="3520">
                  <c:v>3163</c:v>
                </c:pt>
                <c:pt idx="3521">
                  <c:v>3164</c:v>
                </c:pt>
                <c:pt idx="3522">
                  <c:v>3165</c:v>
                </c:pt>
                <c:pt idx="3523">
                  <c:v>3166</c:v>
                </c:pt>
                <c:pt idx="3524">
                  <c:v>3167</c:v>
                </c:pt>
                <c:pt idx="3525">
                  <c:v>3168</c:v>
                </c:pt>
                <c:pt idx="3526">
                  <c:v>3169</c:v>
                </c:pt>
                <c:pt idx="3527">
                  <c:v>3170</c:v>
                </c:pt>
                <c:pt idx="3528">
                  <c:v>3171</c:v>
                </c:pt>
                <c:pt idx="3529">
                  <c:v>3172</c:v>
                </c:pt>
                <c:pt idx="3530">
                  <c:v>3173</c:v>
                </c:pt>
                <c:pt idx="3531">
                  <c:v>3174</c:v>
                </c:pt>
                <c:pt idx="3532">
                  <c:v>3175</c:v>
                </c:pt>
                <c:pt idx="3533">
                  <c:v>3176</c:v>
                </c:pt>
                <c:pt idx="3534">
                  <c:v>3177</c:v>
                </c:pt>
                <c:pt idx="3535">
                  <c:v>3178</c:v>
                </c:pt>
                <c:pt idx="3536">
                  <c:v>3179</c:v>
                </c:pt>
                <c:pt idx="3537">
                  <c:v>3180</c:v>
                </c:pt>
                <c:pt idx="3538">
                  <c:v>3181</c:v>
                </c:pt>
                <c:pt idx="3539">
                  <c:v>3182</c:v>
                </c:pt>
                <c:pt idx="3540">
                  <c:v>3183</c:v>
                </c:pt>
                <c:pt idx="3541">
                  <c:v>3184</c:v>
                </c:pt>
                <c:pt idx="3542">
                  <c:v>3185</c:v>
                </c:pt>
                <c:pt idx="3543">
                  <c:v>3186</c:v>
                </c:pt>
                <c:pt idx="3544">
                  <c:v>3187</c:v>
                </c:pt>
                <c:pt idx="3545">
                  <c:v>3188</c:v>
                </c:pt>
                <c:pt idx="3546">
                  <c:v>3189</c:v>
                </c:pt>
                <c:pt idx="3547">
                  <c:v>3190</c:v>
                </c:pt>
                <c:pt idx="3548">
                  <c:v>3191</c:v>
                </c:pt>
                <c:pt idx="3549">
                  <c:v>3192</c:v>
                </c:pt>
                <c:pt idx="3550">
                  <c:v>3193</c:v>
                </c:pt>
                <c:pt idx="3551">
                  <c:v>3194</c:v>
                </c:pt>
                <c:pt idx="3552">
                  <c:v>3195</c:v>
                </c:pt>
                <c:pt idx="3553">
                  <c:v>3196</c:v>
                </c:pt>
                <c:pt idx="3554">
                  <c:v>3197</c:v>
                </c:pt>
                <c:pt idx="3555">
                  <c:v>3198</c:v>
                </c:pt>
                <c:pt idx="3556">
                  <c:v>3199</c:v>
                </c:pt>
                <c:pt idx="3557">
                  <c:v>3200</c:v>
                </c:pt>
                <c:pt idx="3558">
                  <c:v>3201</c:v>
                </c:pt>
                <c:pt idx="3559">
                  <c:v>3202</c:v>
                </c:pt>
                <c:pt idx="3560">
                  <c:v>3203</c:v>
                </c:pt>
                <c:pt idx="3561">
                  <c:v>3204</c:v>
                </c:pt>
                <c:pt idx="3562">
                  <c:v>3205</c:v>
                </c:pt>
                <c:pt idx="3563">
                  <c:v>3206</c:v>
                </c:pt>
                <c:pt idx="3564">
                  <c:v>3207</c:v>
                </c:pt>
                <c:pt idx="3565">
                  <c:v>3208</c:v>
                </c:pt>
                <c:pt idx="3566">
                  <c:v>3209</c:v>
                </c:pt>
                <c:pt idx="3567">
                  <c:v>3210</c:v>
                </c:pt>
                <c:pt idx="3568">
                  <c:v>3211</c:v>
                </c:pt>
                <c:pt idx="3569">
                  <c:v>3212</c:v>
                </c:pt>
                <c:pt idx="3570">
                  <c:v>3213</c:v>
                </c:pt>
                <c:pt idx="3571">
                  <c:v>3214</c:v>
                </c:pt>
                <c:pt idx="3572">
                  <c:v>3215</c:v>
                </c:pt>
                <c:pt idx="3573">
                  <c:v>3216</c:v>
                </c:pt>
                <c:pt idx="3574">
                  <c:v>3217</c:v>
                </c:pt>
                <c:pt idx="3575">
                  <c:v>3218</c:v>
                </c:pt>
                <c:pt idx="3576">
                  <c:v>3219</c:v>
                </c:pt>
                <c:pt idx="3577">
                  <c:v>3220</c:v>
                </c:pt>
                <c:pt idx="3578">
                  <c:v>3221</c:v>
                </c:pt>
                <c:pt idx="3579">
                  <c:v>3222</c:v>
                </c:pt>
                <c:pt idx="3580">
                  <c:v>3223</c:v>
                </c:pt>
                <c:pt idx="3581">
                  <c:v>3224</c:v>
                </c:pt>
                <c:pt idx="3582">
                  <c:v>3225</c:v>
                </c:pt>
                <c:pt idx="3583">
                  <c:v>3226</c:v>
                </c:pt>
                <c:pt idx="3584">
                  <c:v>3227</c:v>
                </c:pt>
                <c:pt idx="3585">
                  <c:v>3228</c:v>
                </c:pt>
                <c:pt idx="3586">
                  <c:v>3229</c:v>
                </c:pt>
                <c:pt idx="3587">
                  <c:v>3230</c:v>
                </c:pt>
                <c:pt idx="3588">
                  <c:v>3231</c:v>
                </c:pt>
                <c:pt idx="3589">
                  <c:v>3232</c:v>
                </c:pt>
                <c:pt idx="3590">
                  <c:v>3233</c:v>
                </c:pt>
                <c:pt idx="3591">
                  <c:v>3234</c:v>
                </c:pt>
                <c:pt idx="3592">
                  <c:v>3235</c:v>
                </c:pt>
                <c:pt idx="3593">
                  <c:v>3236</c:v>
                </c:pt>
                <c:pt idx="3594">
                  <c:v>3237</c:v>
                </c:pt>
                <c:pt idx="3595">
                  <c:v>3238</c:v>
                </c:pt>
                <c:pt idx="3596">
                  <c:v>3239</c:v>
                </c:pt>
                <c:pt idx="3597">
                  <c:v>3240</c:v>
                </c:pt>
                <c:pt idx="3598">
                  <c:v>3241</c:v>
                </c:pt>
                <c:pt idx="3599">
                  <c:v>3242</c:v>
                </c:pt>
                <c:pt idx="3600">
                  <c:v>3243</c:v>
                </c:pt>
                <c:pt idx="3601">
                  <c:v>3244</c:v>
                </c:pt>
                <c:pt idx="3602">
                  <c:v>3245</c:v>
                </c:pt>
                <c:pt idx="3603">
                  <c:v>3246</c:v>
                </c:pt>
                <c:pt idx="3604">
                  <c:v>3247</c:v>
                </c:pt>
                <c:pt idx="3605">
                  <c:v>3248</c:v>
                </c:pt>
                <c:pt idx="3606">
                  <c:v>3249</c:v>
                </c:pt>
                <c:pt idx="3607">
                  <c:v>3250</c:v>
                </c:pt>
                <c:pt idx="3608">
                  <c:v>3251</c:v>
                </c:pt>
                <c:pt idx="3609">
                  <c:v>3252</c:v>
                </c:pt>
                <c:pt idx="3610">
                  <c:v>3253</c:v>
                </c:pt>
                <c:pt idx="3611">
                  <c:v>3254</c:v>
                </c:pt>
                <c:pt idx="3612">
                  <c:v>3255</c:v>
                </c:pt>
                <c:pt idx="3613">
                  <c:v>3256</c:v>
                </c:pt>
                <c:pt idx="3614">
                  <c:v>3257</c:v>
                </c:pt>
                <c:pt idx="3615">
                  <c:v>3258</c:v>
                </c:pt>
                <c:pt idx="3616">
                  <c:v>3259</c:v>
                </c:pt>
                <c:pt idx="3617">
                  <c:v>3260</c:v>
                </c:pt>
                <c:pt idx="3618">
                  <c:v>3261</c:v>
                </c:pt>
                <c:pt idx="3619">
                  <c:v>3262</c:v>
                </c:pt>
                <c:pt idx="3620">
                  <c:v>3263</c:v>
                </c:pt>
                <c:pt idx="3621">
                  <c:v>3264</c:v>
                </c:pt>
                <c:pt idx="3622">
                  <c:v>3265</c:v>
                </c:pt>
                <c:pt idx="3623">
                  <c:v>3266</c:v>
                </c:pt>
                <c:pt idx="3624">
                  <c:v>3267</c:v>
                </c:pt>
                <c:pt idx="3625">
                  <c:v>3268</c:v>
                </c:pt>
                <c:pt idx="3626">
                  <c:v>3269</c:v>
                </c:pt>
                <c:pt idx="3627">
                  <c:v>3270</c:v>
                </c:pt>
                <c:pt idx="3628">
                  <c:v>3271</c:v>
                </c:pt>
                <c:pt idx="3629">
                  <c:v>3272</c:v>
                </c:pt>
                <c:pt idx="3630">
                  <c:v>3273</c:v>
                </c:pt>
                <c:pt idx="3631">
                  <c:v>3274</c:v>
                </c:pt>
                <c:pt idx="3632">
                  <c:v>3275</c:v>
                </c:pt>
                <c:pt idx="3633">
                  <c:v>3276</c:v>
                </c:pt>
                <c:pt idx="3634">
                  <c:v>3277</c:v>
                </c:pt>
                <c:pt idx="3635">
                  <c:v>3278</c:v>
                </c:pt>
                <c:pt idx="3636">
                  <c:v>3279</c:v>
                </c:pt>
                <c:pt idx="3637">
                  <c:v>3280</c:v>
                </c:pt>
                <c:pt idx="3638">
                  <c:v>3281</c:v>
                </c:pt>
                <c:pt idx="3639">
                  <c:v>3282</c:v>
                </c:pt>
                <c:pt idx="3640">
                  <c:v>3283</c:v>
                </c:pt>
                <c:pt idx="3641">
                  <c:v>3284</c:v>
                </c:pt>
                <c:pt idx="3642">
                  <c:v>3285</c:v>
                </c:pt>
                <c:pt idx="3643">
                  <c:v>3286</c:v>
                </c:pt>
                <c:pt idx="3644">
                  <c:v>3287</c:v>
                </c:pt>
                <c:pt idx="3645">
                  <c:v>3288</c:v>
                </c:pt>
                <c:pt idx="3646">
                  <c:v>3289</c:v>
                </c:pt>
                <c:pt idx="3647">
                  <c:v>3290</c:v>
                </c:pt>
                <c:pt idx="3648">
                  <c:v>3291</c:v>
                </c:pt>
                <c:pt idx="3649">
                  <c:v>3292</c:v>
                </c:pt>
                <c:pt idx="3650">
                  <c:v>3293</c:v>
                </c:pt>
                <c:pt idx="3651">
                  <c:v>3294</c:v>
                </c:pt>
                <c:pt idx="3652">
                  <c:v>3295</c:v>
                </c:pt>
                <c:pt idx="3653">
                  <c:v>3296</c:v>
                </c:pt>
                <c:pt idx="3654">
                  <c:v>3297</c:v>
                </c:pt>
                <c:pt idx="3655">
                  <c:v>3298</c:v>
                </c:pt>
                <c:pt idx="3656">
                  <c:v>3299</c:v>
                </c:pt>
                <c:pt idx="3657">
                  <c:v>3300</c:v>
                </c:pt>
                <c:pt idx="3658">
                  <c:v>3301</c:v>
                </c:pt>
                <c:pt idx="3659">
                  <c:v>3302</c:v>
                </c:pt>
                <c:pt idx="3660">
                  <c:v>3303</c:v>
                </c:pt>
                <c:pt idx="3661">
                  <c:v>3304</c:v>
                </c:pt>
                <c:pt idx="3662">
                  <c:v>3305</c:v>
                </c:pt>
                <c:pt idx="3663">
                  <c:v>3306</c:v>
                </c:pt>
                <c:pt idx="3664">
                  <c:v>3307</c:v>
                </c:pt>
                <c:pt idx="3665">
                  <c:v>3308</c:v>
                </c:pt>
                <c:pt idx="3666">
                  <c:v>3309</c:v>
                </c:pt>
                <c:pt idx="3667">
                  <c:v>3310</c:v>
                </c:pt>
                <c:pt idx="3668">
                  <c:v>3311</c:v>
                </c:pt>
                <c:pt idx="3669">
                  <c:v>3312</c:v>
                </c:pt>
                <c:pt idx="3670">
                  <c:v>3313</c:v>
                </c:pt>
                <c:pt idx="3671">
                  <c:v>3314</c:v>
                </c:pt>
                <c:pt idx="3672">
                  <c:v>3315</c:v>
                </c:pt>
                <c:pt idx="3673">
                  <c:v>3316</c:v>
                </c:pt>
                <c:pt idx="3674">
                  <c:v>3317</c:v>
                </c:pt>
                <c:pt idx="3675">
                  <c:v>3318</c:v>
                </c:pt>
                <c:pt idx="3676">
                  <c:v>3319</c:v>
                </c:pt>
                <c:pt idx="3677">
                  <c:v>3320</c:v>
                </c:pt>
                <c:pt idx="3678">
                  <c:v>3321</c:v>
                </c:pt>
                <c:pt idx="3679">
                  <c:v>3322</c:v>
                </c:pt>
                <c:pt idx="3680">
                  <c:v>3323</c:v>
                </c:pt>
                <c:pt idx="3681">
                  <c:v>3324</c:v>
                </c:pt>
                <c:pt idx="3682">
                  <c:v>3325</c:v>
                </c:pt>
                <c:pt idx="3683">
                  <c:v>3326</c:v>
                </c:pt>
                <c:pt idx="3684">
                  <c:v>3327</c:v>
                </c:pt>
                <c:pt idx="3685">
                  <c:v>3328</c:v>
                </c:pt>
                <c:pt idx="3686">
                  <c:v>3329</c:v>
                </c:pt>
                <c:pt idx="3687">
                  <c:v>3330</c:v>
                </c:pt>
                <c:pt idx="3688">
                  <c:v>3331</c:v>
                </c:pt>
                <c:pt idx="3689">
                  <c:v>3332</c:v>
                </c:pt>
                <c:pt idx="3690">
                  <c:v>3333</c:v>
                </c:pt>
                <c:pt idx="3691">
                  <c:v>3334</c:v>
                </c:pt>
                <c:pt idx="3692">
                  <c:v>3335</c:v>
                </c:pt>
                <c:pt idx="3693">
                  <c:v>3336</c:v>
                </c:pt>
                <c:pt idx="3694">
                  <c:v>3337</c:v>
                </c:pt>
                <c:pt idx="3695">
                  <c:v>3338</c:v>
                </c:pt>
                <c:pt idx="3696">
                  <c:v>3339</c:v>
                </c:pt>
                <c:pt idx="3697">
                  <c:v>3340</c:v>
                </c:pt>
                <c:pt idx="3698">
                  <c:v>3341</c:v>
                </c:pt>
                <c:pt idx="3699">
                  <c:v>3342</c:v>
                </c:pt>
                <c:pt idx="3700">
                  <c:v>3343</c:v>
                </c:pt>
                <c:pt idx="3701">
                  <c:v>3344</c:v>
                </c:pt>
                <c:pt idx="3702">
                  <c:v>3345</c:v>
                </c:pt>
                <c:pt idx="3703">
                  <c:v>3346</c:v>
                </c:pt>
                <c:pt idx="3704">
                  <c:v>3347</c:v>
                </c:pt>
                <c:pt idx="3705">
                  <c:v>3348</c:v>
                </c:pt>
                <c:pt idx="3706">
                  <c:v>3349</c:v>
                </c:pt>
                <c:pt idx="3707">
                  <c:v>3350</c:v>
                </c:pt>
                <c:pt idx="3708">
                  <c:v>3351</c:v>
                </c:pt>
                <c:pt idx="3709">
                  <c:v>3352</c:v>
                </c:pt>
                <c:pt idx="3710">
                  <c:v>3353</c:v>
                </c:pt>
                <c:pt idx="3711">
                  <c:v>3354</c:v>
                </c:pt>
                <c:pt idx="3712">
                  <c:v>3355</c:v>
                </c:pt>
                <c:pt idx="3713">
                  <c:v>3356</c:v>
                </c:pt>
                <c:pt idx="3714">
                  <c:v>3357</c:v>
                </c:pt>
                <c:pt idx="3715">
                  <c:v>3358</c:v>
                </c:pt>
                <c:pt idx="3716">
                  <c:v>3359</c:v>
                </c:pt>
                <c:pt idx="3717">
                  <c:v>3360</c:v>
                </c:pt>
                <c:pt idx="3718">
                  <c:v>3361</c:v>
                </c:pt>
                <c:pt idx="3719">
                  <c:v>3362</c:v>
                </c:pt>
                <c:pt idx="3720">
                  <c:v>3363</c:v>
                </c:pt>
                <c:pt idx="3721">
                  <c:v>3364</c:v>
                </c:pt>
                <c:pt idx="3722">
                  <c:v>3365</c:v>
                </c:pt>
                <c:pt idx="3723">
                  <c:v>3366</c:v>
                </c:pt>
                <c:pt idx="3724">
                  <c:v>3367</c:v>
                </c:pt>
                <c:pt idx="3725">
                  <c:v>3368</c:v>
                </c:pt>
                <c:pt idx="3726">
                  <c:v>3369</c:v>
                </c:pt>
                <c:pt idx="3727">
                  <c:v>3370</c:v>
                </c:pt>
                <c:pt idx="3728">
                  <c:v>3371</c:v>
                </c:pt>
                <c:pt idx="3729">
                  <c:v>3372</c:v>
                </c:pt>
                <c:pt idx="3730">
                  <c:v>3373</c:v>
                </c:pt>
                <c:pt idx="3731">
                  <c:v>3374</c:v>
                </c:pt>
                <c:pt idx="3732">
                  <c:v>3375</c:v>
                </c:pt>
                <c:pt idx="3733">
                  <c:v>3376</c:v>
                </c:pt>
                <c:pt idx="3734">
                  <c:v>3377</c:v>
                </c:pt>
                <c:pt idx="3735">
                  <c:v>3378</c:v>
                </c:pt>
                <c:pt idx="3736">
                  <c:v>3379</c:v>
                </c:pt>
                <c:pt idx="3737">
                  <c:v>3380</c:v>
                </c:pt>
                <c:pt idx="3738">
                  <c:v>3381</c:v>
                </c:pt>
                <c:pt idx="3739">
                  <c:v>3382</c:v>
                </c:pt>
                <c:pt idx="3740">
                  <c:v>3383</c:v>
                </c:pt>
                <c:pt idx="3741">
                  <c:v>3384</c:v>
                </c:pt>
                <c:pt idx="3742">
                  <c:v>3385</c:v>
                </c:pt>
                <c:pt idx="3743">
                  <c:v>3386</c:v>
                </c:pt>
                <c:pt idx="3744">
                  <c:v>3387</c:v>
                </c:pt>
                <c:pt idx="3745">
                  <c:v>3388</c:v>
                </c:pt>
                <c:pt idx="3746">
                  <c:v>3389</c:v>
                </c:pt>
                <c:pt idx="3747">
                  <c:v>3390</c:v>
                </c:pt>
                <c:pt idx="3748">
                  <c:v>3391</c:v>
                </c:pt>
                <c:pt idx="3749">
                  <c:v>3392</c:v>
                </c:pt>
                <c:pt idx="3750">
                  <c:v>3393</c:v>
                </c:pt>
                <c:pt idx="3751">
                  <c:v>3394</c:v>
                </c:pt>
                <c:pt idx="3752">
                  <c:v>3395</c:v>
                </c:pt>
                <c:pt idx="3753">
                  <c:v>3396</c:v>
                </c:pt>
                <c:pt idx="3754">
                  <c:v>3397</c:v>
                </c:pt>
                <c:pt idx="3755">
                  <c:v>3398</c:v>
                </c:pt>
                <c:pt idx="3756">
                  <c:v>3399</c:v>
                </c:pt>
                <c:pt idx="3757">
                  <c:v>3400</c:v>
                </c:pt>
                <c:pt idx="3758">
                  <c:v>3401</c:v>
                </c:pt>
                <c:pt idx="3759">
                  <c:v>3402</c:v>
                </c:pt>
                <c:pt idx="3760">
                  <c:v>3403</c:v>
                </c:pt>
                <c:pt idx="3761">
                  <c:v>3404</c:v>
                </c:pt>
                <c:pt idx="3762">
                  <c:v>3405</c:v>
                </c:pt>
                <c:pt idx="3763">
                  <c:v>3406</c:v>
                </c:pt>
                <c:pt idx="3764">
                  <c:v>3407</c:v>
                </c:pt>
                <c:pt idx="3765">
                  <c:v>3408</c:v>
                </c:pt>
                <c:pt idx="3766">
                  <c:v>3409</c:v>
                </c:pt>
                <c:pt idx="3767">
                  <c:v>3410</c:v>
                </c:pt>
                <c:pt idx="3768">
                  <c:v>3411</c:v>
                </c:pt>
                <c:pt idx="3769">
                  <c:v>3412</c:v>
                </c:pt>
                <c:pt idx="3770">
                  <c:v>3413</c:v>
                </c:pt>
                <c:pt idx="3771">
                  <c:v>3414</c:v>
                </c:pt>
                <c:pt idx="3772">
                  <c:v>3415</c:v>
                </c:pt>
                <c:pt idx="3773">
                  <c:v>3416</c:v>
                </c:pt>
                <c:pt idx="3774">
                  <c:v>3417</c:v>
                </c:pt>
                <c:pt idx="3775">
                  <c:v>3418</c:v>
                </c:pt>
                <c:pt idx="3776">
                  <c:v>3419</c:v>
                </c:pt>
                <c:pt idx="3777">
                  <c:v>3420</c:v>
                </c:pt>
                <c:pt idx="3778">
                  <c:v>3421</c:v>
                </c:pt>
                <c:pt idx="3779">
                  <c:v>3422</c:v>
                </c:pt>
                <c:pt idx="3780">
                  <c:v>3423</c:v>
                </c:pt>
                <c:pt idx="3781">
                  <c:v>3424</c:v>
                </c:pt>
                <c:pt idx="3782">
                  <c:v>3425</c:v>
                </c:pt>
                <c:pt idx="3783">
                  <c:v>3426</c:v>
                </c:pt>
                <c:pt idx="3784">
                  <c:v>3427</c:v>
                </c:pt>
                <c:pt idx="3785">
                  <c:v>3428</c:v>
                </c:pt>
                <c:pt idx="3786">
                  <c:v>3429</c:v>
                </c:pt>
                <c:pt idx="3787">
                  <c:v>3430</c:v>
                </c:pt>
                <c:pt idx="3788">
                  <c:v>3431</c:v>
                </c:pt>
                <c:pt idx="3789">
                  <c:v>3432</c:v>
                </c:pt>
                <c:pt idx="3790">
                  <c:v>3433</c:v>
                </c:pt>
                <c:pt idx="3791">
                  <c:v>3434</c:v>
                </c:pt>
                <c:pt idx="3792">
                  <c:v>3435</c:v>
                </c:pt>
                <c:pt idx="3793">
                  <c:v>3436</c:v>
                </c:pt>
                <c:pt idx="3794">
                  <c:v>3437</c:v>
                </c:pt>
                <c:pt idx="3795">
                  <c:v>3438</c:v>
                </c:pt>
                <c:pt idx="3796">
                  <c:v>3439</c:v>
                </c:pt>
                <c:pt idx="3797">
                  <c:v>3440</c:v>
                </c:pt>
                <c:pt idx="3798">
                  <c:v>3441</c:v>
                </c:pt>
                <c:pt idx="3799">
                  <c:v>3442</c:v>
                </c:pt>
                <c:pt idx="3800">
                  <c:v>3443</c:v>
                </c:pt>
                <c:pt idx="3801">
                  <c:v>3444</c:v>
                </c:pt>
                <c:pt idx="3802">
                  <c:v>3445</c:v>
                </c:pt>
                <c:pt idx="3803">
                  <c:v>3446</c:v>
                </c:pt>
                <c:pt idx="3804">
                  <c:v>3447</c:v>
                </c:pt>
                <c:pt idx="3805">
                  <c:v>3448</c:v>
                </c:pt>
                <c:pt idx="3806">
                  <c:v>3449</c:v>
                </c:pt>
                <c:pt idx="3807">
                  <c:v>3450</c:v>
                </c:pt>
                <c:pt idx="3808">
                  <c:v>3451</c:v>
                </c:pt>
                <c:pt idx="3809">
                  <c:v>3452</c:v>
                </c:pt>
                <c:pt idx="3810">
                  <c:v>3453</c:v>
                </c:pt>
                <c:pt idx="3811">
                  <c:v>3454</c:v>
                </c:pt>
                <c:pt idx="3812">
                  <c:v>3455</c:v>
                </c:pt>
                <c:pt idx="3813">
                  <c:v>3456</c:v>
                </c:pt>
                <c:pt idx="3814">
                  <c:v>3457</c:v>
                </c:pt>
                <c:pt idx="3815">
                  <c:v>3458</c:v>
                </c:pt>
                <c:pt idx="3816">
                  <c:v>3459</c:v>
                </c:pt>
                <c:pt idx="3817">
                  <c:v>3460</c:v>
                </c:pt>
                <c:pt idx="3818">
                  <c:v>3461</c:v>
                </c:pt>
                <c:pt idx="3819">
                  <c:v>3462</c:v>
                </c:pt>
                <c:pt idx="3820">
                  <c:v>3463</c:v>
                </c:pt>
                <c:pt idx="3821">
                  <c:v>3464</c:v>
                </c:pt>
                <c:pt idx="3822">
                  <c:v>3465</c:v>
                </c:pt>
                <c:pt idx="3823">
                  <c:v>3466</c:v>
                </c:pt>
                <c:pt idx="3824">
                  <c:v>3467</c:v>
                </c:pt>
                <c:pt idx="3825">
                  <c:v>3468</c:v>
                </c:pt>
                <c:pt idx="3826">
                  <c:v>3469</c:v>
                </c:pt>
                <c:pt idx="3827">
                  <c:v>3470</c:v>
                </c:pt>
                <c:pt idx="3828">
                  <c:v>3471</c:v>
                </c:pt>
                <c:pt idx="3829">
                  <c:v>3472</c:v>
                </c:pt>
                <c:pt idx="3830">
                  <c:v>3473</c:v>
                </c:pt>
                <c:pt idx="3831">
                  <c:v>3474</c:v>
                </c:pt>
                <c:pt idx="3832">
                  <c:v>3475</c:v>
                </c:pt>
                <c:pt idx="3833">
                  <c:v>3476</c:v>
                </c:pt>
                <c:pt idx="3834">
                  <c:v>3477</c:v>
                </c:pt>
                <c:pt idx="3835">
                  <c:v>3478</c:v>
                </c:pt>
                <c:pt idx="3836">
                  <c:v>3479</c:v>
                </c:pt>
                <c:pt idx="3837">
                  <c:v>3480</c:v>
                </c:pt>
                <c:pt idx="3838">
                  <c:v>3481</c:v>
                </c:pt>
                <c:pt idx="3839">
                  <c:v>3482</c:v>
                </c:pt>
                <c:pt idx="3840">
                  <c:v>3483</c:v>
                </c:pt>
                <c:pt idx="3841">
                  <c:v>3484</c:v>
                </c:pt>
                <c:pt idx="3842">
                  <c:v>3485</c:v>
                </c:pt>
                <c:pt idx="3843">
                  <c:v>3486</c:v>
                </c:pt>
                <c:pt idx="3844">
                  <c:v>3487</c:v>
                </c:pt>
                <c:pt idx="3845">
                  <c:v>3488</c:v>
                </c:pt>
                <c:pt idx="3846">
                  <c:v>3489</c:v>
                </c:pt>
                <c:pt idx="3847">
                  <c:v>3490</c:v>
                </c:pt>
                <c:pt idx="3848">
                  <c:v>3491</c:v>
                </c:pt>
                <c:pt idx="3849">
                  <c:v>3492</c:v>
                </c:pt>
                <c:pt idx="3850">
                  <c:v>3493</c:v>
                </c:pt>
                <c:pt idx="3851">
                  <c:v>3494</c:v>
                </c:pt>
                <c:pt idx="3852">
                  <c:v>3495</c:v>
                </c:pt>
                <c:pt idx="3853">
                  <c:v>3496</c:v>
                </c:pt>
                <c:pt idx="3854">
                  <c:v>3497</c:v>
                </c:pt>
                <c:pt idx="3855">
                  <c:v>3498</c:v>
                </c:pt>
                <c:pt idx="3856">
                  <c:v>3499</c:v>
                </c:pt>
                <c:pt idx="3857">
                  <c:v>3500</c:v>
                </c:pt>
                <c:pt idx="3858">
                  <c:v>3501</c:v>
                </c:pt>
                <c:pt idx="3859">
                  <c:v>3502</c:v>
                </c:pt>
                <c:pt idx="3860">
                  <c:v>3503</c:v>
                </c:pt>
                <c:pt idx="3861">
                  <c:v>3504</c:v>
                </c:pt>
                <c:pt idx="3862">
                  <c:v>3505</c:v>
                </c:pt>
                <c:pt idx="3863">
                  <c:v>3506</c:v>
                </c:pt>
                <c:pt idx="3864">
                  <c:v>3507</c:v>
                </c:pt>
                <c:pt idx="3865">
                  <c:v>3508</c:v>
                </c:pt>
                <c:pt idx="3866">
                  <c:v>3509</c:v>
                </c:pt>
                <c:pt idx="3867">
                  <c:v>3510</c:v>
                </c:pt>
                <c:pt idx="3868">
                  <c:v>3511</c:v>
                </c:pt>
                <c:pt idx="3869">
                  <c:v>3512</c:v>
                </c:pt>
                <c:pt idx="3870">
                  <c:v>3513</c:v>
                </c:pt>
                <c:pt idx="3871">
                  <c:v>3514</c:v>
                </c:pt>
                <c:pt idx="3872">
                  <c:v>3515</c:v>
                </c:pt>
                <c:pt idx="3873">
                  <c:v>3516</c:v>
                </c:pt>
                <c:pt idx="3874">
                  <c:v>3517</c:v>
                </c:pt>
                <c:pt idx="3875">
                  <c:v>3518</c:v>
                </c:pt>
                <c:pt idx="3876">
                  <c:v>3519</c:v>
                </c:pt>
                <c:pt idx="3877">
                  <c:v>3520</c:v>
                </c:pt>
                <c:pt idx="3878">
                  <c:v>3521</c:v>
                </c:pt>
                <c:pt idx="3879">
                  <c:v>3522</c:v>
                </c:pt>
                <c:pt idx="3880">
                  <c:v>3523</c:v>
                </c:pt>
                <c:pt idx="3881">
                  <c:v>3524</c:v>
                </c:pt>
                <c:pt idx="3882">
                  <c:v>3525</c:v>
                </c:pt>
                <c:pt idx="3883">
                  <c:v>3526</c:v>
                </c:pt>
                <c:pt idx="3884">
                  <c:v>3527</c:v>
                </c:pt>
                <c:pt idx="3885">
                  <c:v>3528</c:v>
                </c:pt>
                <c:pt idx="3886">
                  <c:v>3529</c:v>
                </c:pt>
                <c:pt idx="3887">
                  <c:v>3530</c:v>
                </c:pt>
                <c:pt idx="3888">
                  <c:v>3531</c:v>
                </c:pt>
                <c:pt idx="3889">
                  <c:v>3532</c:v>
                </c:pt>
                <c:pt idx="3890">
                  <c:v>3533</c:v>
                </c:pt>
                <c:pt idx="3891">
                  <c:v>3534</c:v>
                </c:pt>
                <c:pt idx="3892">
                  <c:v>3535</c:v>
                </c:pt>
                <c:pt idx="3893">
                  <c:v>3536</c:v>
                </c:pt>
                <c:pt idx="3894">
                  <c:v>3537</c:v>
                </c:pt>
                <c:pt idx="3895">
                  <c:v>3538</c:v>
                </c:pt>
                <c:pt idx="3896">
                  <c:v>3539</c:v>
                </c:pt>
                <c:pt idx="3897">
                  <c:v>3540</c:v>
                </c:pt>
                <c:pt idx="3898">
                  <c:v>3541</c:v>
                </c:pt>
                <c:pt idx="3899">
                  <c:v>3542</c:v>
                </c:pt>
                <c:pt idx="3900">
                  <c:v>3543</c:v>
                </c:pt>
                <c:pt idx="3901">
                  <c:v>3544</c:v>
                </c:pt>
                <c:pt idx="3902">
                  <c:v>3545</c:v>
                </c:pt>
                <c:pt idx="3903">
                  <c:v>3546</c:v>
                </c:pt>
                <c:pt idx="3904">
                  <c:v>3547</c:v>
                </c:pt>
                <c:pt idx="3905">
                  <c:v>3548</c:v>
                </c:pt>
                <c:pt idx="3906">
                  <c:v>3549</c:v>
                </c:pt>
                <c:pt idx="3907">
                  <c:v>3550</c:v>
                </c:pt>
                <c:pt idx="3908">
                  <c:v>3551</c:v>
                </c:pt>
                <c:pt idx="3909">
                  <c:v>3552</c:v>
                </c:pt>
                <c:pt idx="3910">
                  <c:v>3553</c:v>
                </c:pt>
                <c:pt idx="3911">
                  <c:v>3554</c:v>
                </c:pt>
                <c:pt idx="3912">
                  <c:v>3555</c:v>
                </c:pt>
                <c:pt idx="3913">
                  <c:v>3556</c:v>
                </c:pt>
                <c:pt idx="3914">
                  <c:v>3557</c:v>
                </c:pt>
                <c:pt idx="3915">
                  <c:v>3558</c:v>
                </c:pt>
                <c:pt idx="3916">
                  <c:v>3559</c:v>
                </c:pt>
                <c:pt idx="3917">
                  <c:v>3560</c:v>
                </c:pt>
                <c:pt idx="3918">
                  <c:v>3561</c:v>
                </c:pt>
                <c:pt idx="3919">
                  <c:v>3562</c:v>
                </c:pt>
                <c:pt idx="3920">
                  <c:v>3563</c:v>
                </c:pt>
                <c:pt idx="3921">
                  <c:v>3564</c:v>
                </c:pt>
                <c:pt idx="3922">
                  <c:v>3565</c:v>
                </c:pt>
                <c:pt idx="3923">
                  <c:v>3566</c:v>
                </c:pt>
                <c:pt idx="3924">
                  <c:v>3567</c:v>
                </c:pt>
                <c:pt idx="3925">
                  <c:v>3568</c:v>
                </c:pt>
                <c:pt idx="3926">
                  <c:v>3569</c:v>
                </c:pt>
                <c:pt idx="3927">
                  <c:v>3570</c:v>
                </c:pt>
                <c:pt idx="3928">
                  <c:v>3571</c:v>
                </c:pt>
                <c:pt idx="3929">
                  <c:v>3572</c:v>
                </c:pt>
                <c:pt idx="3930">
                  <c:v>3573</c:v>
                </c:pt>
                <c:pt idx="3931">
                  <c:v>3574</c:v>
                </c:pt>
                <c:pt idx="3932">
                  <c:v>3575</c:v>
                </c:pt>
                <c:pt idx="3933">
                  <c:v>3576</c:v>
                </c:pt>
                <c:pt idx="3934">
                  <c:v>3577</c:v>
                </c:pt>
                <c:pt idx="3935">
                  <c:v>3578</c:v>
                </c:pt>
                <c:pt idx="3936">
                  <c:v>3579</c:v>
                </c:pt>
                <c:pt idx="3937">
                  <c:v>3580</c:v>
                </c:pt>
                <c:pt idx="3938">
                  <c:v>3581</c:v>
                </c:pt>
                <c:pt idx="3939">
                  <c:v>3582</c:v>
                </c:pt>
                <c:pt idx="3940">
                  <c:v>3583</c:v>
                </c:pt>
                <c:pt idx="3941">
                  <c:v>3584</c:v>
                </c:pt>
                <c:pt idx="3942">
                  <c:v>3585</c:v>
                </c:pt>
                <c:pt idx="3943">
                  <c:v>3586</c:v>
                </c:pt>
                <c:pt idx="3944">
                  <c:v>3587</c:v>
                </c:pt>
                <c:pt idx="3945">
                  <c:v>3588</c:v>
                </c:pt>
                <c:pt idx="3946">
                  <c:v>3589</c:v>
                </c:pt>
                <c:pt idx="3947">
                  <c:v>3590</c:v>
                </c:pt>
                <c:pt idx="3948">
                  <c:v>3591</c:v>
                </c:pt>
                <c:pt idx="3949">
                  <c:v>3592</c:v>
                </c:pt>
                <c:pt idx="3950">
                  <c:v>3593</c:v>
                </c:pt>
                <c:pt idx="3951">
                  <c:v>3594</c:v>
                </c:pt>
                <c:pt idx="3952">
                  <c:v>3595</c:v>
                </c:pt>
                <c:pt idx="3953">
                  <c:v>3596</c:v>
                </c:pt>
                <c:pt idx="3954">
                  <c:v>3597</c:v>
                </c:pt>
                <c:pt idx="3955">
                  <c:v>3598</c:v>
                </c:pt>
                <c:pt idx="3956">
                  <c:v>3599</c:v>
                </c:pt>
                <c:pt idx="3957">
                  <c:v>3600</c:v>
                </c:pt>
                <c:pt idx="3958">
                  <c:v>3601</c:v>
                </c:pt>
                <c:pt idx="3959">
                  <c:v>3602</c:v>
                </c:pt>
                <c:pt idx="3960">
                  <c:v>3603</c:v>
                </c:pt>
                <c:pt idx="3961">
                  <c:v>3604</c:v>
                </c:pt>
                <c:pt idx="3962">
                  <c:v>3605</c:v>
                </c:pt>
                <c:pt idx="3963">
                  <c:v>3606</c:v>
                </c:pt>
                <c:pt idx="3964">
                  <c:v>3607</c:v>
                </c:pt>
                <c:pt idx="3965">
                  <c:v>3608</c:v>
                </c:pt>
                <c:pt idx="3966">
                  <c:v>3609</c:v>
                </c:pt>
                <c:pt idx="3967">
                  <c:v>3610</c:v>
                </c:pt>
                <c:pt idx="3968">
                  <c:v>3611</c:v>
                </c:pt>
                <c:pt idx="3969">
                  <c:v>3612</c:v>
                </c:pt>
                <c:pt idx="3970">
                  <c:v>3613</c:v>
                </c:pt>
                <c:pt idx="3971">
                  <c:v>3614</c:v>
                </c:pt>
                <c:pt idx="3972">
                  <c:v>3615</c:v>
                </c:pt>
                <c:pt idx="3973">
                  <c:v>3616</c:v>
                </c:pt>
                <c:pt idx="3974">
                  <c:v>3617</c:v>
                </c:pt>
                <c:pt idx="3975">
                  <c:v>3618</c:v>
                </c:pt>
                <c:pt idx="3976">
                  <c:v>3619</c:v>
                </c:pt>
                <c:pt idx="3977">
                  <c:v>3620</c:v>
                </c:pt>
                <c:pt idx="3978">
                  <c:v>3621</c:v>
                </c:pt>
                <c:pt idx="3979">
                  <c:v>3622</c:v>
                </c:pt>
                <c:pt idx="3980">
                  <c:v>3623</c:v>
                </c:pt>
                <c:pt idx="3981">
                  <c:v>3624</c:v>
                </c:pt>
                <c:pt idx="3982">
                  <c:v>3625</c:v>
                </c:pt>
                <c:pt idx="3983">
                  <c:v>3626</c:v>
                </c:pt>
                <c:pt idx="3984">
                  <c:v>3627</c:v>
                </c:pt>
                <c:pt idx="3985">
                  <c:v>3628</c:v>
                </c:pt>
                <c:pt idx="3986">
                  <c:v>3629</c:v>
                </c:pt>
                <c:pt idx="3987">
                  <c:v>3630</c:v>
                </c:pt>
                <c:pt idx="3988">
                  <c:v>3631</c:v>
                </c:pt>
                <c:pt idx="3989">
                  <c:v>3632</c:v>
                </c:pt>
                <c:pt idx="3990">
                  <c:v>3633</c:v>
                </c:pt>
                <c:pt idx="3991">
                  <c:v>3634</c:v>
                </c:pt>
                <c:pt idx="3992">
                  <c:v>3635</c:v>
                </c:pt>
                <c:pt idx="3993">
                  <c:v>3636</c:v>
                </c:pt>
                <c:pt idx="3994">
                  <c:v>3637</c:v>
                </c:pt>
                <c:pt idx="3995">
                  <c:v>3638</c:v>
                </c:pt>
                <c:pt idx="3996">
                  <c:v>3639</c:v>
                </c:pt>
              </c:numCache>
            </c:numRef>
          </c:cat>
          <c:val>
            <c:numRef>
              <c:f>'איור 22 נתונים'!$L$4:$L$4000</c:f>
              <c:numCache>
                <c:formatCode>0.00</c:formatCode>
                <c:ptCount val="3997"/>
                <c:pt idx="0">
                  <c:v>100</c:v>
                </c:pt>
                <c:pt idx="1">
                  <c:v>100</c:v>
                </c:pt>
                <c:pt idx="2">
                  <c:v>101.31920217576966</c:v>
                </c:pt>
                <c:pt idx="3">
                  <c:v>100.50801574470633</c:v>
                </c:pt>
                <c:pt idx="4">
                  <c:v>99.279575687097591</c:v>
                </c:pt>
                <c:pt idx="5">
                  <c:v>95.991654927469099</c:v>
                </c:pt>
                <c:pt idx="6">
                  <c:v>96.388424048179573</c:v>
                </c:pt>
                <c:pt idx="7">
                  <c:v>96.388424048179573</c:v>
                </c:pt>
                <c:pt idx="8">
                  <c:v>96.388424048179573</c:v>
                </c:pt>
                <c:pt idx="9">
                  <c:v>95.079306552205551</c:v>
                </c:pt>
                <c:pt idx="10">
                  <c:v>96.287262103979359</c:v>
                </c:pt>
                <c:pt idx="11">
                  <c:v>97.94650707660891</c:v>
                </c:pt>
                <c:pt idx="12">
                  <c:v>98.078868498926937</c:v>
                </c:pt>
                <c:pt idx="13">
                  <c:v>97.462127300173648</c:v>
                </c:pt>
                <c:pt idx="14">
                  <c:v>97.462127300173648</c:v>
                </c:pt>
                <c:pt idx="15">
                  <c:v>97.462127300173648</c:v>
                </c:pt>
                <c:pt idx="16">
                  <c:v>96.549778924910115</c:v>
                </c:pt>
                <c:pt idx="17">
                  <c:v>95.808554959929154</c:v>
                </c:pt>
                <c:pt idx="18">
                  <c:v>96.163094483995309</c:v>
                </c:pt>
                <c:pt idx="19">
                  <c:v>94.545763961766468</c:v>
                </c:pt>
                <c:pt idx="20">
                  <c:v>94.563097005165247</c:v>
                </c:pt>
                <c:pt idx="21">
                  <c:v>94.563097005165247</c:v>
                </c:pt>
                <c:pt idx="22">
                  <c:v>94.563097005165247</c:v>
                </c:pt>
                <c:pt idx="23">
                  <c:v>93.71755963354795</c:v>
                </c:pt>
                <c:pt idx="24">
                  <c:v>93.71755963354795</c:v>
                </c:pt>
                <c:pt idx="25">
                  <c:v>93.71755963354795</c:v>
                </c:pt>
                <c:pt idx="26">
                  <c:v>92.569797014304484</c:v>
                </c:pt>
                <c:pt idx="27">
                  <c:v>94.119371094156236</c:v>
                </c:pt>
                <c:pt idx="28">
                  <c:v>94.119371094156236</c:v>
                </c:pt>
                <c:pt idx="29">
                  <c:v>94.119371094156236</c:v>
                </c:pt>
                <c:pt idx="30">
                  <c:v>94.588623850898003</c:v>
                </c:pt>
                <c:pt idx="31">
                  <c:v>94.588623850898003</c:v>
                </c:pt>
                <c:pt idx="32">
                  <c:v>94.328943346159775</c:v>
                </c:pt>
                <c:pt idx="33">
                  <c:v>93.115000015757303</c:v>
                </c:pt>
                <c:pt idx="34">
                  <c:v>95.862760113830817</c:v>
                </c:pt>
                <c:pt idx="35">
                  <c:v>95.862760113830817</c:v>
                </c:pt>
                <c:pt idx="36">
                  <c:v>95.862760113830817</c:v>
                </c:pt>
                <c:pt idx="37">
                  <c:v>95.604025047823441</c:v>
                </c:pt>
                <c:pt idx="38">
                  <c:v>96.275286546722015</c:v>
                </c:pt>
                <c:pt idx="39">
                  <c:v>96.757460299451964</c:v>
                </c:pt>
                <c:pt idx="40">
                  <c:v>96.930475587196256</c:v>
                </c:pt>
                <c:pt idx="41">
                  <c:v>96.751157374579691</c:v>
                </c:pt>
                <c:pt idx="42">
                  <c:v>96.751157374579691</c:v>
                </c:pt>
                <c:pt idx="43">
                  <c:v>96.751157374579691</c:v>
                </c:pt>
                <c:pt idx="44">
                  <c:v>96.282850056568762</c:v>
                </c:pt>
                <c:pt idx="45">
                  <c:v>96.688443272100443</c:v>
                </c:pt>
                <c:pt idx="46">
                  <c:v>96.977432377494793</c:v>
                </c:pt>
                <c:pt idx="47">
                  <c:v>96.729412283770301</c:v>
                </c:pt>
                <c:pt idx="48">
                  <c:v>98.795826203149588</c:v>
                </c:pt>
                <c:pt idx="49">
                  <c:v>98.795826203149588</c:v>
                </c:pt>
                <c:pt idx="50">
                  <c:v>98.795826203149588</c:v>
                </c:pt>
                <c:pt idx="51">
                  <c:v>98.485407153189456</c:v>
                </c:pt>
                <c:pt idx="52">
                  <c:v>98.09872271227465</c:v>
                </c:pt>
                <c:pt idx="53">
                  <c:v>98.077607913952491</c:v>
                </c:pt>
                <c:pt idx="54">
                  <c:v>98.524485287397624</c:v>
                </c:pt>
                <c:pt idx="55">
                  <c:v>99.688320365065422</c:v>
                </c:pt>
                <c:pt idx="56">
                  <c:v>99.688320365065422</c:v>
                </c:pt>
                <c:pt idx="57">
                  <c:v>99.688320365065422</c:v>
                </c:pt>
                <c:pt idx="58">
                  <c:v>98.869885570398964</c:v>
                </c:pt>
                <c:pt idx="59">
                  <c:v>99.378846753836143</c:v>
                </c:pt>
                <c:pt idx="60">
                  <c:v>99.641048428523263</c:v>
                </c:pt>
                <c:pt idx="61">
                  <c:v>99.568249646248347</c:v>
                </c:pt>
                <c:pt idx="62">
                  <c:v>99.936655605033536</c:v>
                </c:pt>
                <c:pt idx="63">
                  <c:v>99.936655605033536</c:v>
                </c:pt>
                <c:pt idx="64">
                  <c:v>99.936655605033536</c:v>
                </c:pt>
                <c:pt idx="65">
                  <c:v>99.750089028813846</c:v>
                </c:pt>
                <c:pt idx="66">
                  <c:v>101.32077790698777</c:v>
                </c:pt>
                <c:pt idx="67">
                  <c:v>101.24860941720009</c:v>
                </c:pt>
                <c:pt idx="68">
                  <c:v>99.29501785303475</c:v>
                </c:pt>
                <c:pt idx="69">
                  <c:v>98.817886440202614</c:v>
                </c:pt>
                <c:pt idx="70">
                  <c:v>98.817886440202614</c:v>
                </c:pt>
                <c:pt idx="71">
                  <c:v>98.817886440202614</c:v>
                </c:pt>
                <c:pt idx="72">
                  <c:v>99.763010024802043</c:v>
                </c:pt>
                <c:pt idx="73">
                  <c:v>100.55528768124852</c:v>
                </c:pt>
                <c:pt idx="74">
                  <c:v>100.92148761632839</c:v>
                </c:pt>
                <c:pt idx="75">
                  <c:v>100.30033437016451</c:v>
                </c:pt>
                <c:pt idx="76">
                  <c:v>102.14677621150098</c:v>
                </c:pt>
                <c:pt idx="77">
                  <c:v>102.14677621150098</c:v>
                </c:pt>
                <c:pt idx="78">
                  <c:v>102.14677621150098</c:v>
                </c:pt>
                <c:pt idx="79">
                  <c:v>102.25833798174045</c:v>
                </c:pt>
                <c:pt idx="80">
                  <c:v>102.08878930267593</c:v>
                </c:pt>
                <c:pt idx="81">
                  <c:v>102.72160295985354</c:v>
                </c:pt>
                <c:pt idx="82">
                  <c:v>102.85427952841519</c:v>
                </c:pt>
                <c:pt idx="83">
                  <c:v>103.07015470529103</c:v>
                </c:pt>
                <c:pt idx="84">
                  <c:v>103.07015470529103</c:v>
                </c:pt>
                <c:pt idx="85">
                  <c:v>103.07015470529103</c:v>
                </c:pt>
                <c:pt idx="86">
                  <c:v>103.3682830517502</c:v>
                </c:pt>
                <c:pt idx="87">
                  <c:v>103.66168420455516</c:v>
                </c:pt>
                <c:pt idx="88">
                  <c:v>103.45526341498775</c:v>
                </c:pt>
                <c:pt idx="89">
                  <c:v>103.94342494634638</c:v>
                </c:pt>
                <c:pt idx="90">
                  <c:v>104.37958734750865</c:v>
                </c:pt>
                <c:pt idx="91">
                  <c:v>104.37958734750865</c:v>
                </c:pt>
                <c:pt idx="92">
                  <c:v>104.37958734750865</c:v>
                </c:pt>
                <c:pt idx="93">
                  <c:v>104.53779076180307</c:v>
                </c:pt>
                <c:pt idx="94">
                  <c:v>104.85514302912273</c:v>
                </c:pt>
                <c:pt idx="95">
                  <c:v>104.77572617573192</c:v>
                </c:pt>
                <c:pt idx="96">
                  <c:v>104.27716481833401</c:v>
                </c:pt>
                <c:pt idx="97">
                  <c:v>103.48142055320778</c:v>
                </c:pt>
                <c:pt idx="98">
                  <c:v>103.48142055320778</c:v>
                </c:pt>
                <c:pt idx="99">
                  <c:v>103.48142055320778</c:v>
                </c:pt>
                <c:pt idx="100">
                  <c:v>104.13818532490009</c:v>
                </c:pt>
                <c:pt idx="101">
                  <c:v>104.12274315896298</c:v>
                </c:pt>
                <c:pt idx="102">
                  <c:v>104.73727833401095</c:v>
                </c:pt>
                <c:pt idx="103">
                  <c:v>105.32282005464643</c:v>
                </c:pt>
                <c:pt idx="104">
                  <c:v>106.71103925776762</c:v>
                </c:pt>
                <c:pt idx="105">
                  <c:v>106.71103925776762</c:v>
                </c:pt>
                <c:pt idx="106">
                  <c:v>106.71103925776762</c:v>
                </c:pt>
                <c:pt idx="107">
                  <c:v>106.7696564590799</c:v>
                </c:pt>
                <c:pt idx="108">
                  <c:v>107.43335444813172</c:v>
                </c:pt>
                <c:pt idx="109">
                  <c:v>106.27928890401597</c:v>
                </c:pt>
                <c:pt idx="110">
                  <c:v>106.12234607469603</c:v>
                </c:pt>
                <c:pt idx="111">
                  <c:v>104.17883919032633</c:v>
                </c:pt>
                <c:pt idx="112">
                  <c:v>104.17883919032633</c:v>
                </c:pt>
                <c:pt idx="113">
                  <c:v>104.17883919032633</c:v>
                </c:pt>
                <c:pt idx="114">
                  <c:v>104.0133874124288</c:v>
                </c:pt>
                <c:pt idx="115">
                  <c:v>104.61374100651415</c:v>
                </c:pt>
                <c:pt idx="116">
                  <c:v>104.69284271366134</c:v>
                </c:pt>
                <c:pt idx="117">
                  <c:v>104.63769212102883</c:v>
                </c:pt>
                <c:pt idx="118">
                  <c:v>105.62788161846512</c:v>
                </c:pt>
                <c:pt idx="119">
                  <c:v>105.62788161846512</c:v>
                </c:pt>
                <c:pt idx="120">
                  <c:v>105.62788161846512</c:v>
                </c:pt>
                <c:pt idx="121">
                  <c:v>106.68897902071464</c:v>
                </c:pt>
                <c:pt idx="122">
                  <c:v>107.01420994412464</c:v>
                </c:pt>
                <c:pt idx="123">
                  <c:v>108.27038287117145</c:v>
                </c:pt>
                <c:pt idx="124">
                  <c:v>108.4711310283538</c:v>
                </c:pt>
                <c:pt idx="125">
                  <c:v>108.64572204731614</c:v>
                </c:pt>
                <c:pt idx="126">
                  <c:v>108.64572204731614</c:v>
                </c:pt>
                <c:pt idx="127">
                  <c:v>108.64572204731614</c:v>
                </c:pt>
                <c:pt idx="128">
                  <c:v>108.34916943207504</c:v>
                </c:pt>
                <c:pt idx="129">
                  <c:v>107.69240466038273</c:v>
                </c:pt>
                <c:pt idx="130">
                  <c:v>107.92655831938819</c:v>
                </c:pt>
                <c:pt idx="131">
                  <c:v>108.26344965381193</c:v>
                </c:pt>
                <c:pt idx="132">
                  <c:v>108.65706731208626</c:v>
                </c:pt>
                <c:pt idx="133">
                  <c:v>108.65706731208626</c:v>
                </c:pt>
                <c:pt idx="134">
                  <c:v>108.65706731208626</c:v>
                </c:pt>
                <c:pt idx="135">
                  <c:v>108.73995077415682</c:v>
                </c:pt>
                <c:pt idx="136">
                  <c:v>109.14648942841934</c:v>
                </c:pt>
                <c:pt idx="137">
                  <c:v>109.59935458049316</c:v>
                </c:pt>
                <c:pt idx="138">
                  <c:v>110.276919004264</c:v>
                </c:pt>
                <c:pt idx="139">
                  <c:v>110.276919004264</c:v>
                </c:pt>
                <c:pt idx="140">
                  <c:v>110.276919004264</c:v>
                </c:pt>
                <c:pt idx="141">
                  <c:v>110.276919004264</c:v>
                </c:pt>
                <c:pt idx="142">
                  <c:v>110.276919004264</c:v>
                </c:pt>
                <c:pt idx="143">
                  <c:v>110.42251656881383</c:v>
                </c:pt>
                <c:pt idx="144">
                  <c:v>110.3840687270929</c:v>
                </c:pt>
                <c:pt idx="145">
                  <c:v>110.04654710018193</c:v>
                </c:pt>
                <c:pt idx="146">
                  <c:v>110.31410626101051</c:v>
                </c:pt>
                <c:pt idx="147">
                  <c:v>110.31410626101051</c:v>
                </c:pt>
                <c:pt idx="148">
                  <c:v>110.31410626101051</c:v>
                </c:pt>
                <c:pt idx="149">
                  <c:v>110.36232363628351</c:v>
                </c:pt>
                <c:pt idx="150">
                  <c:v>110.76192907318651</c:v>
                </c:pt>
                <c:pt idx="151">
                  <c:v>110.76192907318651</c:v>
                </c:pt>
                <c:pt idx="152">
                  <c:v>109.95231837334124</c:v>
                </c:pt>
                <c:pt idx="153">
                  <c:v>110.37934153343869</c:v>
                </c:pt>
                <c:pt idx="154">
                  <c:v>110.37934153343869</c:v>
                </c:pt>
                <c:pt idx="155">
                  <c:v>110.37934153343869</c:v>
                </c:pt>
                <c:pt idx="156">
                  <c:v>109.13356843243116</c:v>
                </c:pt>
                <c:pt idx="157">
                  <c:v>107.1862797931381</c:v>
                </c:pt>
                <c:pt idx="158">
                  <c:v>107.69366524535721</c:v>
                </c:pt>
                <c:pt idx="159">
                  <c:v>105.5963669941037</c:v>
                </c:pt>
                <c:pt idx="160">
                  <c:v>105.92222821000095</c:v>
                </c:pt>
                <c:pt idx="161">
                  <c:v>105.92222821000095</c:v>
                </c:pt>
                <c:pt idx="162">
                  <c:v>105.92222821000095</c:v>
                </c:pt>
                <c:pt idx="163">
                  <c:v>104.65313428696597</c:v>
                </c:pt>
                <c:pt idx="164">
                  <c:v>106.02717190912453</c:v>
                </c:pt>
                <c:pt idx="165">
                  <c:v>106.70158487045924</c:v>
                </c:pt>
                <c:pt idx="166">
                  <c:v>108.36492674425578</c:v>
                </c:pt>
                <c:pt idx="167">
                  <c:v>107.95775779750603</c:v>
                </c:pt>
                <c:pt idx="168">
                  <c:v>107.95775779750603</c:v>
                </c:pt>
                <c:pt idx="169">
                  <c:v>107.95775779750603</c:v>
                </c:pt>
                <c:pt idx="170">
                  <c:v>106.1973508806763</c:v>
                </c:pt>
                <c:pt idx="171">
                  <c:v>106.72459054624309</c:v>
                </c:pt>
                <c:pt idx="172">
                  <c:v>106.73120861735897</c:v>
                </c:pt>
                <c:pt idx="173">
                  <c:v>104.85545817536637</c:v>
                </c:pt>
                <c:pt idx="174">
                  <c:v>105.5960518478601</c:v>
                </c:pt>
                <c:pt idx="175">
                  <c:v>105.5960518478601</c:v>
                </c:pt>
                <c:pt idx="176">
                  <c:v>105.5960518478601</c:v>
                </c:pt>
                <c:pt idx="177">
                  <c:v>106.01645693684164</c:v>
                </c:pt>
                <c:pt idx="178">
                  <c:v>105.53806493903505</c:v>
                </c:pt>
                <c:pt idx="179">
                  <c:v>103.92924336538378</c:v>
                </c:pt>
                <c:pt idx="180">
                  <c:v>104.57025082489538</c:v>
                </c:pt>
                <c:pt idx="181">
                  <c:v>103.38151919398204</c:v>
                </c:pt>
                <c:pt idx="182">
                  <c:v>103.38151919398204</c:v>
                </c:pt>
                <c:pt idx="183">
                  <c:v>103.38151919398204</c:v>
                </c:pt>
                <c:pt idx="184">
                  <c:v>104.00519361009484</c:v>
                </c:pt>
                <c:pt idx="185">
                  <c:v>105.05368516259978</c:v>
                </c:pt>
                <c:pt idx="186">
                  <c:v>105.25726963597465</c:v>
                </c:pt>
                <c:pt idx="187">
                  <c:v>105.20873711445805</c:v>
                </c:pt>
                <c:pt idx="188">
                  <c:v>106.4683766501846</c:v>
                </c:pt>
                <c:pt idx="189">
                  <c:v>106.4683766501846</c:v>
                </c:pt>
                <c:pt idx="190">
                  <c:v>106.4683766501846</c:v>
                </c:pt>
                <c:pt idx="191">
                  <c:v>106.72269966878136</c:v>
                </c:pt>
                <c:pt idx="192">
                  <c:v>107.18438891567639</c:v>
                </c:pt>
                <c:pt idx="193">
                  <c:v>106.72837230116643</c:v>
                </c:pt>
                <c:pt idx="194">
                  <c:v>106.85033389744517</c:v>
                </c:pt>
                <c:pt idx="195">
                  <c:v>106.49390349591734</c:v>
                </c:pt>
                <c:pt idx="196">
                  <c:v>106.49390349591734</c:v>
                </c:pt>
                <c:pt idx="197">
                  <c:v>106.49390349591734</c:v>
                </c:pt>
                <c:pt idx="198">
                  <c:v>106.62059228585031</c:v>
                </c:pt>
                <c:pt idx="199">
                  <c:v>108.81653131135508</c:v>
                </c:pt>
                <c:pt idx="200">
                  <c:v>108.87357278144927</c:v>
                </c:pt>
                <c:pt idx="201">
                  <c:v>109.29523845540527</c:v>
                </c:pt>
                <c:pt idx="202">
                  <c:v>109.25868149114601</c:v>
                </c:pt>
                <c:pt idx="203">
                  <c:v>109.25868149114601</c:v>
                </c:pt>
                <c:pt idx="204">
                  <c:v>109.25868149114601</c:v>
                </c:pt>
                <c:pt idx="205">
                  <c:v>108.90099050464373</c:v>
                </c:pt>
                <c:pt idx="206">
                  <c:v>108.54771156555204</c:v>
                </c:pt>
                <c:pt idx="207">
                  <c:v>108.5032759452024</c:v>
                </c:pt>
                <c:pt idx="208">
                  <c:v>108.4853126093164</c:v>
                </c:pt>
                <c:pt idx="209">
                  <c:v>109.47203549807293</c:v>
                </c:pt>
                <c:pt idx="210">
                  <c:v>109.47203549807293</c:v>
                </c:pt>
                <c:pt idx="211">
                  <c:v>109.47203549807293</c:v>
                </c:pt>
                <c:pt idx="212">
                  <c:v>110.22523502031123</c:v>
                </c:pt>
                <c:pt idx="213">
                  <c:v>110.55267196742655</c:v>
                </c:pt>
                <c:pt idx="214">
                  <c:v>111.5816244528274</c:v>
                </c:pt>
                <c:pt idx="215">
                  <c:v>111.69255593057966</c:v>
                </c:pt>
                <c:pt idx="216">
                  <c:v>111.18296445465525</c:v>
                </c:pt>
                <c:pt idx="217">
                  <c:v>111.18296445465525</c:v>
                </c:pt>
                <c:pt idx="218">
                  <c:v>111.18296445465525</c:v>
                </c:pt>
                <c:pt idx="219">
                  <c:v>111.04997273985001</c:v>
                </c:pt>
                <c:pt idx="220">
                  <c:v>110.60845285254629</c:v>
                </c:pt>
                <c:pt idx="221">
                  <c:v>110.34908749405169</c:v>
                </c:pt>
                <c:pt idx="222">
                  <c:v>110.19813244336041</c:v>
                </c:pt>
                <c:pt idx="223">
                  <c:v>110.22649560528571</c:v>
                </c:pt>
                <c:pt idx="224">
                  <c:v>110.22649560528571</c:v>
                </c:pt>
                <c:pt idx="225">
                  <c:v>110.22649560528571</c:v>
                </c:pt>
                <c:pt idx="226">
                  <c:v>110.37114773110468</c:v>
                </c:pt>
                <c:pt idx="227">
                  <c:v>110.97433764138256</c:v>
                </c:pt>
                <c:pt idx="228">
                  <c:v>110.35097837151338</c:v>
                </c:pt>
                <c:pt idx="229">
                  <c:v>109.76007916473647</c:v>
                </c:pt>
                <c:pt idx="230">
                  <c:v>109.67656541017867</c:v>
                </c:pt>
                <c:pt idx="231">
                  <c:v>109.67656541017867</c:v>
                </c:pt>
                <c:pt idx="232">
                  <c:v>109.67656541017867</c:v>
                </c:pt>
                <c:pt idx="233">
                  <c:v>109.98351785145904</c:v>
                </c:pt>
                <c:pt idx="234">
                  <c:v>111.33707096778268</c:v>
                </c:pt>
                <c:pt idx="235">
                  <c:v>111.33801640651352</c:v>
                </c:pt>
                <c:pt idx="236">
                  <c:v>110.62105870229088</c:v>
                </c:pt>
                <c:pt idx="237">
                  <c:v>111.07234812314663</c:v>
                </c:pt>
                <c:pt idx="238">
                  <c:v>111.07234812314663</c:v>
                </c:pt>
                <c:pt idx="239">
                  <c:v>111.07234812314663</c:v>
                </c:pt>
                <c:pt idx="240">
                  <c:v>111.04430010746496</c:v>
                </c:pt>
                <c:pt idx="241">
                  <c:v>109.13041696999501</c:v>
                </c:pt>
                <c:pt idx="242">
                  <c:v>109.25647546744077</c:v>
                </c:pt>
                <c:pt idx="243">
                  <c:v>109.98698446013883</c:v>
                </c:pt>
                <c:pt idx="244">
                  <c:v>106.39715359912776</c:v>
                </c:pt>
                <c:pt idx="245">
                  <c:v>106.39715359912776</c:v>
                </c:pt>
                <c:pt idx="246">
                  <c:v>106.39715359912776</c:v>
                </c:pt>
                <c:pt idx="247">
                  <c:v>104.34271523700582</c:v>
                </c:pt>
                <c:pt idx="248">
                  <c:v>103.73542842556097</c:v>
                </c:pt>
                <c:pt idx="249">
                  <c:v>104.31309149010606</c:v>
                </c:pt>
                <c:pt idx="250">
                  <c:v>106.3738327771003</c:v>
                </c:pt>
                <c:pt idx="251">
                  <c:v>105.06156381869015</c:v>
                </c:pt>
                <c:pt idx="252">
                  <c:v>105.06156381869015</c:v>
                </c:pt>
                <c:pt idx="253">
                  <c:v>105.06156381869015</c:v>
                </c:pt>
                <c:pt idx="254">
                  <c:v>104.83497366953144</c:v>
                </c:pt>
                <c:pt idx="255">
                  <c:v>105.79963632123494</c:v>
                </c:pt>
                <c:pt idx="256">
                  <c:v>103.64214513745111</c:v>
                </c:pt>
                <c:pt idx="257">
                  <c:v>103.45557856123142</c:v>
                </c:pt>
                <c:pt idx="258">
                  <c:v>104.91470566916584</c:v>
                </c:pt>
                <c:pt idx="259">
                  <c:v>104.91470566916584</c:v>
                </c:pt>
                <c:pt idx="260">
                  <c:v>104.91470566916584</c:v>
                </c:pt>
                <c:pt idx="261">
                  <c:v>106.17875725230299</c:v>
                </c:pt>
                <c:pt idx="262">
                  <c:v>105.58123997441018</c:v>
                </c:pt>
                <c:pt idx="263">
                  <c:v>106.98868309839186</c:v>
                </c:pt>
                <c:pt idx="264">
                  <c:v>106.31994276944222</c:v>
                </c:pt>
                <c:pt idx="265">
                  <c:v>105.07763627711445</c:v>
                </c:pt>
                <c:pt idx="266">
                  <c:v>105.07763627711445</c:v>
                </c:pt>
                <c:pt idx="267">
                  <c:v>105.07763627711445</c:v>
                </c:pt>
                <c:pt idx="268">
                  <c:v>105.53743464654779</c:v>
                </c:pt>
                <c:pt idx="269">
                  <c:v>106.21909597148563</c:v>
                </c:pt>
                <c:pt idx="270">
                  <c:v>106.05868653348593</c:v>
                </c:pt>
                <c:pt idx="271">
                  <c:v>107.50678352289385</c:v>
                </c:pt>
                <c:pt idx="272">
                  <c:v>107.99305417679082</c:v>
                </c:pt>
                <c:pt idx="273">
                  <c:v>107.99305417679082</c:v>
                </c:pt>
                <c:pt idx="274">
                  <c:v>107.99305417679082</c:v>
                </c:pt>
                <c:pt idx="275">
                  <c:v>108.1752087055999</c:v>
                </c:pt>
                <c:pt idx="276">
                  <c:v>107.80333613813497</c:v>
                </c:pt>
                <c:pt idx="277">
                  <c:v>108.75161118517056</c:v>
                </c:pt>
                <c:pt idx="278">
                  <c:v>109.81901151229236</c:v>
                </c:pt>
                <c:pt idx="279">
                  <c:v>110.14959992184383</c:v>
                </c:pt>
                <c:pt idx="280">
                  <c:v>110.14959992184383</c:v>
                </c:pt>
                <c:pt idx="281">
                  <c:v>110.14959992184383</c:v>
                </c:pt>
                <c:pt idx="282">
                  <c:v>110.14424243570238</c:v>
                </c:pt>
                <c:pt idx="283">
                  <c:v>110.26935549441728</c:v>
                </c:pt>
                <c:pt idx="284">
                  <c:v>110.83126124678169</c:v>
                </c:pt>
                <c:pt idx="285">
                  <c:v>111.52584356770771</c:v>
                </c:pt>
                <c:pt idx="286">
                  <c:v>111.88038309177387</c:v>
                </c:pt>
                <c:pt idx="287">
                  <c:v>111.88038309177387</c:v>
                </c:pt>
                <c:pt idx="288">
                  <c:v>111.88038309177387</c:v>
                </c:pt>
                <c:pt idx="289">
                  <c:v>110.88263008449083</c:v>
                </c:pt>
                <c:pt idx="290">
                  <c:v>110.97118617894647</c:v>
                </c:pt>
                <c:pt idx="291">
                  <c:v>111.184855332117</c:v>
                </c:pt>
                <c:pt idx="292">
                  <c:v>111.96043023765192</c:v>
                </c:pt>
                <c:pt idx="293">
                  <c:v>112.55101429818521</c:v>
                </c:pt>
                <c:pt idx="294">
                  <c:v>112.55101429818521</c:v>
                </c:pt>
                <c:pt idx="295">
                  <c:v>112.55101429818521</c:v>
                </c:pt>
                <c:pt idx="296">
                  <c:v>111.46628092766461</c:v>
                </c:pt>
                <c:pt idx="297">
                  <c:v>111.31122897580636</c:v>
                </c:pt>
                <c:pt idx="298">
                  <c:v>110.71182082045186</c:v>
                </c:pt>
                <c:pt idx="299">
                  <c:v>111.31532587697332</c:v>
                </c:pt>
                <c:pt idx="300">
                  <c:v>111.74707623072499</c:v>
                </c:pt>
                <c:pt idx="301">
                  <c:v>111.74707623072499</c:v>
                </c:pt>
                <c:pt idx="302">
                  <c:v>111.74707623072499</c:v>
                </c:pt>
                <c:pt idx="303">
                  <c:v>112.48987592692399</c:v>
                </c:pt>
                <c:pt idx="304">
                  <c:v>110.87632715961853</c:v>
                </c:pt>
                <c:pt idx="305">
                  <c:v>107.56918247912954</c:v>
                </c:pt>
                <c:pt idx="306">
                  <c:v>107.69713185403695</c:v>
                </c:pt>
                <c:pt idx="307">
                  <c:v>108.62177093280145</c:v>
                </c:pt>
                <c:pt idx="308">
                  <c:v>108.62177093280145</c:v>
                </c:pt>
                <c:pt idx="309">
                  <c:v>108.62177093280145</c:v>
                </c:pt>
                <c:pt idx="310">
                  <c:v>109.39482466838743</c:v>
                </c:pt>
                <c:pt idx="311">
                  <c:v>108.18214192295942</c:v>
                </c:pt>
                <c:pt idx="312">
                  <c:v>109.10709614796752</c:v>
                </c:pt>
                <c:pt idx="313">
                  <c:v>110.11083693387923</c:v>
                </c:pt>
                <c:pt idx="314">
                  <c:v>112.50468780037383</c:v>
                </c:pt>
                <c:pt idx="315">
                  <c:v>112.50468780037383</c:v>
                </c:pt>
                <c:pt idx="316">
                  <c:v>112.50468780037383</c:v>
                </c:pt>
                <c:pt idx="317">
                  <c:v>112.07419803159664</c:v>
                </c:pt>
                <c:pt idx="318">
                  <c:v>113.41010295827786</c:v>
                </c:pt>
                <c:pt idx="319">
                  <c:v>113.42901173289471</c:v>
                </c:pt>
                <c:pt idx="320">
                  <c:v>113.09401127593264</c:v>
                </c:pt>
                <c:pt idx="321">
                  <c:v>112.80376158556383</c:v>
                </c:pt>
                <c:pt idx="322">
                  <c:v>112.80376158556383</c:v>
                </c:pt>
                <c:pt idx="323">
                  <c:v>112.80376158556383</c:v>
                </c:pt>
                <c:pt idx="324">
                  <c:v>113.45516887111469</c:v>
                </c:pt>
                <c:pt idx="325">
                  <c:v>113.60454819058792</c:v>
                </c:pt>
                <c:pt idx="326">
                  <c:v>113.66978346301607</c:v>
                </c:pt>
                <c:pt idx="327">
                  <c:v>114.12611522376965</c:v>
                </c:pt>
                <c:pt idx="328">
                  <c:v>114.23042863040598</c:v>
                </c:pt>
                <c:pt idx="329">
                  <c:v>114.23042863040598</c:v>
                </c:pt>
                <c:pt idx="330">
                  <c:v>114.23042863040598</c:v>
                </c:pt>
                <c:pt idx="331">
                  <c:v>114.26225840101105</c:v>
                </c:pt>
                <c:pt idx="332">
                  <c:v>114.14880575330989</c:v>
                </c:pt>
                <c:pt idx="333">
                  <c:v>114.0920794294593</c:v>
                </c:pt>
                <c:pt idx="334">
                  <c:v>113.59162719459972</c:v>
                </c:pt>
                <c:pt idx="335">
                  <c:v>114.20080488350627</c:v>
                </c:pt>
                <c:pt idx="336">
                  <c:v>114.20080488350627</c:v>
                </c:pt>
                <c:pt idx="337">
                  <c:v>114.20080488350627</c:v>
                </c:pt>
                <c:pt idx="338">
                  <c:v>115.50771635577497</c:v>
                </c:pt>
                <c:pt idx="339">
                  <c:v>115.86414675730282</c:v>
                </c:pt>
                <c:pt idx="340">
                  <c:v>116.24925546699956</c:v>
                </c:pt>
                <c:pt idx="341">
                  <c:v>116.81462782804371</c:v>
                </c:pt>
                <c:pt idx="342">
                  <c:v>116.59308001878283</c:v>
                </c:pt>
                <c:pt idx="343">
                  <c:v>116.59308001878283</c:v>
                </c:pt>
                <c:pt idx="344">
                  <c:v>116.59308001878283</c:v>
                </c:pt>
                <c:pt idx="345">
                  <c:v>116.50389363183997</c:v>
                </c:pt>
                <c:pt idx="346">
                  <c:v>116.98858855451884</c:v>
                </c:pt>
                <c:pt idx="347">
                  <c:v>116.58835282512862</c:v>
                </c:pt>
                <c:pt idx="348">
                  <c:v>116.25146149070488</c:v>
                </c:pt>
                <c:pt idx="349">
                  <c:v>116.9699949261456</c:v>
                </c:pt>
                <c:pt idx="350">
                  <c:v>116.9699949261456</c:v>
                </c:pt>
                <c:pt idx="351">
                  <c:v>116.9699949261456</c:v>
                </c:pt>
                <c:pt idx="352">
                  <c:v>116.7591620891676</c:v>
                </c:pt>
                <c:pt idx="353">
                  <c:v>116.49569982950599</c:v>
                </c:pt>
                <c:pt idx="354">
                  <c:v>116.09609439260301</c:v>
                </c:pt>
                <c:pt idx="355">
                  <c:v>115.96310267779775</c:v>
                </c:pt>
                <c:pt idx="356">
                  <c:v>116.20450470040636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4FE-4DEC-87D6-A584E53278BE}"/>
            </c:ext>
          </c:extLst>
        </c:ser>
        <c:ser>
          <c:idx val="2"/>
          <c:order val="4"/>
          <c:spPr>
            <a:ln cmpd="sng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3951"/>
            <c:bubble3D val="0"/>
            <c:extLst>
              <c:ext xmlns:c16="http://schemas.microsoft.com/office/drawing/2014/chart" uri="{C3380CC4-5D6E-409C-BE32-E72D297353CC}">
                <c16:uniqueId val="{00000004-04FE-4DEC-87D6-A584E53278BE}"/>
              </c:ext>
            </c:extLst>
          </c:dPt>
          <c:val>
            <c:numRef>
              <c:f>'איור 22 נתונים'!$N$4:$N$10001</c:f>
              <c:numCache>
                <c:formatCode>0.000%</c:formatCode>
                <c:ptCount val="999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200</c:v>
                </c:pt>
                <c:pt idx="311">
                  <c:v>-100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4FE-4DEC-87D6-A584E53278BE}"/>
            </c:ext>
          </c:extLst>
        </c:ser>
        <c:ser>
          <c:idx val="5"/>
          <c:order val="5"/>
          <c:tx>
            <c:strRef>
              <c:f>'איור 22 נתונים'!$M$3</c:f>
              <c:strCache>
                <c:ptCount val="1"/>
                <c:pt idx="0">
                  <c:v>ישראל - ת"א 35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val>
            <c:numRef>
              <c:f>'איור 22 נתונים'!$M$4:$M$4000</c:f>
              <c:numCache>
                <c:formatCode>0.00</c:formatCode>
                <c:ptCount val="3997"/>
                <c:pt idx="0">
                  <c:v>100</c:v>
                </c:pt>
                <c:pt idx="1">
                  <c:v>101.4534277335362</c:v>
                </c:pt>
                <c:pt idx="2">
                  <c:v>101.46692516288942</c:v>
                </c:pt>
                <c:pt idx="3">
                  <c:v>100.10675239579372</c:v>
                </c:pt>
                <c:pt idx="4">
                  <c:v>100.4650477931703</c:v>
                </c:pt>
                <c:pt idx="5">
                  <c:v>97.947777218793334</c:v>
                </c:pt>
                <c:pt idx="6">
                  <c:v>97.947777218793334</c:v>
                </c:pt>
                <c:pt idx="7">
                  <c:v>97.947777218793334</c:v>
                </c:pt>
                <c:pt idx="8">
                  <c:v>97.654514890118662</c:v>
                </c:pt>
                <c:pt idx="9">
                  <c:v>96.934242978269154</c:v>
                </c:pt>
                <c:pt idx="10">
                  <c:v>97.592549418997024</c:v>
                </c:pt>
                <c:pt idx="11">
                  <c:v>97.839797783967498</c:v>
                </c:pt>
                <c:pt idx="12">
                  <c:v>97.919555321054744</c:v>
                </c:pt>
                <c:pt idx="13">
                  <c:v>97.919555321054744</c:v>
                </c:pt>
                <c:pt idx="14">
                  <c:v>97.919555321054744</c:v>
                </c:pt>
                <c:pt idx="15">
                  <c:v>96.015804262733582</c:v>
                </c:pt>
                <c:pt idx="16">
                  <c:v>95.769169417279159</c:v>
                </c:pt>
                <c:pt idx="17">
                  <c:v>95.11515761316366</c:v>
                </c:pt>
                <c:pt idx="18">
                  <c:v>95.638489760359263</c:v>
                </c:pt>
                <c:pt idx="19">
                  <c:v>93.656821723499021</c:v>
                </c:pt>
                <c:pt idx="20">
                  <c:v>93.656821723499021</c:v>
                </c:pt>
                <c:pt idx="21">
                  <c:v>93.656821723499021</c:v>
                </c:pt>
                <c:pt idx="22">
                  <c:v>88.921678098580315</c:v>
                </c:pt>
                <c:pt idx="23">
                  <c:v>87.089095304121628</c:v>
                </c:pt>
                <c:pt idx="24">
                  <c:v>88.925972735192715</c:v>
                </c:pt>
                <c:pt idx="25">
                  <c:v>88.87014245923163</c:v>
                </c:pt>
                <c:pt idx="26">
                  <c:v>88.871983017779797</c:v>
                </c:pt>
                <c:pt idx="27">
                  <c:v>88.871983017779797</c:v>
                </c:pt>
                <c:pt idx="28">
                  <c:v>88.871983017779797</c:v>
                </c:pt>
                <c:pt idx="29">
                  <c:v>89.835208657987408</c:v>
                </c:pt>
                <c:pt idx="30">
                  <c:v>89.811281396861233</c:v>
                </c:pt>
                <c:pt idx="31">
                  <c:v>90.703952292722448</c:v>
                </c:pt>
                <c:pt idx="32">
                  <c:v>89.805759721216745</c:v>
                </c:pt>
                <c:pt idx="33">
                  <c:v>89.038246806630923</c:v>
                </c:pt>
                <c:pt idx="34">
                  <c:v>89.038246806630923</c:v>
                </c:pt>
                <c:pt idx="35">
                  <c:v>89.038246806630923</c:v>
                </c:pt>
                <c:pt idx="36">
                  <c:v>91.095991263482105</c:v>
                </c:pt>
                <c:pt idx="37">
                  <c:v>91.510116936819784</c:v>
                </c:pt>
                <c:pt idx="38">
                  <c:v>92.000932549664441</c:v>
                </c:pt>
                <c:pt idx="39">
                  <c:v>92.261678343988152</c:v>
                </c:pt>
                <c:pt idx="40">
                  <c:v>91.943875234671253</c:v>
                </c:pt>
                <c:pt idx="41">
                  <c:v>91.943875234671253</c:v>
                </c:pt>
                <c:pt idx="42">
                  <c:v>91.943875234671253</c:v>
                </c:pt>
                <c:pt idx="43">
                  <c:v>91.529749561333588</c:v>
                </c:pt>
                <c:pt idx="44">
                  <c:v>91.118077966060142</c:v>
                </c:pt>
                <c:pt idx="45">
                  <c:v>91.748776028565516</c:v>
                </c:pt>
                <c:pt idx="46">
                  <c:v>92.621814299912927</c:v>
                </c:pt>
                <c:pt idx="47">
                  <c:v>92.711388149257075</c:v>
                </c:pt>
                <c:pt idx="48">
                  <c:v>92.711388149257075</c:v>
                </c:pt>
                <c:pt idx="49">
                  <c:v>92.711388149257075</c:v>
                </c:pt>
                <c:pt idx="50">
                  <c:v>93.692405855430323</c:v>
                </c:pt>
                <c:pt idx="51">
                  <c:v>93.106494717597016</c:v>
                </c:pt>
                <c:pt idx="52">
                  <c:v>92.799734959569122</c:v>
                </c:pt>
                <c:pt idx="53">
                  <c:v>93.364786433856509</c:v>
                </c:pt>
                <c:pt idx="54">
                  <c:v>93.678294906561035</c:v>
                </c:pt>
                <c:pt idx="55">
                  <c:v>93.678294906561035</c:v>
                </c:pt>
                <c:pt idx="56">
                  <c:v>93.678294906561035</c:v>
                </c:pt>
                <c:pt idx="57">
                  <c:v>94.17156459746991</c:v>
                </c:pt>
                <c:pt idx="58">
                  <c:v>94.391818103733939</c:v>
                </c:pt>
                <c:pt idx="59">
                  <c:v>94.626182558867242</c:v>
                </c:pt>
                <c:pt idx="60">
                  <c:v>94.882020197062516</c:v>
                </c:pt>
                <c:pt idx="61">
                  <c:v>95.349522068297034</c:v>
                </c:pt>
                <c:pt idx="62">
                  <c:v>95.349522068297034</c:v>
                </c:pt>
                <c:pt idx="63">
                  <c:v>95.349522068297034</c:v>
                </c:pt>
                <c:pt idx="64">
                  <c:v>95.39369547345305</c:v>
                </c:pt>
                <c:pt idx="65">
                  <c:v>95.303508104592851</c:v>
                </c:pt>
                <c:pt idx="66">
                  <c:v>95.851994551946731</c:v>
                </c:pt>
                <c:pt idx="67">
                  <c:v>95.31884609249424</c:v>
                </c:pt>
                <c:pt idx="68">
                  <c:v>94.38322883050914</c:v>
                </c:pt>
                <c:pt idx="69">
                  <c:v>94.38322883050914</c:v>
                </c:pt>
                <c:pt idx="70">
                  <c:v>94.38322883050914</c:v>
                </c:pt>
                <c:pt idx="71">
                  <c:v>94.442740223566531</c:v>
                </c:pt>
                <c:pt idx="72">
                  <c:v>94.780175957397233</c:v>
                </c:pt>
                <c:pt idx="73">
                  <c:v>95.29123771427173</c:v>
                </c:pt>
                <c:pt idx="74">
                  <c:v>95.624378811490018</c:v>
                </c:pt>
                <c:pt idx="75">
                  <c:v>95.503515466827039</c:v>
                </c:pt>
                <c:pt idx="76">
                  <c:v>95.503515466827039</c:v>
                </c:pt>
                <c:pt idx="77">
                  <c:v>95.503515466827039</c:v>
                </c:pt>
                <c:pt idx="78">
                  <c:v>96.182681571100815</c:v>
                </c:pt>
                <c:pt idx="79">
                  <c:v>96.23360369093345</c:v>
                </c:pt>
                <c:pt idx="80">
                  <c:v>96.236057768997668</c:v>
                </c:pt>
                <c:pt idx="81">
                  <c:v>96.835466336184197</c:v>
                </c:pt>
                <c:pt idx="82">
                  <c:v>96.31765586463311</c:v>
                </c:pt>
                <c:pt idx="83">
                  <c:v>96.31765586463311</c:v>
                </c:pt>
                <c:pt idx="84">
                  <c:v>96.31765586463311</c:v>
                </c:pt>
                <c:pt idx="85">
                  <c:v>96.588831490729774</c:v>
                </c:pt>
                <c:pt idx="86">
                  <c:v>97.424445071597802</c:v>
                </c:pt>
                <c:pt idx="87">
                  <c:v>97.093758052443718</c:v>
                </c:pt>
                <c:pt idx="88">
                  <c:v>95.928684491453751</c:v>
                </c:pt>
                <c:pt idx="89">
                  <c:v>96.396799882204334</c:v>
                </c:pt>
                <c:pt idx="90">
                  <c:v>96.396799882204334</c:v>
                </c:pt>
                <c:pt idx="91">
                  <c:v>96.396799882204334</c:v>
                </c:pt>
                <c:pt idx="92">
                  <c:v>96.837306894732393</c:v>
                </c:pt>
                <c:pt idx="93">
                  <c:v>97.176583187111248</c:v>
                </c:pt>
                <c:pt idx="94">
                  <c:v>96.336674969630849</c:v>
                </c:pt>
                <c:pt idx="95">
                  <c:v>96.043412640956177</c:v>
                </c:pt>
                <c:pt idx="96">
                  <c:v>94.655631495637934</c:v>
                </c:pt>
                <c:pt idx="97">
                  <c:v>94.655631495637934</c:v>
                </c:pt>
                <c:pt idx="98">
                  <c:v>94.655631495637934</c:v>
                </c:pt>
                <c:pt idx="99">
                  <c:v>94.370958440188048</c:v>
                </c:pt>
                <c:pt idx="100">
                  <c:v>94.905333938672655</c:v>
                </c:pt>
                <c:pt idx="101">
                  <c:v>94.352552854706374</c:v>
                </c:pt>
                <c:pt idx="102">
                  <c:v>95.580818925850096</c:v>
                </c:pt>
                <c:pt idx="103">
                  <c:v>95.219455930893218</c:v>
                </c:pt>
                <c:pt idx="104">
                  <c:v>95.219455930893218</c:v>
                </c:pt>
                <c:pt idx="105">
                  <c:v>95.219455930893218</c:v>
                </c:pt>
                <c:pt idx="106">
                  <c:v>95.847086395818295</c:v>
                </c:pt>
                <c:pt idx="107">
                  <c:v>95.510877701019709</c:v>
                </c:pt>
                <c:pt idx="108">
                  <c:v>95.466090776347627</c:v>
                </c:pt>
                <c:pt idx="109">
                  <c:v>95.163012135416054</c:v>
                </c:pt>
                <c:pt idx="110">
                  <c:v>95.163012135416054</c:v>
                </c:pt>
                <c:pt idx="111">
                  <c:v>95.163012135416054</c:v>
                </c:pt>
                <c:pt idx="112">
                  <c:v>95.163012135416054</c:v>
                </c:pt>
                <c:pt idx="113">
                  <c:v>93.912045842178273</c:v>
                </c:pt>
                <c:pt idx="114">
                  <c:v>93.413867995140947</c:v>
                </c:pt>
                <c:pt idx="115">
                  <c:v>94.668515405475077</c:v>
                </c:pt>
                <c:pt idx="116">
                  <c:v>94.684466912892518</c:v>
                </c:pt>
                <c:pt idx="117">
                  <c:v>93.705903284783503</c:v>
                </c:pt>
                <c:pt idx="118">
                  <c:v>93.705903284783503</c:v>
                </c:pt>
                <c:pt idx="119">
                  <c:v>93.705903284783503</c:v>
                </c:pt>
                <c:pt idx="120">
                  <c:v>94.653790937089724</c:v>
                </c:pt>
                <c:pt idx="121">
                  <c:v>95.384492680712199</c:v>
                </c:pt>
                <c:pt idx="122">
                  <c:v>95.437255359092987</c:v>
                </c:pt>
                <c:pt idx="123">
                  <c:v>95.631741045682674</c:v>
                </c:pt>
                <c:pt idx="124">
                  <c:v>95.091230352037513</c:v>
                </c:pt>
                <c:pt idx="125">
                  <c:v>95.091230352037513</c:v>
                </c:pt>
                <c:pt idx="126">
                  <c:v>95.091230352037513</c:v>
                </c:pt>
                <c:pt idx="127">
                  <c:v>95.802299471146185</c:v>
                </c:pt>
                <c:pt idx="128">
                  <c:v>96.419500104298308</c:v>
                </c:pt>
                <c:pt idx="129">
                  <c:v>96.419500104298308</c:v>
                </c:pt>
                <c:pt idx="130">
                  <c:v>97.155723523565271</c:v>
                </c:pt>
                <c:pt idx="131">
                  <c:v>97.320146753868229</c:v>
                </c:pt>
                <c:pt idx="132">
                  <c:v>97.320146753868229</c:v>
                </c:pt>
                <c:pt idx="133">
                  <c:v>97.320146753868229</c:v>
                </c:pt>
                <c:pt idx="134">
                  <c:v>98.09440838313067</c:v>
                </c:pt>
                <c:pt idx="135">
                  <c:v>97.963728726210775</c:v>
                </c:pt>
                <c:pt idx="136">
                  <c:v>98.530620759046329</c:v>
                </c:pt>
                <c:pt idx="137">
                  <c:v>97.764948403008674</c:v>
                </c:pt>
                <c:pt idx="138">
                  <c:v>97.215848436138728</c:v>
                </c:pt>
                <c:pt idx="139">
                  <c:v>97.215848436138728</c:v>
                </c:pt>
                <c:pt idx="140">
                  <c:v>97.215848436138728</c:v>
                </c:pt>
                <c:pt idx="141">
                  <c:v>97.75819968833207</c:v>
                </c:pt>
                <c:pt idx="142">
                  <c:v>97.218916033718997</c:v>
                </c:pt>
                <c:pt idx="143">
                  <c:v>97.920168840570796</c:v>
                </c:pt>
                <c:pt idx="144">
                  <c:v>99.063155698982769</c:v>
                </c:pt>
                <c:pt idx="145">
                  <c:v>99.063155698982769</c:v>
                </c:pt>
                <c:pt idx="146">
                  <c:v>99.063155698982769</c:v>
                </c:pt>
                <c:pt idx="147">
                  <c:v>99.063155698982769</c:v>
                </c:pt>
                <c:pt idx="148">
                  <c:v>99.830055094052526</c:v>
                </c:pt>
                <c:pt idx="149">
                  <c:v>99.437402603776803</c:v>
                </c:pt>
                <c:pt idx="150">
                  <c:v>98.106678773451762</c:v>
                </c:pt>
                <c:pt idx="151">
                  <c:v>98.077843356197135</c:v>
                </c:pt>
                <c:pt idx="152">
                  <c:v>97.452053449820227</c:v>
                </c:pt>
                <c:pt idx="153">
                  <c:v>97.452053449820227</c:v>
                </c:pt>
                <c:pt idx="154">
                  <c:v>97.452053449820227</c:v>
                </c:pt>
                <c:pt idx="155">
                  <c:v>97.545308416260724</c:v>
                </c:pt>
                <c:pt idx="156">
                  <c:v>96.593739646858168</c:v>
                </c:pt>
                <c:pt idx="157">
                  <c:v>97.239775697264946</c:v>
                </c:pt>
                <c:pt idx="158">
                  <c:v>97.239775697264946</c:v>
                </c:pt>
                <c:pt idx="159">
                  <c:v>97.239775697264946</c:v>
                </c:pt>
                <c:pt idx="160">
                  <c:v>97.239775697264946</c:v>
                </c:pt>
                <c:pt idx="161">
                  <c:v>97.239775697264946</c:v>
                </c:pt>
                <c:pt idx="162">
                  <c:v>96.671043105881211</c:v>
                </c:pt>
                <c:pt idx="163">
                  <c:v>94.364209725511373</c:v>
                </c:pt>
                <c:pt idx="164">
                  <c:v>95.367927653778693</c:v>
                </c:pt>
                <c:pt idx="165">
                  <c:v>94.68262635434435</c:v>
                </c:pt>
                <c:pt idx="166">
                  <c:v>96.297409720603227</c:v>
                </c:pt>
                <c:pt idx="167">
                  <c:v>96.297409720603227</c:v>
                </c:pt>
                <c:pt idx="168">
                  <c:v>96.297409720603227</c:v>
                </c:pt>
                <c:pt idx="169">
                  <c:v>96.47348982171124</c:v>
                </c:pt>
                <c:pt idx="170">
                  <c:v>95.796164275985632</c:v>
                </c:pt>
                <c:pt idx="171">
                  <c:v>96.379621335754706</c:v>
                </c:pt>
                <c:pt idx="172">
                  <c:v>97.047744088739478</c:v>
                </c:pt>
                <c:pt idx="173">
                  <c:v>95.95261175257987</c:v>
                </c:pt>
                <c:pt idx="174">
                  <c:v>95.95261175257987</c:v>
                </c:pt>
                <c:pt idx="175">
                  <c:v>95.95261175257987</c:v>
                </c:pt>
                <c:pt idx="176">
                  <c:v>96.312747708504617</c:v>
                </c:pt>
                <c:pt idx="177">
                  <c:v>96.069180460630463</c:v>
                </c:pt>
                <c:pt idx="178">
                  <c:v>95.836656564045313</c:v>
                </c:pt>
                <c:pt idx="179">
                  <c:v>94.359915088899001</c:v>
                </c:pt>
                <c:pt idx="180">
                  <c:v>94.754408137722891</c:v>
                </c:pt>
                <c:pt idx="181">
                  <c:v>94.754408137722891</c:v>
                </c:pt>
                <c:pt idx="182">
                  <c:v>94.754408137722891</c:v>
                </c:pt>
                <c:pt idx="183">
                  <c:v>93.504055364001147</c:v>
                </c:pt>
                <c:pt idx="184">
                  <c:v>93.75069020945557</c:v>
                </c:pt>
                <c:pt idx="185">
                  <c:v>94.532314072910665</c:v>
                </c:pt>
                <c:pt idx="186">
                  <c:v>94.817600647876631</c:v>
                </c:pt>
                <c:pt idx="187">
                  <c:v>94.560535970649241</c:v>
                </c:pt>
                <c:pt idx="188">
                  <c:v>94.560535970649241</c:v>
                </c:pt>
                <c:pt idx="189">
                  <c:v>94.560535970649241</c:v>
                </c:pt>
                <c:pt idx="190">
                  <c:v>94.560535970649241</c:v>
                </c:pt>
                <c:pt idx="191">
                  <c:v>95.696774114384596</c:v>
                </c:pt>
                <c:pt idx="192">
                  <c:v>95.331730002331398</c:v>
                </c:pt>
                <c:pt idx="193">
                  <c:v>94.651950378541571</c:v>
                </c:pt>
                <c:pt idx="194">
                  <c:v>95.5832730039143</c:v>
                </c:pt>
                <c:pt idx="195">
                  <c:v>95.5832730039143</c:v>
                </c:pt>
                <c:pt idx="196">
                  <c:v>95.5832730039143</c:v>
                </c:pt>
                <c:pt idx="197">
                  <c:v>95.330502963299296</c:v>
                </c:pt>
                <c:pt idx="198">
                  <c:v>95.023129685755336</c:v>
                </c:pt>
                <c:pt idx="199">
                  <c:v>95.877148852105023</c:v>
                </c:pt>
                <c:pt idx="200">
                  <c:v>96.118262021914973</c:v>
                </c:pt>
                <c:pt idx="201">
                  <c:v>96.702332601200098</c:v>
                </c:pt>
                <c:pt idx="202">
                  <c:v>96.702332601200098</c:v>
                </c:pt>
                <c:pt idx="203">
                  <c:v>96.702332601200098</c:v>
                </c:pt>
                <c:pt idx="204">
                  <c:v>96.758162877161169</c:v>
                </c:pt>
                <c:pt idx="205">
                  <c:v>96.569812385732035</c:v>
                </c:pt>
                <c:pt idx="206">
                  <c:v>96.255076873995421</c:v>
                </c:pt>
                <c:pt idx="207">
                  <c:v>96.52932009767234</c:v>
                </c:pt>
                <c:pt idx="208">
                  <c:v>96.877799182792032</c:v>
                </c:pt>
                <c:pt idx="209">
                  <c:v>96.877799182792032</c:v>
                </c:pt>
                <c:pt idx="210">
                  <c:v>96.877799182792032</c:v>
                </c:pt>
                <c:pt idx="211">
                  <c:v>98.04348626329805</c:v>
                </c:pt>
                <c:pt idx="212">
                  <c:v>97.796237898327561</c:v>
                </c:pt>
                <c:pt idx="213">
                  <c:v>97.864952084125818</c:v>
                </c:pt>
                <c:pt idx="214">
                  <c:v>98.260672171981795</c:v>
                </c:pt>
                <c:pt idx="215">
                  <c:v>98.552707461624351</c:v>
                </c:pt>
                <c:pt idx="216">
                  <c:v>98.552707461624351</c:v>
                </c:pt>
                <c:pt idx="217">
                  <c:v>98.552707461624351</c:v>
                </c:pt>
                <c:pt idx="218">
                  <c:v>98.398714063094346</c:v>
                </c:pt>
                <c:pt idx="219">
                  <c:v>97.99195062394935</c:v>
                </c:pt>
                <c:pt idx="220">
                  <c:v>98.166190166509182</c:v>
                </c:pt>
                <c:pt idx="221">
                  <c:v>98.411597972931503</c:v>
                </c:pt>
                <c:pt idx="222">
                  <c:v>98.020172521687897</c:v>
                </c:pt>
                <c:pt idx="223">
                  <c:v>98.020172521687897</c:v>
                </c:pt>
                <c:pt idx="224">
                  <c:v>98.020172521687897</c:v>
                </c:pt>
                <c:pt idx="225">
                  <c:v>98.458838975667788</c:v>
                </c:pt>
                <c:pt idx="226">
                  <c:v>98.097475980710925</c:v>
                </c:pt>
                <c:pt idx="227">
                  <c:v>97.69439365866225</c:v>
                </c:pt>
                <c:pt idx="228">
                  <c:v>96.606010037179246</c:v>
                </c:pt>
                <c:pt idx="229">
                  <c:v>95.972857896609653</c:v>
                </c:pt>
                <c:pt idx="230">
                  <c:v>95.972857896609653</c:v>
                </c:pt>
                <c:pt idx="231">
                  <c:v>95.972857896609653</c:v>
                </c:pt>
                <c:pt idx="232">
                  <c:v>95.976539013705988</c:v>
                </c:pt>
                <c:pt idx="233">
                  <c:v>96.330539774470196</c:v>
                </c:pt>
                <c:pt idx="234">
                  <c:v>97.557578806581816</c:v>
                </c:pt>
                <c:pt idx="235">
                  <c:v>98.806704541271429</c:v>
                </c:pt>
                <c:pt idx="236">
                  <c:v>98.747193148214009</c:v>
                </c:pt>
                <c:pt idx="237">
                  <c:v>98.747193148214009</c:v>
                </c:pt>
                <c:pt idx="238">
                  <c:v>98.747193148214009</c:v>
                </c:pt>
                <c:pt idx="239">
                  <c:v>99.483416567480973</c:v>
                </c:pt>
                <c:pt idx="240">
                  <c:v>99.023276930439124</c:v>
                </c:pt>
                <c:pt idx="241">
                  <c:v>98.809772138851699</c:v>
                </c:pt>
                <c:pt idx="242">
                  <c:v>99.661337227137167</c:v>
                </c:pt>
                <c:pt idx="243">
                  <c:v>100.0705547443464</c:v>
                </c:pt>
                <c:pt idx="244">
                  <c:v>100.0705547443464</c:v>
                </c:pt>
                <c:pt idx="245">
                  <c:v>100.0705547443464</c:v>
                </c:pt>
                <c:pt idx="246">
                  <c:v>99.839257886793348</c:v>
                </c:pt>
                <c:pt idx="247">
                  <c:v>97.782126949458245</c:v>
                </c:pt>
                <c:pt idx="248">
                  <c:v>98.313434850362569</c:v>
                </c:pt>
                <c:pt idx="249">
                  <c:v>97.233026982588285</c:v>
                </c:pt>
                <c:pt idx="250">
                  <c:v>99.054566425757983</c:v>
                </c:pt>
                <c:pt idx="251">
                  <c:v>99.054566425757983</c:v>
                </c:pt>
                <c:pt idx="252">
                  <c:v>99.054566425757983</c:v>
                </c:pt>
                <c:pt idx="253">
                  <c:v>99.054566425757983</c:v>
                </c:pt>
                <c:pt idx="254">
                  <c:v>98.499331263727484</c:v>
                </c:pt>
                <c:pt idx="255">
                  <c:v>98.839834595138456</c:v>
                </c:pt>
                <c:pt idx="256">
                  <c:v>95.980220130802351</c:v>
                </c:pt>
                <c:pt idx="257">
                  <c:v>95.29246475330379</c:v>
                </c:pt>
                <c:pt idx="258">
                  <c:v>95.29246475330379</c:v>
                </c:pt>
                <c:pt idx="259">
                  <c:v>95.29246475330379</c:v>
                </c:pt>
                <c:pt idx="260">
                  <c:v>95.365473575714432</c:v>
                </c:pt>
                <c:pt idx="261">
                  <c:v>96.719511147649584</c:v>
                </c:pt>
                <c:pt idx="262">
                  <c:v>96.985165098101746</c:v>
                </c:pt>
                <c:pt idx="263">
                  <c:v>97.62813355092824</c:v>
                </c:pt>
                <c:pt idx="264">
                  <c:v>97.859430408481288</c:v>
                </c:pt>
                <c:pt idx="265">
                  <c:v>97.859430408481288</c:v>
                </c:pt>
                <c:pt idx="266">
                  <c:v>97.859430408481288</c:v>
                </c:pt>
                <c:pt idx="267">
                  <c:v>94.702258978858112</c:v>
                </c:pt>
                <c:pt idx="268">
                  <c:v>95.497993791182495</c:v>
                </c:pt>
                <c:pt idx="269">
                  <c:v>95.158717498803625</c:v>
                </c:pt>
                <c:pt idx="270">
                  <c:v>94.448261899211005</c:v>
                </c:pt>
                <c:pt idx="271">
                  <c:v>95.830521368884718</c:v>
                </c:pt>
                <c:pt idx="272">
                  <c:v>95.830521368884718</c:v>
                </c:pt>
                <c:pt idx="273">
                  <c:v>95.830521368884718</c:v>
                </c:pt>
                <c:pt idx="274">
                  <c:v>95.724996012123114</c:v>
                </c:pt>
                <c:pt idx="275">
                  <c:v>95.550142950047217</c:v>
                </c:pt>
                <c:pt idx="276">
                  <c:v>94.824349362553193</c:v>
                </c:pt>
                <c:pt idx="277">
                  <c:v>95.613948979717023</c:v>
                </c:pt>
                <c:pt idx="278">
                  <c:v>95.848926954366391</c:v>
                </c:pt>
                <c:pt idx="279">
                  <c:v>95.848926954366391</c:v>
                </c:pt>
                <c:pt idx="280">
                  <c:v>95.848926954366391</c:v>
                </c:pt>
                <c:pt idx="281">
                  <c:v>96.455084236229524</c:v>
                </c:pt>
                <c:pt idx="282">
                  <c:v>96.702946120716078</c:v>
                </c:pt>
                <c:pt idx="283">
                  <c:v>97.230572904524053</c:v>
                </c:pt>
                <c:pt idx="284">
                  <c:v>98.483993275826066</c:v>
                </c:pt>
                <c:pt idx="285">
                  <c:v>99.120826533491993</c:v>
                </c:pt>
                <c:pt idx="286">
                  <c:v>99.120826533491993</c:v>
                </c:pt>
                <c:pt idx="287">
                  <c:v>99.120826533491993</c:v>
                </c:pt>
                <c:pt idx="288">
                  <c:v>98.725106445636001</c:v>
                </c:pt>
                <c:pt idx="289">
                  <c:v>98.701179184509812</c:v>
                </c:pt>
                <c:pt idx="290">
                  <c:v>98.701179184509812</c:v>
                </c:pt>
                <c:pt idx="291">
                  <c:v>99.180951446065464</c:v>
                </c:pt>
                <c:pt idx="292">
                  <c:v>99.481576008932805</c:v>
                </c:pt>
                <c:pt idx="293">
                  <c:v>99.481576008932805</c:v>
                </c:pt>
                <c:pt idx="294">
                  <c:v>99.481576008932805</c:v>
                </c:pt>
                <c:pt idx="295">
                  <c:v>98.850877946427445</c:v>
                </c:pt>
                <c:pt idx="296">
                  <c:v>98.587678074039516</c:v>
                </c:pt>
                <c:pt idx="297">
                  <c:v>98.660073376934108</c:v>
                </c:pt>
                <c:pt idx="298">
                  <c:v>98.485220314858211</c:v>
                </c:pt>
                <c:pt idx="299">
                  <c:v>99.112850779783301</c:v>
                </c:pt>
                <c:pt idx="300">
                  <c:v>99.112850779783301</c:v>
                </c:pt>
                <c:pt idx="301">
                  <c:v>99.112850779783301</c:v>
                </c:pt>
                <c:pt idx="302">
                  <c:v>99.112850779783301</c:v>
                </c:pt>
                <c:pt idx="303">
                  <c:v>99.112850779783301</c:v>
                </c:pt>
                <c:pt idx="304">
                  <c:v>99.112850779783301</c:v>
                </c:pt>
                <c:pt idx="305">
                  <c:v>98.340429709069042</c:v>
                </c:pt>
                <c:pt idx="306">
                  <c:v>97.541627299164375</c:v>
                </c:pt>
                <c:pt idx="307">
                  <c:v>97.541627299164375</c:v>
                </c:pt>
                <c:pt idx="308">
                  <c:v>97.541627299164375</c:v>
                </c:pt>
                <c:pt idx="309">
                  <c:v>98.998122630280861</c:v>
                </c:pt>
                <c:pt idx="310">
                  <c:v>98.976035927702867</c:v>
                </c:pt>
                <c:pt idx="311">
                  <c:v>98.976035927702867</c:v>
                </c:pt>
                <c:pt idx="312">
                  <c:v>98.976035927702867</c:v>
                </c:pt>
                <c:pt idx="313">
                  <c:v>98.866215934328878</c:v>
                </c:pt>
                <c:pt idx="314">
                  <c:v>98.866215934328878</c:v>
                </c:pt>
                <c:pt idx="315">
                  <c:v>98.866215934328878</c:v>
                </c:pt>
                <c:pt idx="316">
                  <c:v>98.866215934328878</c:v>
                </c:pt>
                <c:pt idx="317">
                  <c:v>98.866215934328878</c:v>
                </c:pt>
                <c:pt idx="318">
                  <c:v>100.05337619789685</c:v>
                </c:pt>
                <c:pt idx="319">
                  <c:v>101.26875835920339</c:v>
                </c:pt>
                <c:pt idx="320">
                  <c:v>101.1534166901849</c:v>
                </c:pt>
                <c:pt idx="321">
                  <c:v>101.1534166901849</c:v>
                </c:pt>
                <c:pt idx="322">
                  <c:v>101.1534166901849</c:v>
                </c:pt>
                <c:pt idx="323">
                  <c:v>101.1534166901849</c:v>
                </c:pt>
                <c:pt idx="324">
                  <c:v>101.1534166901849</c:v>
                </c:pt>
                <c:pt idx="325">
                  <c:v>101.6239861589997</c:v>
                </c:pt>
                <c:pt idx="326">
                  <c:v>101.41845712112099</c:v>
                </c:pt>
                <c:pt idx="327">
                  <c:v>101.42581935531366</c:v>
                </c:pt>
                <c:pt idx="328">
                  <c:v>101.42581935531366</c:v>
                </c:pt>
                <c:pt idx="329">
                  <c:v>101.42581935531366</c:v>
                </c:pt>
                <c:pt idx="330">
                  <c:v>101.72460335963284</c:v>
                </c:pt>
                <c:pt idx="331">
                  <c:v>101.89516178509636</c:v>
                </c:pt>
                <c:pt idx="332">
                  <c:v>101.89516178509636</c:v>
                </c:pt>
                <c:pt idx="333">
                  <c:v>101.42091119918521</c:v>
                </c:pt>
                <c:pt idx="334">
                  <c:v>101.48410370933897</c:v>
                </c:pt>
                <c:pt idx="335">
                  <c:v>101.48410370933897</c:v>
                </c:pt>
                <c:pt idx="336">
                  <c:v>101.48410370933897</c:v>
                </c:pt>
                <c:pt idx="337">
                  <c:v>102.3553014221382</c:v>
                </c:pt>
                <c:pt idx="338">
                  <c:v>102.34977974649371</c:v>
                </c:pt>
                <c:pt idx="339">
                  <c:v>102.55592230388844</c:v>
                </c:pt>
                <c:pt idx="340">
                  <c:v>102.09210154975025</c:v>
                </c:pt>
                <c:pt idx="341">
                  <c:v>102.38168276132859</c:v>
                </c:pt>
                <c:pt idx="342">
                  <c:v>102.38168276132859</c:v>
                </c:pt>
                <c:pt idx="343">
                  <c:v>102.38168276132859</c:v>
                </c:pt>
                <c:pt idx="344">
                  <c:v>102.3025387437574</c:v>
                </c:pt>
                <c:pt idx="345">
                  <c:v>101.85712357510089</c:v>
                </c:pt>
                <c:pt idx="346">
                  <c:v>101.77368492091729</c:v>
                </c:pt>
                <c:pt idx="347">
                  <c:v>101.76141453059618</c:v>
                </c:pt>
                <c:pt idx="348">
                  <c:v>102.09394210829844</c:v>
                </c:pt>
                <c:pt idx="349">
                  <c:v>102.09394210829844</c:v>
                </c:pt>
                <c:pt idx="350">
                  <c:v>102.09394210829844</c:v>
                </c:pt>
                <c:pt idx="351">
                  <c:v>102.70868866338635</c:v>
                </c:pt>
                <c:pt idx="352">
                  <c:v>102.19885394554399</c:v>
                </c:pt>
                <c:pt idx="353">
                  <c:v>102.60009570904447</c:v>
                </c:pt>
                <c:pt idx="354">
                  <c:v>102.17308612586963</c:v>
                </c:pt>
                <c:pt idx="355">
                  <c:v>101.7295115157613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4FE-4DEC-87D6-A584E5327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819968"/>
        <c:axId val="234821504"/>
      </c:lineChart>
      <c:dateAx>
        <c:axId val="233108608"/>
        <c:scaling>
          <c:orientation val="minMax"/>
          <c:max val="43791"/>
          <c:min val="43435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33110144"/>
        <c:crosses val="autoZero"/>
        <c:auto val="0"/>
        <c:lblOffset val="100"/>
        <c:baseTimeUnit val="days"/>
      </c:dateAx>
      <c:valAx>
        <c:axId val="233110144"/>
        <c:scaling>
          <c:orientation val="minMax"/>
          <c:max val="120"/>
          <c:min val="7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233108608"/>
        <c:crosses val="autoZero"/>
        <c:crossBetween val="between"/>
        <c:majorUnit val="10"/>
      </c:valAx>
      <c:dateAx>
        <c:axId val="23481996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34821504"/>
        <c:crosses val="autoZero"/>
        <c:auto val="1"/>
        <c:lblOffset val="100"/>
        <c:baseTimeUnit val="days"/>
      </c:dateAx>
      <c:valAx>
        <c:axId val="234821504"/>
        <c:scaling>
          <c:orientation val="minMax"/>
          <c:max val="42"/>
          <c:min val="32"/>
        </c:scaling>
        <c:delete val="1"/>
        <c:axPos val="r"/>
        <c:numFmt formatCode="0.00" sourceLinked="1"/>
        <c:majorTickMark val="out"/>
        <c:minorTickMark val="none"/>
        <c:tickLblPos val="nextTo"/>
        <c:crossAx val="234819968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5.9560929496815997E-2"/>
          <c:y val="0.94648656291700917"/>
          <c:w val="0.89999994571516206"/>
          <c:h val="4.4078934577622242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מדד הסחירים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(38%)</a:t>
            </a:r>
            <a:endParaRPr lang="he-IL" sz="1600"/>
          </a:p>
        </c:rich>
      </c:tx>
      <c:layout>
        <c:manualLayout>
          <c:xMode val="edge"/>
          <c:yMode val="edge"/>
          <c:x val="0.40806566503148112"/>
          <c:y val="1.77123322218174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869527678702546E-2"/>
          <c:y val="0.11255870561871673"/>
          <c:w val="0.90284704861111109"/>
          <c:h val="0.762105487954978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נתונים'!$B$3</c:f>
              <c:strCache>
                <c:ptCount val="1"/>
                <c:pt idx="0">
                  <c:v>אנרגיה ללא חשמל וגז ביתי (9.2%)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</c:numCache>
            </c:numRef>
          </c:cat>
          <c:val>
            <c:numRef>
              <c:f>'איור 3 נתונים'!$B$4:$B$237</c:f>
              <c:numCache>
                <c:formatCode>0.00</c:formatCode>
                <c:ptCount val="234"/>
                <c:pt idx="0" formatCode="0.0">
                  <c:v>0.37558035151699753</c:v>
                </c:pt>
                <c:pt idx="1">
                  <c:v>0.49719454319860285</c:v>
                </c:pt>
                <c:pt idx="2">
                  <c:v>0.2205382449897548</c:v>
                </c:pt>
                <c:pt idx="3">
                  <c:v>-0.40756276978056427</c:v>
                </c:pt>
                <c:pt idx="4">
                  <c:v>-0.6884402205552016</c:v>
                </c:pt>
                <c:pt idx="5">
                  <c:v>6.6313654567725491E-2</c:v>
                </c:pt>
                <c:pt idx="6">
                  <c:v>0.20242952382021112</c:v>
                </c:pt>
                <c:pt idx="7">
                  <c:v>-0.21537147402740556</c:v>
                </c:pt>
                <c:pt idx="8">
                  <c:v>-0.59603579676263274</c:v>
                </c:pt>
                <c:pt idx="9">
                  <c:v>-0.79298506687755321</c:v>
                </c:pt>
                <c:pt idx="10">
                  <c:v>-0.45453634085675026</c:v>
                </c:pt>
                <c:pt idx="11">
                  <c:v>-0.22702859994697244</c:v>
                </c:pt>
                <c:pt idx="12">
                  <c:v>-0.13562449060793255</c:v>
                </c:pt>
                <c:pt idx="13">
                  <c:v>-0.71384794810166119</c:v>
                </c:pt>
                <c:pt idx="14">
                  <c:v>-0.62526929584565838</c:v>
                </c:pt>
                <c:pt idx="15">
                  <c:v>-0.1246712498697088</c:v>
                </c:pt>
                <c:pt idx="16">
                  <c:v>0.4746312485595327</c:v>
                </c:pt>
                <c:pt idx="17">
                  <c:v>-1.6227000912775989E-2</c:v>
                </c:pt>
                <c:pt idx="18">
                  <c:v>0.26739911175004777</c:v>
                </c:pt>
                <c:pt idx="19">
                  <c:v>-0.31448378770043395</c:v>
                </c:pt>
                <c:pt idx="20">
                  <c:v>-0.6893761316168181</c:v>
                </c:pt>
                <c:pt idx="21">
                  <c:v>-0.17116066946648281</c:v>
                </c:pt>
                <c:pt idx="22">
                  <c:v>-0.43929318761184244</c:v>
                </c:pt>
                <c:pt idx="23">
                  <c:v>-0.83060056259513504</c:v>
                </c:pt>
                <c:pt idx="24">
                  <c:v>-1.7727495731860885</c:v>
                </c:pt>
                <c:pt idx="25">
                  <c:v>-1.9632582603880409</c:v>
                </c:pt>
                <c:pt idx="26">
                  <c:v>-1.5934462042482094</c:v>
                </c:pt>
                <c:pt idx="27">
                  <c:v>-1.4764107437265763</c:v>
                </c:pt>
                <c:pt idx="28">
                  <c:v>-1.4008496864466584</c:v>
                </c:pt>
                <c:pt idx="29">
                  <c:v>-1.3194791743498782</c:v>
                </c:pt>
                <c:pt idx="30">
                  <c:v>-1.4409618198743199</c:v>
                </c:pt>
                <c:pt idx="31">
                  <c:v>-1.5736337218954195</c:v>
                </c:pt>
                <c:pt idx="32">
                  <c:v>-1.9857751628287255</c:v>
                </c:pt>
                <c:pt idx="33">
                  <c:v>-1.9301202566349602</c:v>
                </c:pt>
                <c:pt idx="34">
                  <c:v>-1.7593612402341383</c:v>
                </c:pt>
                <c:pt idx="35">
                  <c:v>-1.5091085192008307</c:v>
                </c:pt>
                <c:pt idx="36">
                  <c:v>-0.97093586680748634</c:v>
                </c:pt>
                <c:pt idx="37">
                  <c:v>-0.72681090052155983</c:v>
                </c:pt>
                <c:pt idx="38">
                  <c:v>-1.6545096214181714</c:v>
                </c:pt>
                <c:pt idx="39">
                  <c:v>-1.2189643763303015</c:v>
                </c:pt>
                <c:pt idx="40">
                  <c:v>-1.3396240184384574</c:v>
                </c:pt>
                <c:pt idx="41">
                  <c:v>-1.0784666552002602</c:v>
                </c:pt>
                <c:pt idx="42">
                  <c:v>-1.1665251425138723</c:v>
                </c:pt>
                <c:pt idx="43">
                  <c:v>-1.199907822398165</c:v>
                </c:pt>
                <c:pt idx="44">
                  <c:v>-0.26312036052432963</c:v>
                </c:pt>
                <c:pt idx="45">
                  <c:v>-0.36107202172940484</c:v>
                </c:pt>
                <c:pt idx="46">
                  <c:v>0.11184481353288976</c:v>
                </c:pt>
                <c:pt idx="47">
                  <c:v>-6.7751435475436453E-2</c:v>
                </c:pt>
                <c:pt idx="48">
                  <c:v>0.60418349812736616</c:v>
                </c:pt>
                <c:pt idx="49">
                  <c:v>0.69185590604755975</c:v>
                </c:pt>
                <c:pt idx="50">
                  <c:v>0.90074218572169451</c:v>
                </c:pt>
                <c:pt idx="51">
                  <c:v>0.20572218467435663</c:v>
                </c:pt>
                <c:pt idx="52">
                  <c:v>0.26848300895985416</c:v>
                </c:pt>
                <c:pt idx="53">
                  <c:v>-2.2867631157068642E-2</c:v>
                </c:pt>
                <c:pt idx="54">
                  <c:v>-0.28639334412764939</c:v>
                </c:pt>
                <c:pt idx="55">
                  <c:v>0.38305187971254262</c:v>
                </c:pt>
                <c:pt idx="56">
                  <c:v>7.0121616588467717E-2</c:v>
                </c:pt>
                <c:pt idx="57">
                  <c:v>0.28573847054854901</c:v>
                </c:pt>
                <c:pt idx="58">
                  <c:v>7.2795060096422434E-2</c:v>
                </c:pt>
                <c:pt idx="59">
                  <c:v>0.30458854642915145</c:v>
                </c:pt>
                <c:pt idx="60">
                  <c:v>8.4680216474468523E-2</c:v>
                </c:pt>
                <c:pt idx="61">
                  <c:v>0.22925598424243346</c:v>
                </c:pt>
                <c:pt idx="62">
                  <c:v>0.15454816805549526</c:v>
                </c:pt>
                <c:pt idx="63">
                  <c:v>0.6114695665462998</c:v>
                </c:pt>
                <c:pt idx="64">
                  <c:v>0.70164980879111449</c:v>
                </c:pt>
                <c:pt idx="65">
                  <c:v>0.95402260350310242</c:v>
                </c:pt>
                <c:pt idx="66">
                  <c:v>1.1717418551093199</c:v>
                </c:pt>
                <c:pt idx="67">
                  <c:v>0.98605449357719588</c:v>
                </c:pt>
                <c:pt idx="68">
                  <c:v>0.92686032576822985</c:v>
                </c:pt>
                <c:pt idx="69">
                  <c:v>0.81298795733005125</c:v>
                </c:pt>
                <c:pt idx="70">
                  <c:v>0.67964034280444019</c:v>
                </c:pt>
                <c:pt idx="71">
                  <c:v>-0.12021744245377712</c:v>
                </c:pt>
                <c:pt idx="72">
                  <c:v>-0.47696818685150472</c:v>
                </c:pt>
                <c:pt idx="73">
                  <c:v>-0.48275003833027841</c:v>
                </c:pt>
                <c:pt idx="74">
                  <c:v>-3.2165163180426261E-2</c:v>
                </c:pt>
                <c:pt idx="75">
                  <c:v>-9.2414943825224072E-3</c:v>
                </c:pt>
                <c:pt idx="76">
                  <c:v>7.0442097287157404E-2</c:v>
                </c:pt>
                <c:pt idx="77">
                  <c:v>-0.3032180033980662</c:v>
                </c:pt>
                <c:pt idx="78">
                  <c:v>-0.31378446921741343</c:v>
                </c:pt>
                <c:pt idx="79">
                  <c:v>-0.41536310297493173</c:v>
                </c:pt>
                <c:pt idx="80">
                  <c:v>-0.69527923527092872</c:v>
                </c:pt>
                <c:pt idx="81">
                  <c:v>-0.55178437212932685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9-4F3C-B03E-A5943941A005}"/>
            </c:ext>
          </c:extLst>
        </c:ser>
        <c:ser>
          <c:idx val="1"/>
          <c:order val="1"/>
          <c:tx>
            <c:strRef>
              <c:f>'איור 3 נתונים'!$C$3</c:f>
              <c:strCache>
                <c:ptCount val="1"/>
                <c:pt idx="0">
                  <c:v>שאר הסחירים (90.8%)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</c:numCache>
            </c:numRef>
          </c:cat>
          <c:val>
            <c:numRef>
              <c:f>'איור 3 נתונים'!$C$4:$C$237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-5.0666756998344914E-2</c:v>
                </c:pt>
                <c:pt idx="13">
                  <c:v>-0.2299789061273122</c:v>
                </c:pt>
                <c:pt idx="14">
                  <c:v>-0.36296289953169147</c:v>
                </c:pt>
                <c:pt idx="15">
                  <c:v>-0.72191563319837593</c:v>
                </c:pt>
                <c:pt idx="16">
                  <c:v>-1.1930270181556326</c:v>
                </c:pt>
                <c:pt idx="17">
                  <c:v>-1.1856715739163255</c:v>
                </c:pt>
                <c:pt idx="18">
                  <c:v>-1.5670814905189687</c:v>
                </c:pt>
                <c:pt idx="19">
                  <c:v>-1.7005053499491023</c:v>
                </c:pt>
                <c:pt idx="20">
                  <c:v>-1.8095533689630159</c:v>
                </c:pt>
                <c:pt idx="21">
                  <c:v>-1.6156133698020108</c:v>
                </c:pt>
                <c:pt idx="22">
                  <c:v>-1.3148239436213729</c:v>
                </c:pt>
                <c:pt idx="23">
                  <c:v>-1.116829332805866</c:v>
                </c:pt>
                <c:pt idx="24">
                  <c:v>-0.53880915026361853</c:v>
                </c:pt>
                <c:pt idx="25">
                  <c:v>-0.71768689761671989</c:v>
                </c:pt>
                <c:pt idx="26">
                  <c:v>-0.78972606938765488</c:v>
                </c:pt>
                <c:pt idx="27">
                  <c:v>-0.14635360525718832</c:v>
                </c:pt>
                <c:pt idx="28">
                  <c:v>-0.35159970682574149</c:v>
                </c:pt>
                <c:pt idx="29">
                  <c:v>-0.49687188174905983</c:v>
                </c:pt>
                <c:pt idx="30">
                  <c:v>-0.10730566383692275</c:v>
                </c:pt>
                <c:pt idx="31">
                  <c:v>-7.6556393079556084E-2</c:v>
                </c:pt>
                <c:pt idx="32">
                  <c:v>-0.45624692236109388</c:v>
                </c:pt>
                <c:pt idx="33">
                  <c:v>-1.1484691827571296</c:v>
                </c:pt>
                <c:pt idx="34">
                  <c:v>-1.3636718064882738</c:v>
                </c:pt>
                <c:pt idx="35">
                  <c:v>-1.825830483789892</c:v>
                </c:pt>
                <c:pt idx="36">
                  <c:v>-1.8751320386185391</c:v>
                </c:pt>
                <c:pt idx="37">
                  <c:v>-1.7747547942874</c:v>
                </c:pt>
                <c:pt idx="38">
                  <c:v>-1.7744223301046558</c:v>
                </c:pt>
                <c:pt idx="39">
                  <c:v>-2.3632011033297324</c:v>
                </c:pt>
                <c:pt idx="40">
                  <c:v>-1.8163961460512887</c:v>
                </c:pt>
                <c:pt idx="41">
                  <c:v>-1.7327916608397789</c:v>
                </c:pt>
                <c:pt idx="42">
                  <c:v>-2.0285787412294138</c:v>
                </c:pt>
                <c:pt idx="43">
                  <c:v>-2.2218913604936805</c:v>
                </c:pt>
                <c:pt idx="44">
                  <c:v>-1.9284902141979603</c:v>
                </c:pt>
                <c:pt idx="45">
                  <c:v>-1.4690486609869648</c:v>
                </c:pt>
                <c:pt idx="46">
                  <c:v>-1.7642885801268229</c:v>
                </c:pt>
                <c:pt idx="47">
                  <c:v>-1.6161766965817534</c:v>
                </c:pt>
                <c:pt idx="48">
                  <c:v>-1.955634060604478</c:v>
                </c:pt>
                <c:pt idx="49">
                  <c:v>-1.9627158627888928</c:v>
                </c:pt>
                <c:pt idx="50">
                  <c:v>-1.5291538959839932</c:v>
                </c:pt>
                <c:pt idx="51">
                  <c:v>-1.3341881947680456</c:v>
                </c:pt>
                <c:pt idx="52">
                  <c:v>-0.74547361932095346</c:v>
                </c:pt>
                <c:pt idx="53">
                  <c:v>-2.4066610820692498</c:v>
                </c:pt>
                <c:pt idx="54">
                  <c:v>-2.3866241577034053</c:v>
                </c:pt>
                <c:pt idx="55">
                  <c:v>-1.9057256057943908</c:v>
                </c:pt>
                <c:pt idx="56">
                  <c:v>-1.783360332713956</c:v>
                </c:pt>
                <c:pt idx="57">
                  <c:v>-1.7512599253596453</c:v>
                </c:pt>
                <c:pt idx="58">
                  <c:v>-1.4176794556957877</c:v>
                </c:pt>
                <c:pt idx="59">
                  <c:v>-1.3961125513653698</c:v>
                </c:pt>
                <c:pt idx="60">
                  <c:v>-1.1499087979029963</c:v>
                </c:pt>
                <c:pt idx="61">
                  <c:v>-0.71355048816966427</c:v>
                </c:pt>
                <c:pt idx="62">
                  <c:v>-0.45830330239959621</c:v>
                </c:pt>
                <c:pt idx="63">
                  <c:v>-0.68208742114148413</c:v>
                </c:pt>
                <c:pt idx="64">
                  <c:v>-1.1172651587991254</c:v>
                </c:pt>
                <c:pt idx="65">
                  <c:v>-0.76180899368845856</c:v>
                </c:pt>
                <c:pt idx="66">
                  <c:v>-0.14026166197119738</c:v>
                </c:pt>
                <c:pt idx="67">
                  <c:v>-0.19811399141044783</c:v>
                </c:pt>
                <c:pt idx="68">
                  <c:v>-0.21967309041285266</c:v>
                </c:pt>
                <c:pt idx="69">
                  <c:v>-0.27053216490298826</c:v>
                </c:pt>
                <c:pt idx="70">
                  <c:v>-0.41879250607157581</c:v>
                </c:pt>
                <c:pt idx="71">
                  <c:v>-0.41791570192488497</c:v>
                </c:pt>
                <c:pt idx="72">
                  <c:v>7.3814081903460893E-2</c:v>
                </c:pt>
                <c:pt idx="73">
                  <c:v>-0.2077297766759777</c:v>
                </c:pt>
                <c:pt idx="74">
                  <c:v>-0.2176380371836866</c:v>
                </c:pt>
                <c:pt idx="75">
                  <c:v>-2.8302182411052881E-2</c:v>
                </c:pt>
                <c:pt idx="76">
                  <c:v>0.33535764922620931</c:v>
                </c:pt>
                <c:pt idx="77">
                  <c:v>0.32223219055522029</c:v>
                </c:pt>
                <c:pt idx="78">
                  <c:v>-0.42256630554760122</c:v>
                </c:pt>
                <c:pt idx="79">
                  <c:v>-0.46934744733329581</c:v>
                </c:pt>
                <c:pt idx="80">
                  <c:v>-0.52143800792365136</c:v>
                </c:pt>
                <c:pt idx="81">
                  <c:v>-0.25483217259418389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79-4F3C-B03E-A5943941A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215268352"/>
        <c:axId val="215278336"/>
      </c:barChart>
      <c:lineChart>
        <c:grouping val="standard"/>
        <c:varyColors val="0"/>
        <c:ser>
          <c:idx val="3"/>
          <c:order val="2"/>
          <c:tx>
            <c:strRef>
              <c:f>'איור 3 נתונים'!$D$3</c:f>
              <c:strCache>
                <c:ptCount val="1"/>
                <c:pt idx="0">
                  <c:v>מדד הסחירים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</c:numCache>
            </c:numRef>
          </c:cat>
          <c:val>
            <c:numRef>
              <c:f>'איור 3 נתונים'!$D$4:$D$237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-0.18629124760627747</c:v>
                </c:pt>
                <c:pt idx="13" formatCode="0.0">
                  <c:v>-0.94382685422897339</c:v>
                </c:pt>
                <c:pt idx="14" formatCode="0.0">
                  <c:v>-0.98823219537734985</c:v>
                </c:pt>
                <c:pt idx="15" formatCode="0.0">
                  <c:v>-0.84658688306808472</c:v>
                </c:pt>
                <c:pt idx="16" formatCode="0.0">
                  <c:v>-0.71839576959609985</c:v>
                </c:pt>
                <c:pt idx="17" formatCode="0.0">
                  <c:v>-1.2018985748291016</c:v>
                </c:pt>
                <c:pt idx="18" formatCode="0.0">
                  <c:v>-1.2996823787689209</c:v>
                </c:pt>
                <c:pt idx="19" formatCode="0.0">
                  <c:v>-2.0149891376495361</c:v>
                </c:pt>
                <c:pt idx="20" formatCode="0.0">
                  <c:v>-2.498929500579834</c:v>
                </c:pt>
                <c:pt idx="21" formatCode="0.0">
                  <c:v>-1.7867740392684937</c:v>
                </c:pt>
                <c:pt idx="22" formatCode="0.0">
                  <c:v>-1.7541171312332153</c:v>
                </c:pt>
                <c:pt idx="23" formatCode="0.0">
                  <c:v>-1.947429895401001</c:v>
                </c:pt>
                <c:pt idx="24" formatCode="0.0">
                  <c:v>-2.311558723449707</c:v>
                </c:pt>
                <c:pt idx="25" formatCode="0.0">
                  <c:v>-2.6809451580047607</c:v>
                </c:pt>
                <c:pt idx="26" formatCode="0.0">
                  <c:v>-2.3831722736358643</c:v>
                </c:pt>
                <c:pt idx="27" formatCode="0.0">
                  <c:v>-1.6227643489837646</c:v>
                </c:pt>
                <c:pt idx="28" formatCode="0.0">
                  <c:v>-1.7524493932723999</c:v>
                </c:pt>
                <c:pt idx="29" formatCode="0.0">
                  <c:v>-1.816351056098938</c:v>
                </c:pt>
                <c:pt idx="30" formatCode="0.0">
                  <c:v>-1.5482674837112427</c:v>
                </c:pt>
                <c:pt idx="31" formatCode="0.0">
                  <c:v>-1.6501901149749756</c:v>
                </c:pt>
                <c:pt idx="32" formatCode="0.0">
                  <c:v>-2.4420220851898193</c:v>
                </c:pt>
                <c:pt idx="33" formatCode="0.0">
                  <c:v>-3.0785894393920898</c:v>
                </c:pt>
                <c:pt idx="34" formatCode="0.0">
                  <c:v>-3.1230330467224121</c:v>
                </c:pt>
                <c:pt idx="35" formatCode="0.0">
                  <c:v>-3.3349390029907227</c:v>
                </c:pt>
                <c:pt idx="36" formatCode="0.0">
                  <c:v>-2.8460679054260254</c:v>
                </c:pt>
                <c:pt idx="37" formatCode="0.0">
                  <c:v>-2.50156569480896</c:v>
                </c:pt>
                <c:pt idx="38" formatCode="0.0">
                  <c:v>-3.4289319515228271</c:v>
                </c:pt>
                <c:pt idx="39" formatCode="0.0">
                  <c:v>-3.5821654796600342</c:v>
                </c:pt>
                <c:pt idx="40" formatCode="0.0">
                  <c:v>-3.1560201644897461</c:v>
                </c:pt>
                <c:pt idx="41" formatCode="0.0">
                  <c:v>-2.8112583160400391</c:v>
                </c:pt>
                <c:pt idx="42" formatCode="0.0">
                  <c:v>-3.1951038837432861</c:v>
                </c:pt>
                <c:pt idx="43" formatCode="0.0">
                  <c:v>-3.4217991828918457</c:v>
                </c:pt>
                <c:pt idx="44" formatCode="0.0">
                  <c:v>-2.19161057472229</c:v>
                </c:pt>
                <c:pt idx="45" formatCode="0.0">
                  <c:v>-1.8301206827163696</c:v>
                </c:pt>
                <c:pt idx="46" formatCode="0.0">
                  <c:v>-1.6524437665939331</c:v>
                </c:pt>
                <c:pt idx="47" formatCode="0.0">
                  <c:v>-1.6839281320571899</c:v>
                </c:pt>
                <c:pt idx="48" formatCode="0.0">
                  <c:v>-1.3514505624771118</c:v>
                </c:pt>
                <c:pt idx="49" formatCode="0.0">
                  <c:v>-1.270859956741333</c:v>
                </c:pt>
                <c:pt idx="50" formatCode="0.0">
                  <c:v>-0.62841171026229858</c:v>
                </c:pt>
                <c:pt idx="51" formatCode="0.0">
                  <c:v>-1.128466010093689</c:v>
                </c:pt>
                <c:pt idx="52" formatCode="0.0">
                  <c:v>-0.47699061036109924</c:v>
                </c:pt>
                <c:pt idx="53" formatCode="0.0">
                  <c:v>-2.4295287132263184</c:v>
                </c:pt>
                <c:pt idx="54" formatCode="0.0">
                  <c:v>-2.6730175018310547</c:v>
                </c:pt>
                <c:pt idx="55" formatCode="0.0">
                  <c:v>-1.5226737260818481</c:v>
                </c:pt>
                <c:pt idx="56" formatCode="0.0">
                  <c:v>-1.7132387161254883</c:v>
                </c:pt>
                <c:pt idx="57" formatCode="0.0">
                  <c:v>-1.4655214548110962</c:v>
                </c:pt>
                <c:pt idx="58" formatCode="0.0">
                  <c:v>-1.3448843955993652</c:v>
                </c:pt>
                <c:pt idx="59" formatCode="0.0">
                  <c:v>-1.0915240049362183</c:v>
                </c:pt>
                <c:pt idx="60" formatCode="0.0">
                  <c:v>-1.0652285814285278</c:v>
                </c:pt>
                <c:pt idx="61" formatCode="0.0">
                  <c:v>-0.48429450392723083</c:v>
                </c:pt>
                <c:pt idx="62" formatCode="0.0">
                  <c:v>-0.30375513434410095</c:v>
                </c:pt>
                <c:pt idx="63" formatCode="0.0">
                  <c:v>-7.0617854595184326E-2</c:v>
                </c:pt>
                <c:pt idx="64" formatCode="0.0">
                  <c:v>-0.41561535000801086</c:v>
                </c:pt>
                <c:pt idx="65" formatCode="0.0">
                  <c:v>0.19221360981464386</c:v>
                </c:pt>
                <c:pt idx="66" formatCode="0.0">
                  <c:v>1.0314801931381226</c:v>
                </c:pt>
                <c:pt idx="67" formatCode="0.0">
                  <c:v>0.78794050216674805</c:v>
                </c:pt>
                <c:pt idx="68" formatCode="0.0">
                  <c:v>0.7071872353553772</c:v>
                </c:pt>
                <c:pt idx="69" formatCode="0.0">
                  <c:v>0.54245579242706299</c:v>
                </c:pt>
                <c:pt idx="70" formatCode="0.0">
                  <c:v>0.26084783673286438</c:v>
                </c:pt>
                <c:pt idx="71" formatCode="0.0">
                  <c:v>-0.53813314437866211</c:v>
                </c:pt>
                <c:pt idx="72" formatCode="0.0">
                  <c:v>-0.40315410494804382</c:v>
                </c:pt>
                <c:pt idx="73" formatCode="0.0">
                  <c:v>-0.6904798150062561</c:v>
                </c:pt>
                <c:pt idx="74" formatCode="0.0">
                  <c:v>-0.24980320036411285</c:v>
                </c:pt>
                <c:pt idx="75" formatCode="0.0">
                  <c:v>-3.7543676793575287E-2</c:v>
                </c:pt>
                <c:pt idx="76" formatCode="0.0">
                  <c:v>0.4057997465133667</c:v>
                </c:pt>
                <c:pt idx="77" formatCode="0.0">
                  <c:v>1.9014187157154083E-2</c:v>
                </c:pt>
                <c:pt idx="78" formatCode="0.0">
                  <c:v>-0.73635077476501465</c:v>
                </c:pt>
                <c:pt idx="79" formatCode="0.0">
                  <c:v>-0.88471055030822754</c:v>
                </c:pt>
                <c:pt idx="80" formatCode="0.0">
                  <c:v>-1.2167172431945801</c:v>
                </c:pt>
                <c:pt idx="81" formatCode="0.0">
                  <c:v>-0.80661654472351074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79-4F3C-B03E-A5943941A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268352"/>
        <c:axId val="215278336"/>
      </c:lineChart>
      <c:dateAx>
        <c:axId val="215268352"/>
        <c:scaling>
          <c:orientation val="minMax"/>
          <c:min val="42551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15278336"/>
        <c:crosses val="autoZero"/>
        <c:auto val="0"/>
        <c:lblOffset val="100"/>
        <c:baseTimeUnit val="months"/>
      </c:dateAx>
      <c:valAx>
        <c:axId val="215278336"/>
        <c:scaling>
          <c:orientation val="minMax"/>
          <c:max val="3"/>
          <c:min val="-4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15268352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0.42166820772553509"/>
          <c:y val="0.12218181145136363"/>
          <c:w val="0.53439799092633034"/>
          <c:h val="0.1075580480672237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he-IL" sz="1800" b="1" i="0" baseline="0">
                <a:effectLst/>
              </a:rPr>
              <a:t>מדד הבלתי סחירים</a:t>
            </a:r>
          </a:p>
          <a:p>
            <a:pPr rtl="1">
              <a:defRPr/>
            </a:pPr>
            <a:r>
              <a:rPr lang="en-US" sz="1800" b="1" i="0" baseline="0">
                <a:effectLst/>
              </a:rPr>
              <a:t>(62%)</a:t>
            </a:r>
            <a:endParaRPr lang="he-IL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772976755948729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נתונים'!$G$3</c:f>
              <c:strCache>
                <c:ptCount val="1"/>
                <c:pt idx="0">
                  <c:v>דיור (39%)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</c:numCache>
            </c:numRef>
          </c:cat>
          <c:val>
            <c:numRef>
              <c:f>'איור 3 נתונים'!$G$4:$G$237</c:f>
              <c:numCache>
                <c:formatCode>0.00</c:formatCode>
                <c:ptCount val="234"/>
                <c:pt idx="0" formatCode="0.0">
                  <c:v>1.1285474709691143</c:v>
                </c:pt>
                <c:pt idx="1">
                  <c:v>0.96804709258234956</c:v>
                </c:pt>
                <c:pt idx="2">
                  <c:v>1.1386437019869595</c:v>
                </c:pt>
                <c:pt idx="3">
                  <c:v>1.1610892908071671</c:v>
                </c:pt>
                <c:pt idx="4">
                  <c:v>1.1684890106957664</c:v>
                </c:pt>
                <c:pt idx="5">
                  <c:v>1.2499497224453688</c:v>
                </c:pt>
                <c:pt idx="6">
                  <c:v>1.2367944456231694</c:v>
                </c:pt>
                <c:pt idx="7">
                  <c:v>1.0715030213544479</c:v>
                </c:pt>
                <c:pt idx="8">
                  <c:v>1.0690070080191847</c:v>
                </c:pt>
                <c:pt idx="9">
                  <c:v>1.4367168966792392</c:v>
                </c:pt>
                <c:pt idx="10">
                  <c:v>1.3932278460960914</c:v>
                </c:pt>
                <c:pt idx="11">
                  <c:v>1.1293434602216712</c:v>
                </c:pt>
                <c:pt idx="12">
                  <c:v>0.93615872294384861</c:v>
                </c:pt>
                <c:pt idx="13">
                  <c:v>1.2140177734229118</c:v>
                </c:pt>
                <c:pt idx="14">
                  <c:v>1.2432828581116613</c:v>
                </c:pt>
                <c:pt idx="15">
                  <c:v>0.92425063742696567</c:v>
                </c:pt>
                <c:pt idx="16">
                  <c:v>0.92154551361006354</c:v>
                </c:pt>
                <c:pt idx="17">
                  <c:v>0.91885617845365342</c:v>
                </c:pt>
                <c:pt idx="18">
                  <c:v>0.87208716615904047</c:v>
                </c:pt>
                <c:pt idx="19">
                  <c:v>0.79091974403720422</c:v>
                </c:pt>
                <c:pt idx="20">
                  <c:v>0.82937625047507657</c:v>
                </c:pt>
                <c:pt idx="21">
                  <c:v>0.86624543394561959</c:v>
                </c:pt>
                <c:pt idx="22">
                  <c:v>1.0575958189623436</c:v>
                </c:pt>
                <c:pt idx="23">
                  <c:v>1.2121708712868131</c:v>
                </c:pt>
                <c:pt idx="24">
                  <c:v>1.0600042682648259</c:v>
                </c:pt>
                <c:pt idx="25">
                  <c:v>0.94501064278485991</c:v>
                </c:pt>
                <c:pt idx="26">
                  <c:v>0.87713822052492119</c:v>
                </c:pt>
                <c:pt idx="27">
                  <c:v>0.80036460324000669</c:v>
                </c:pt>
                <c:pt idx="28">
                  <c:v>0.80415520017412356</c:v>
                </c:pt>
                <c:pt idx="29">
                  <c:v>0.84668552538489883</c:v>
                </c:pt>
                <c:pt idx="30">
                  <c:v>0.89596833215318505</c:v>
                </c:pt>
                <c:pt idx="31">
                  <c:v>0.97824139386600872</c:v>
                </c:pt>
                <c:pt idx="32">
                  <c:v>1.0164936806658884</c:v>
                </c:pt>
                <c:pt idx="33">
                  <c:v>0.78948713222230327</c:v>
                </c:pt>
                <c:pt idx="34">
                  <c:v>0.71576635677728728</c:v>
                </c:pt>
                <c:pt idx="35">
                  <c:v>0.83130403822200227</c:v>
                </c:pt>
                <c:pt idx="36">
                  <c:v>0.99893570676053745</c:v>
                </c:pt>
                <c:pt idx="37">
                  <c:v>1.0373563108667017</c:v>
                </c:pt>
                <c:pt idx="38">
                  <c:v>0.91572267081883729</c:v>
                </c:pt>
                <c:pt idx="39">
                  <c:v>1.0312059770078168</c:v>
                </c:pt>
                <c:pt idx="40">
                  <c:v>0.91391829117189971</c:v>
                </c:pt>
                <c:pt idx="41">
                  <c:v>0.79653943311780806</c:v>
                </c:pt>
                <c:pt idx="42">
                  <c:v>0.86392219417751293</c:v>
                </c:pt>
                <c:pt idx="43">
                  <c:v>0.74616076700408285</c:v>
                </c:pt>
                <c:pt idx="44">
                  <c:v>0.74544122913811772</c:v>
                </c:pt>
                <c:pt idx="45">
                  <c:v>0.78574412618300948</c:v>
                </c:pt>
                <c:pt idx="46">
                  <c:v>0.74832773922190854</c:v>
                </c:pt>
                <c:pt idx="47">
                  <c:v>0.55908092185358826</c:v>
                </c:pt>
                <c:pt idx="48">
                  <c:v>0.57563797928590688</c:v>
                </c:pt>
                <c:pt idx="49">
                  <c:v>0.65644592497668952</c:v>
                </c:pt>
                <c:pt idx="50">
                  <c:v>0.81943320230577466</c:v>
                </c:pt>
                <c:pt idx="51">
                  <c:v>0.70248054322387876</c:v>
                </c:pt>
                <c:pt idx="52">
                  <c:v>0.58369512944530755</c:v>
                </c:pt>
                <c:pt idx="53">
                  <c:v>0.62439436256366976</c:v>
                </c:pt>
                <c:pt idx="54">
                  <c:v>0.52016224653712184</c:v>
                </c:pt>
                <c:pt idx="55">
                  <c:v>0.60281778128466224</c:v>
                </c:pt>
                <c:pt idx="56">
                  <c:v>0.72068606548701275</c:v>
                </c:pt>
                <c:pt idx="57">
                  <c:v>0.83478991303038141</c:v>
                </c:pt>
                <c:pt idx="58">
                  <c:v>0.83390030300740448</c:v>
                </c:pt>
                <c:pt idx="59">
                  <c:v>0.95032653490066177</c:v>
                </c:pt>
                <c:pt idx="60">
                  <c:v>0.90365207372844603</c:v>
                </c:pt>
                <c:pt idx="61">
                  <c:v>0.66592296880338764</c:v>
                </c:pt>
                <c:pt idx="62">
                  <c:v>0.69952653769544804</c:v>
                </c:pt>
                <c:pt idx="63">
                  <c:v>0.85582171821919173</c:v>
                </c:pt>
                <c:pt idx="64">
                  <c:v>0.97541622988311671</c:v>
                </c:pt>
                <c:pt idx="65">
                  <c:v>1.0903050178697524</c:v>
                </c:pt>
                <c:pt idx="66">
                  <c:v>0.73332174678781137</c:v>
                </c:pt>
                <c:pt idx="67">
                  <c:v>0.65229296651793967</c:v>
                </c:pt>
                <c:pt idx="68">
                  <c:v>0.72620211817822145</c:v>
                </c:pt>
                <c:pt idx="69">
                  <c:v>0.87908677463679308</c:v>
                </c:pt>
                <c:pt idx="70">
                  <c:v>0.84168277826803839</c:v>
                </c:pt>
                <c:pt idx="71">
                  <c:v>0.76368184360975178</c:v>
                </c:pt>
                <c:pt idx="72">
                  <c:v>0.80907994079067458</c:v>
                </c:pt>
                <c:pt idx="73">
                  <c:v>1.0447864698063782</c:v>
                </c:pt>
                <c:pt idx="74">
                  <c:v>1.0096516241509068</c:v>
                </c:pt>
                <c:pt idx="75">
                  <c:v>0.85444356354871365</c:v>
                </c:pt>
                <c:pt idx="76">
                  <c:v>0.85444356354871365</c:v>
                </c:pt>
                <c:pt idx="77">
                  <c:v>0.70171243097302893</c:v>
                </c:pt>
                <c:pt idx="78">
                  <c:v>0.85764824048501165</c:v>
                </c:pt>
                <c:pt idx="79">
                  <c:v>0.86018985962374528</c:v>
                </c:pt>
                <c:pt idx="80">
                  <c:v>0.70951665404203301</c:v>
                </c:pt>
                <c:pt idx="81">
                  <c:v>0.52026860323842994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36-49EE-BA0D-95944E91A85D}"/>
            </c:ext>
          </c:extLst>
        </c:ser>
        <c:ser>
          <c:idx val="1"/>
          <c:order val="1"/>
          <c:tx>
            <c:strRef>
              <c:f>'איור 3 נתונים'!$H$3</c:f>
              <c:strCache>
                <c:ptCount val="1"/>
                <c:pt idx="0">
                  <c:v>תקשורת (3.3%)</c:v>
                </c:pt>
              </c:strCache>
            </c:strRef>
          </c:tx>
          <c:spPr>
            <a:solidFill>
              <a:srgbClr val="548235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</c:numCache>
            </c:numRef>
          </c:cat>
          <c:val>
            <c:numRef>
              <c:f>'איור 3 נתונים'!$H$4:$H$237</c:f>
              <c:numCache>
                <c:formatCode>0.0</c:formatCode>
                <c:ptCount val="234"/>
                <c:pt idx="0">
                  <c:v>-0.52187803851283354</c:v>
                </c:pt>
                <c:pt idx="1">
                  <c:v>-0.60816312621189594</c:v>
                </c:pt>
                <c:pt idx="2">
                  <c:v>-0.72130481057375984</c:v>
                </c:pt>
                <c:pt idx="3">
                  <c:v>-0.71079383902042415</c:v>
                </c:pt>
                <c:pt idx="4">
                  <c:v>-0.77199553289883338</c:v>
                </c:pt>
                <c:pt idx="5">
                  <c:v>-0.69038015225706584</c:v>
                </c:pt>
                <c:pt idx="6">
                  <c:v>-0.64721935015734</c:v>
                </c:pt>
                <c:pt idx="7">
                  <c:v>-0.61166717769815893</c:v>
                </c:pt>
                <c:pt idx="8">
                  <c:v>-0.63919478425966081</c:v>
                </c:pt>
                <c:pt idx="9">
                  <c:v>-0.64539391455618922</c:v>
                </c:pt>
                <c:pt idx="10">
                  <c:v>-0.55642700217936081</c:v>
                </c:pt>
                <c:pt idx="11">
                  <c:v>-0.39361385328185217</c:v>
                </c:pt>
                <c:pt idx="12">
                  <c:v>-0.30915552517647277</c:v>
                </c:pt>
                <c:pt idx="13">
                  <c:v>-0.35507815440875501</c:v>
                </c:pt>
                <c:pt idx="14">
                  <c:v>-0.2457358249094404</c:v>
                </c:pt>
                <c:pt idx="15">
                  <c:v>-0.2457358249094404</c:v>
                </c:pt>
                <c:pt idx="16">
                  <c:v>-0.17275903420989874</c:v>
                </c:pt>
                <c:pt idx="17">
                  <c:v>-0.19972724178980761</c:v>
                </c:pt>
                <c:pt idx="18">
                  <c:v>-0.19972724178980761</c:v>
                </c:pt>
                <c:pt idx="19">
                  <c:v>-0.33898859311107687</c:v>
                </c:pt>
                <c:pt idx="20">
                  <c:v>-0.34590672766436326</c:v>
                </c:pt>
                <c:pt idx="21">
                  <c:v>-0.33937033702223618</c:v>
                </c:pt>
                <c:pt idx="22">
                  <c:v>-0.33937033702223618</c:v>
                </c:pt>
                <c:pt idx="23">
                  <c:v>-0.33244441177688544</c:v>
                </c:pt>
                <c:pt idx="24">
                  <c:v>-0.25982261605677281</c:v>
                </c:pt>
                <c:pt idx="25">
                  <c:v>-0.25384380343856872</c:v>
                </c:pt>
                <c:pt idx="26">
                  <c:v>-0.28528568096373996</c:v>
                </c:pt>
                <c:pt idx="27">
                  <c:v>-0.29426907454236029</c:v>
                </c:pt>
                <c:pt idx="28">
                  <c:v>-0.29876077133166995</c:v>
                </c:pt>
                <c:pt idx="29">
                  <c:v>-0.29385317669149869</c:v>
                </c:pt>
                <c:pt idx="30">
                  <c:v>-0.29385317669149869</c:v>
                </c:pt>
                <c:pt idx="31">
                  <c:v>-0.26507304541184468</c:v>
                </c:pt>
                <c:pt idx="32">
                  <c:v>-0.26460995629113637</c:v>
                </c:pt>
                <c:pt idx="33">
                  <c:v>-0.29702619474080594</c:v>
                </c:pt>
                <c:pt idx="34">
                  <c:v>-0.30165708594790142</c:v>
                </c:pt>
                <c:pt idx="35">
                  <c:v>-0.30670144958420126</c:v>
                </c:pt>
                <c:pt idx="36">
                  <c:v>-0.30630765610334088</c:v>
                </c:pt>
                <c:pt idx="37">
                  <c:v>-0.23313124159494802</c:v>
                </c:pt>
                <c:pt idx="38">
                  <c:v>-0.20130385079038818</c:v>
                </c:pt>
                <c:pt idx="39">
                  <c:v>-0.20172989068624078</c:v>
                </c:pt>
                <c:pt idx="40">
                  <c:v>-0.20194358760434078</c:v>
                </c:pt>
                <c:pt idx="41">
                  <c:v>-0.20194358760434078</c:v>
                </c:pt>
                <c:pt idx="42">
                  <c:v>-0.19232722628984791</c:v>
                </c:pt>
                <c:pt idx="43">
                  <c:v>-0.13754310728607397</c:v>
                </c:pt>
                <c:pt idx="44">
                  <c:v>-0.14260970062055456</c:v>
                </c:pt>
                <c:pt idx="45">
                  <c:v>-0.12883404590769681</c:v>
                </c:pt>
                <c:pt idx="46">
                  <c:v>-0.1289748481436612</c:v>
                </c:pt>
                <c:pt idx="47">
                  <c:v>-0.1289748481436612</c:v>
                </c:pt>
                <c:pt idx="48">
                  <c:v>-0.1135568135507555</c:v>
                </c:pt>
                <c:pt idx="49">
                  <c:v>-0.14633958280845447</c:v>
                </c:pt>
                <c:pt idx="50">
                  <c:v>-0.15799264980716446</c:v>
                </c:pt>
                <c:pt idx="51">
                  <c:v>-0.15357489424877585</c:v>
                </c:pt>
                <c:pt idx="52">
                  <c:v>-0.17279368132030715</c:v>
                </c:pt>
                <c:pt idx="53">
                  <c:v>-0.17669095612955774</c:v>
                </c:pt>
                <c:pt idx="54">
                  <c:v>-0.192728414415412</c:v>
                </c:pt>
                <c:pt idx="55">
                  <c:v>-0.24977355807713278</c:v>
                </c:pt>
                <c:pt idx="56">
                  <c:v>-0.2455166548862103</c:v>
                </c:pt>
                <c:pt idx="57">
                  <c:v>-0.23299562972207913</c:v>
                </c:pt>
                <c:pt idx="58">
                  <c:v>-0.24072199759627763</c:v>
                </c:pt>
                <c:pt idx="59">
                  <c:v>-0.24863052825531959</c:v>
                </c:pt>
                <c:pt idx="60">
                  <c:v>-0.24612931355358117</c:v>
                </c:pt>
                <c:pt idx="61">
                  <c:v>-0.23405186063644157</c:v>
                </c:pt>
                <c:pt idx="62">
                  <c:v>-0.23073082063490624</c:v>
                </c:pt>
                <c:pt idx="63">
                  <c:v>-0.23096991993090102</c:v>
                </c:pt>
                <c:pt idx="64">
                  <c:v>-0.20795025171321163</c:v>
                </c:pt>
                <c:pt idx="65">
                  <c:v>-0.22449416731371277</c:v>
                </c:pt>
                <c:pt idx="66">
                  <c:v>-0.21678331782401009</c:v>
                </c:pt>
                <c:pt idx="67">
                  <c:v>-0.17183439352524527</c:v>
                </c:pt>
                <c:pt idx="68">
                  <c:v>-0.17201876519211831</c:v>
                </c:pt>
                <c:pt idx="69">
                  <c:v>-0.17220353293131452</c:v>
                </c:pt>
                <c:pt idx="70">
                  <c:v>-0.16433289731925749</c:v>
                </c:pt>
                <c:pt idx="71">
                  <c:v>-0.16046506316293674</c:v>
                </c:pt>
                <c:pt idx="72">
                  <c:v>-0.14348470929793652</c:v>
                </c:pt>
                <c:pt idx="73">
                  <c:v>-0.13451340211356427</c:v>
                </c:pt>
                <c:pt idx="74">
                  <c:v>-0.13408853312637078</c:v>
                </c:pt>
                <c:pt idx="75">
                  <c:v>-0.14372663201278454</c:v>
                </c:pt>
                <c:pt idx="76">
                  <c:v>-0.15357786726887568</c:v>
                </c:pt>
                <c:pt idx="77">
                  <c:v>-0.13280263396579375</c:v>
                </c:pt>
                <c:pt idx="78">
                  <c:v>-0.13280263396579375</c:v>
                </c:pt>
                <c:pt idx="79">
                  <c:v>-0.1170296372156361</c:v>
                </c:pt>
                <c:pt idx="80">
                  <c:v>-0.11679328848434774</c:v>
                </c:pt>
                <c:pt idx="81">
                  <c:v>-0.12995704026157429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36-49EE-BA0D-95944E91A85D}"/>
            </c:ext>
          </c:extLst>
        </c:ser>
        <c:ser>
          <c:idx val="4"/>
          <c:order val="2"/>
          <c:tx>
            <c:strRef>
              <c:f>'איור 3 נתונים'!$I$3</c:f>
              <c:strCache>
                <c:ptCount val="1"/>
                <c:pt idx="0">
                  <c:v>ירקות ופירות (4.5%)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</c:numCache>
            </c:numRef>
          </c:cat>
          <c:val>
            <c:numRef>
              <c:f>'איור 3 נתונים'!$I$4:$I$237</c:f>
              <c:numCache>
                <c:formatCode>0.0</c:formatCode>
                <c:ptCount val="234"/>
                <c:pt idx="0">
                  <c:v>0.33844569979892458</c:v>
                </c:pt>
                <c:pt idx="1">
                  <c:v>0.21840526431946644</c:v>
                </c:pt>
                <c:pt idx="2">
                  <c:v>0.14206989329592631</c:v>
                </c:pt>
                <c:pt idx="3">
                  <c:v>0.25365242510702024</c:v>
                </c:pt>
                <c:pt idx="4">
                  <c:v>6.7046526367867593E-2</c:v>
                </c:pt>
                <c:pt idx="5">
                  <c:v>0.3527802110577285</c:v>
                </c:pt>
                <c:pt idx="6">
                  <c:v>0.44210094328573396</c:v>
                </c:pt>
                <c:pt idx="7">
                  <c:v>-5.3023899070563166E-2</c:v>
                </c:pt>
                <c:pt idx="8">
                  <c:v>-0.1926278184190291</c:v>
                </c:pt>
                <c:pt idx="9">
                  <c:v>0.19713761720042181</c:v>
                </c:pt>
                <c:pt idx="10">
                  <c:v>0.38591205236542603</c:v>
                </c:pt>
                <c:pt idx="11">
                  <c:v>0.56008939437570759</c:v>
                </c:pt>
                <c:pt idx="12">
                  <c:v>0.25839582504657371</c:v>
                </c:pt>
                <c:pt idx="13">
                  <c:v>7.6054071379209456E-2</c:v>
                </c:pt>
                <c:pt idx="14">
                  <c:v>0.17431048891944576</c:v>
                </c:pt>
                <c:pt idx="15">
                  <c:v>-1.8289380210146838E-2</c:v>
                </c:pt>
                <c:pt idx="16">
                  <c:v>-8.665151771421695E-3</c:v>
                </c:pt>
                <c:pt idx="17">
                  <c:v>-0.11108479083700624</c:v>
                </c:pt>
                <c:pt idx="18">
                  <c:v>-0.16872318976500067</c:v>
                </c:pt>
                <c:pt idx="19">
                  <c:v>0.12998037173032276</c:v>
                </c:pt>
                <c:pt idx="20">
                  <c:v>-1.506700645125195E-2</c:v>
                </c:pt>
                <c:pt idx="21">
                  <c:v>-0.22408784541622806</c:v>
                </c:pt>
                <c:pt idx="22">
                  <c:v>-0.15275824419493664</c:v>
                </c:pt>
                <c:pt idx="23">
                  <c:v>-0.43386556110721974</c:v>
                </c:pt>
                <c:pt idx="24">
                  <c:v>-0.47650154485344653</c:v>
                </c:pt>
                <c:pt idx="25">
                  <c:v>-0.31688168262915495</c:v>
                </c:pt>
                <c:pt idx="26">
                  <c:v>-0.35943114579218727</c:v>
                </c:pt>
                <c:pt idx="27">
                  <c:v>1.3728434966643464E-2</c:v>
                </c:pt>
                <c:pt idx="28">
                  <c:v>0.18792882992400625</c:v>
                </c:pt>
                <c:pt idx="29">
                  <c:v>0.10952143717119352</c:v>
                </c:pt>
                <c:pt idx="30">
                  <c:v>8.8330831347430042E-2</c:v>
                </c:pt>
                <c:pt idx="31">
                  <c:v>-0.14881233355448273</c:v>
                </c:pt>
                <c:pt idx="32">
                  <c:v>0.32514872465326777</c:v>
                </c:pt>
                <c:pt idx="33">
                  <c:v>0.50989473742627822</c:v>
                </c:pt>
                <c:pt idx="34">
                  <c:v>0.51846465179549983</c:v>
                </c:pt>
                <c:pt idx="35">
                  <c:v>0.49510625552077075</c:v>
                </c:pt>
                <c:pt idx="36">
                  <c:v>0.51905553247218073</c:v>
                </c:pt>
                <c:pt idx="37">
                  <c:v>0.38497823340591081</c:v>
                </c:pt>
                <c:pt idx="38">
                  <c:v>0.27966396199129967</c:v>
                </c:pt>
                <c:pt idx="39">
                  <c:v>-5.504631670370868E-2</c:v>
                </c:pt>
                <c:pt idx="40">
                  <c:v>-4.5610489216304471E-2</c:v>
                </c:pt>
                <c:pt idx="41">
                  <c:v>-2.9367854718569272E-2</c:v>
                </c:pt>
                <c:pt idx="42">
                  <c:v>0.16036265545083683</c:v>
                </c:pt>
                <c:pt idx="43">
                  <c:v>0.26383448777720275</c:v>
                </c:pt>
                <c:pt idx="44">
                  <c:v>-0.15271047272099378</c:v>
                </c:pt>
                <c:pt idx="45">
                  <c:v>-0.26691320288474207</c:v>
                </c:pt>
                <c:pt idx="46">
                  <c:v>-0.37811915736897289</c:v>
                </c:pt>
                <c:pt idx="47">
                  <c:v>-0.10968944032129214</c:v>
                </c:pt>
                <c:pt idx="48">
                  <c:v>-0.12956104808154051</c:v>
                </c:pt>
                <c:pt idx="49">
                  <c:v>0.13902542104981599</c:v>
                </c:pt>
                <c:pt idx="50">
                  <c:v>0.3161254981783283</c:v>
                </c:pt>
                <c:pt idx="51">
                  <c:v>0.3991517776669829</c:v>
                </c:pt>
                <c:pt idx="52">
                  <c:v>0.28167725744209399</c:v>
                </c:pt>
                <c:pt idx="53">
                  <c:v>0.10639144338848913</c:v>
                </c:pt>
                <c:pt idx="54">
                  <c:v>-0.1458166764337463</c:v>
                </c:pt>
                <c:pt idx="55">
                  <c:v>-0.11067393489488597</c:v>
                </c:pt>
                <c:pt idx="56">
                  <c:v>0.10760422106690973</c:v>
                </c:pt>
                <c:pt idx="57">
                  <c:v>8.1296289341761682E-2</c:v>
                </c:pt>
                <c:pt idx="58">
                  <c:v>2.8910545353658904E-2</c:v>
                </c:pt>
                <c:pt idx="59">
                  <c:v>-0.17810949125396658</c:v>
                </c:pt>
                <c:pt idx="60">
                  <c:v>-0.17915598162595234</c:v>
                </c:pt>
                <c:pt idx="61">
                  <c:v>-0.25960573434874923</c:v>
                </c:pt>
                <c:pt idx="62">
                  <c:v>-0.36841442142304304</c:v>
                </c:pt>
                <c:pt idx="63">
                  <c:v>-0.29808696840665488</c:v>
                </c:pt>
                <c:pt idx="64">
                  <c:v>-5.39278615511719E-2</c:v>
                </c:pt>
                <c:pt idx="65">
                  <c:v>0.38649765441544748</c:v>
                </c:pt>
                <c:pt idx="66">
                  <c:v>0.48498777768733442</c:v>
                </c:pt>
                <c:pt idx="67">
                  <c:v>0.30210408506084252</c:v>
                </c:pt>
                <c:pt idx="68">
                  <c:v>0.2416961833506118</c:v>
                </c:pt>
                <c:pt idx="69">
                  <c:v>0.19970944181851491</c:v>
                </c:pt>
                <c:pt idx="70">
                  <c:v>0.41747255765643115</c:v>
                </c:pt>
                <c:pt idx="71">
                  <c:v>0.57352491136768868</c:v>
                </c:pt>
                <c:pt idx="72">
                  <c:v>0.8068811512504237</c:v>
                </c:pt>
                <c:pt idx="73">
                  <c:v>0.82624193387536349</c:v>
                </c:pt>
                <c:pt idx="74">
                  <c:v>0.98452329629946811</c:v>
                </c:pt>
                <c:pt idx="75">
                  <c:v>0.79407944796554386</c:v>
                </c:pt>
                <c:pt idx="76">
                  <c:v>0.59930334144129593</c:v>
                </c:pt>
                <c:pt idx="77">
                  <c:v>-1.5997047313981508E-2</c:v>
                </c:pt>
                <c:pt idx="78">
                  <c:v>-0.28410497673062857</c:v>
                </c:pt>
                <c:pt idx="79">
                  <c:v>-3.1825874614743864E-2</c:v>
                </c:pt>
                <c:pt idx="80">
                  <c:v>1.3783532267490753E-2</c:v>
                </c:pt>
                <c:pt idx="81">
                  <c:v>8.5540149633264936E-2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36-49EE-BA0D-95944E91A85D}"/>
            </c:ext>
          </c:extLst>
        </c:ser>
        <c:ser>
          <c:idx val="3"/>
          <c:order val="3"/>
          <c:tx>
            <c:strRef>
              <c:f>'איור 3 נתונים'!$J$3</c:f>
              <c:strCache>
                <c:ptCount val="1"/>
                <c:pt idx="0">
                  <c:v>שאר הבלתי סחירים (53.2%)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</c:numCache>
            </c:numRef>
          </c:cat>
          <c:val>
            <c:numRef>
              <c:f>'איור 3 נתונים'!$J$4:$J$237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1.440083822492447</c:v>
                </c:pt>
                <c:pt idx="13">
                  <c:v>1.4207571087857109</c:v>
                </c:pt>
                <c:pt idx="14">
                  <c:v>1.3245747822606575</c:v>
                </c:pt>
                <c:pt idx="15">
                  <c:v>1.3976075240067085</c:v>
                </c:pt>
                <c:pt idx="16">
                  <c:v>1.2572844398120531</c:v>
                </c:pt>
                <c:pt idx="17">
                  <c:v>0.82439816164538948</c:v>
                </c:pt>
                <c:pt idx="18">
                  <c:v>0.59570942628443968</c:v>
                </c:pt>
                <c:pt idx="19">
                  <c:v>0.5780115539731886</c:v>
                </c:pt>
                <c:pt idx="20">
                  <c:v>0.37931584168039462</c:v>
                </c:pt>
                <c:pt idx="21">
                  <c:v>0.32390701052058513</c:v>
                </c:pt>
                <c:pt idx="22">
                  <c:v>0.33239191838657367</c:v>
                </c:pt>
                <c:pt idx="23">
                  <c:v>0.25720825204513753</c:v>
                </c:pt>
                <c:pt idx="24">
                  <c:v>0.12502946996739972</c:v>
                </c:pt>
                <c:pt idx="25">
                  <c:v>-0.39038613705857073</c:v>
                </c:pt>
                <c:pt idx="26">
                  <c:v>-0.35191448338529263</c:v>
                </c:pt>
                <c:pt idx="27">
                  <c:v>-0.30221667411160125</c:v>
                </c:pt>
                <c:pt idx="28">
                  <c:v>-0.28097874344282092</c:v>
                </c:pt>
                <c:pt idx="29">
                  <c:v>-0.17031175100016799</c:v>
                </c:pt>
                <c:pt idx="30">
                  <c:v>-0.18391051632342914</c:v>
                </c:pt>
                <c:pt idx="31">
                  <c:v>-0.19898681419319939</c:v>
                </c:pt>
                <c:pt idx="32">
                  <c:v>-0.33142823197556009</c:v>
                </c:pt>
                <c:pt idx="33">
                  <c:v>-0.38524643580636564</c:v>
                </c:pt>
                <c:pt idx="34">
                  <c:v>-0.49093876098662581</c:v>
                </c:pt>
                <c:pt idx="35">
                  <c:v>-0.51392445180169921</c:v>
                </c:pt>
                <c:pt idx="36">
                  <c:v>-0.51118988977763169</c:v>
                </c:pt>
                <c:pt idx="37">
                  <c:v>-8.948532801488368E-2</c:v>
                </c:pt>
                <c:pt idx="38">
                  <c:v>-0.20784405206598291</c:v>
                </c:pt>
                <c:pt idx="39">
                  <c:v>-0.14436116944010244</c:v>
                </c:pt>
                <c:pt idx="40">
                  <c:v>-0.1945792948509035</c:v>
                </c:pt>
                <c:pt idx="41">
                  <c:v>-0.22987801377844902</c:v>
                </c:pt>
                <c:pt idx="42">
                  <c:v>-1.1544868325989638E-2</c:v>
                </c:pt>
                <c:pt idx="43">
                  <c:v>-5.0655372631014856E-2</c:v>
                </c:pt>
                <c:pt idx="44">
                  <c:v>9.3465138718658886E-2</c:v>
                </c:pt>
                <c:pt idx="45">
                  <c:v>0.10663268856363778</c:v>
                </c:pt>
                <c:pt idx="46">
                  <c:v>0.19803720969396957</c:v>
                </c:pt>
                <c:pt idx="47">
                  <c:v>0.26872449705875279</c:v>
                </c:pt>
                <c:pt idx="48">
                  <c:v>0.50598175297856085</c:v>
                </c:pt>
                <c:pt idx="49">
                  <c:v>0.66705716824709793</c:v>
                </c:pt>
                <c:pt idx="50">
                  <c:v>0.85016484341180654</c:v>
                </c:pt>
                <c:pt idx="51">
                  <c:v>0.78606794910559485</c:v>
                </c:pt>
                <c:pt idx="52">
                  <c:v>0.71162542460563505</c:v>
                </c:pt>
                <c:pt idx="53">
                  <c:v>0.47331279635659806</c:v>
                </c:pt>
                <c:pt idx="54">
                  <c:v>0.33682970700963777</c:v>
                </c:pt>
                <c:pt idx="55">
                  <c:v>0.47894432073810722</c:v>
                </c:pt>
                <c:pt idx="56">
                  <c:v>0.48624890461005887</c:v>
                </c:pt>
                <c:pt idx="57">
                  <c:v>0.49608158559120796</c:v>
                </c:pt>
                <c:pt idx="58">
                  <c:v>0.57838421937986761</c:v>
                </c:pt>
                <c:pt idx="59">
                  <c:v>0.58171343425462052</c:v>
                </c:pt>
                <c:pt idx="60">
                  <c:v>0.40911628181104231</c:v>
                </c:pt>
                <c:pt idx="61">
                  <c:v>0.37929270351716082</c:v>
                </c:pt>
                <c:pt idx="62">
                  <c:v>0.39698280815659914</c:v>
                </c:pt>
                <c:pt idx="63">
                  <c:v>0.23922400879100211</c:v>
                </c:pt>
                <c:pt idx="64">
                  <c:v>0.39357405264701389</c:v>
                </c:pt>
                <c:pt idx="65">
                  <c:v>0.60670624455549038</c:v>
                </c:pt>
                <c:pt idx="66">
                  <c:v>0.55329599984605671</c:v>
                </c:pt>
                <c:pt idx="67">
                  <c:v>0.54477639510045472</c:v>
                </c:pt>
                <c:pt idx="68">
                  <c:v>0.64297003203028946</c:v>
                </c:pt>
                <c:pt idx="69">
                  <c:v>0.73347620514025214</c:v>
                </c:pt>
                <c:pt idx="70">
                  <c:v>0.599782554261304</c:v>
                </c:pt>
                <c:pt idx="71">
                  <c:v>0.50209811092750078</c:v>
                </c:pt>
                <c:pt idx="72">
                  <c:v>0.64676390122290273</c:v>
                </c:pt>
                <c:pt idx="73">
                  <c:v>0.71515636035504038</c:v>
                </c:pt>
                <c:pt idx="74">
                  <c:v>0.59439998276266581</c:v>
                </c:pt>
                <c:pt idx="75">
                  <c:v>0.71989906460558262</c:v>
                </c:pt>
                <c:pt idx="76">
                  <c:v>0.8458897601151697</c:v>
                </c:pt>
                <c:pt idx="77">
                  <c:v>0.83016296441807447</c:v>
                </c:pt>
                <c:pt idx="78">
                  <c:v>0.88356371248130805</c:v>
                </c:pt>
                <c:pt idx="79">
                  <c:v>0.92271542542288221</c:v>
                </c:pt>
                <c:pt idx="80">
                  <c:v>0.7983507376728709</c:v>
                </c:pt>
                <c:pt idx="81">
                  <c:v>0.6548330207806875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36-49EE-BA0D-95944E91A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215405312"/>
        <c:axId val="215406848"/>
      </c:barChart>
      <c:lineChart>
        <c:grouping val="standard"/>
        <c:varyColors val="0"/>
        <c:ser>
          <c:idx val="2"/>
          <c:order val="4"/>
          <c:tx>
            <c:strRef>
              <c:f>'איור 3 נתונים'!$K$3</c:f>
              <c:strCache>
                <c:ptCount val="1"/>
                <c:pt idx="0">
                  <c:v>מדד הבלתי סחירים</c:v>
                </c:pt>
              </c:strCache>
            </c:strRef>
          </c:tx>
          <c:spPr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  <c:pt idx="72">
                  <c:v>43496</c:v>
                </c:pt>
                <c:pt idx="73">
                  <c:v>43524</c:v>
                </c:pt>
                <c:pt idx="74">
                  <c:v>43555</c:v>
                </c:pt>
                <c:pt idx="75">
                  <c:v>43585</c:v>
                </c:pt>
                <c:pt idx="76">
                  <c:v>43616</c:v>
                </c:pt>
                <c:pt idx="77">
                  <c:v>43646</c:v>
                </c:pt>
                <c:pt idx="78">
                  <c:v>43677</c:v>
                </c:pt>
                <c:pt idx="79">
                  <c:v>43708</c:v>
                </c:pt>
                <c:pt idx="80">
                  <c:v>43738</c:v>
                </c:pt>
                <c:pt idx="81">
                  <c:v>43769</c:v>
                </c:pt>
              </c:numCache>
            </c:numRef>
          </c:cat>
          <c:val>
            <c:numRef>
              <c:f>'איור 3 נתונים'!$K$4:$K$237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2.3254828453063965</c:v>
                </c:pt>
                <c:pt idx="13" formatCode="0.0">
                  <c:v>2.3557507991790771</c:v>
                </c:pt>
                <c:pt idx="14" formatCode="0.0">
                  <c:v>2.4964323043823242</c:v>
                </c:pt>
                <c:pt idx="15" formatCode="0.0">
                  <c:v>2.0578329563140869</c:v>
                </c:pt>
                <c:pt idx="16" formatCode="0.0">
                  <c:v>1.9974057674407959</c:v>
                </c:pt>
                <c:pt idx="17" formatCode="0.0">
                  <c:v>1.432442307472229</c:v>
                </c:pt>
                <c:pt idx="18" formatCode="0.0">
                  <c:v>1.0993461608886719</c:v>
                </c:pt>
                <c:pt idx="19" formatCode="0.0">
                  <c:v>1.1599230766296387</c:v>
                </c:pt>
                <c:pt idx="20" formatCode="0.0">
                  <c:v>0.84771835803985596</c:v>
                </c:pt>
                <c:pt idx="21" formatCode="0.0">
                  <c:v>0.62669426202774048</c:v>
                </c:pt>
                <c:pt idx="22" formatCode="0.0">
                  <c:v>0.89785915613174438</c:v>
                </c:pt>
                <c:pt idx="23" formatCode="0.0">
                  <c:v>0.70306915044784546</c:v>
                </c:pt>
                <c:pt idx="24" formatCode="0.0">
                  <c:v>0.44870957732200623</c:v>
                </c:pt>
                <c:pt idx="25" formatCode="0.0">
                  <c:v>-1.6100980341434479E-2</c:v>
                </c:pt>
                <c:pt idx="26" formatCode="0.0">
                  <c:v>-0.11949308961629868</c:v>
                </c:pt>
                <c:pt idx="27" formatCode="0.0">
                  <c:v>0.2176072895526886</c:v>
                </c:pt>
                <c:pt idx="28" formatCode="0.0">
                  <c:v>0.41234451532363892</c:v>
                </c:pt>
                <c:pt idx="29" formatCode="0.0">
                  <c:v>0.49204203486442566</c:v>
                </c:pt>
                <c:pt idx="30" formatCode="0.0">
                  <c:v>0.50653547048568726</c:v>
                </c:pt>
                <c:pt idx="31" formatCode="0.0">
                  <c:v>0.36536920070648193</c:v>
                </c:pt>
                <c:pt idx="32" formatCode="0.0">
                  <c:v>0.74560421705245972</c:v>
                </c:pt>
                <c:pt idx="33" formatCode="0.0">
                  <c:v>0.61710923910140991</c:v>
                </c:pt>
                <c:pt idx="34" formatCode="0.0">
                  <c:v>0.44163516163825989</c:v>
                </c:pt>
                <c:pt idx="35" formatCode="0.0">
                  <c:v>0.50578439235687256</c:v>
                </c:pt>
                <c:pt idx="36" formatCode="0.0">
                  <c:v>0.70049369335174561</c:v>
                </c:pt>
                <c:pt idx="37" formatCode="0.0">
                  <c:v>1.0997179746627808</c:v>
                </c:pt>
                <c:pt idx="38" formatCode="0.0">
                  <c:v>0.78623872995376587</c:v>
                </c:pt>
                <c:pt idx="39" formatCode="0.0">
                  <c:v>0.63006860017776489</c:v>
                </c:pt>
                <c:pt idx="40" formatCode="0.0">
                  <c:v>0.47178491950035095</c:v>
                </c:pt>
                <c:pt idx="41" formatCode="0.0">
                  <c:v>0.33534997701644897</c:v>
                </c:pt>
                <c:pt idx="42" formatCode="0.0">
                  <c:v>0.82041275501251221</c:v>
                </c:pt>
                <c:pt idx="43" formatCode="0.0">
                  <c:v>0.82179677486419678</c:v>
                </c:pt>
                <c:pt idx="44" formatCode="0.0">
                  <c:v>0.54358619451522827</c:v>
                </c:pt>
                <c:pt idx="45" formatCode="0.0">
                  <c:v>0.49662956595420837</c:v>
                </c:pt>
                <c:pt idx="46" formatCode="0.0">
                  <c:v>0.43927094340324402</c:v>
                </c:pt>
                <c:pt idx="47" formatCode="0.0">
                  <c:v>0.5891411304473877</c:v>
                </c:pt>
                <c:pt idx="48" formatCode="0.0">
                  <c:v>0.83850187063217163</c:v>
                </c:pt>
                <c:pt idx="49" formatCode="0.0">
                  <c:v>1.3161889314651489</c:v>
                </c:pt>
                <c:pt idx="50" formatCode="0.0">
                  <c:v>1.8277308940887451</c:v>
                </c:pt>
                <c:pt idx="51" formatCode="0.0">
                  <c:v>1.7341253757476807</c:v>
                </c:pt>
                <c:pt idx="52" formatCode="0.0">
                  <c:v>1.4042041301727295</c:v>
                </c:pt>
                <c:pt idx="53" formatCode="0.0">
                  <c:v>1.0274076461791992</c:v>
                </c:pt>
                <c:pt idx="54" formatCode="0.0">
                  <c:v>0.51844686269760132</c:v>
                </c:pt>
                <c:pt idx="55" formatCode="0.0">
                  <c:v>0.72131460905075073</c:v>
                </c:pt>
                <c:pt idx="56" formatCode="0.0">
                  <c:v>1.069022536277771</c:v>
                </c:pt>
                <c:pt idx="57" formatCode="0.0">
                  <c:v>1.179172158241272</c:v>
                </c:pt>
                <c:pt idx="58" formatCode="0.0">
                  <c:v>1.2004730701446533</c:v>
                </c:pt>
                <c:pt idx="59" formatCode="0.0">
                  <c:v>1.1052999496459961</c:v>
                </c:pt>
                <c:pt idx="60" formatCode="0.0">
                  <c:v>0.88748306035995483</c:v>
                </c:pt>
                <c:pt idx="61" formatCode="0.0">
                  <c:v>0.55155807733535767</c:v>
                </c:pt>
                <c:pt idx="62" formatCode="0.0">
                  <c:v>0.4973641037940979</c:v>
                </c:pt>
                <c:pt idx="63" formatCode="0.0">
                  <c:v>0.56598883867263794</c:v>
                </c:pt>
                <c:pt idx="64" formatCode="0.0">
                  <c:v>1.1071121692657471</c:v>
                </c:pt>
                <c:pt idx="65" formatCode="0.0">
                  <c:v>1.8590147495269775</c:v>
                </c:pt>
                <c:pt idx="66" formatCode="0.0">
                  <c:v>1.5548222064971924</c:v>
                </c:pt>
                <c:pt idx="67" formatCode="0.0">
                  <c:v>1.3273390531539917</c:v>
                </c:pt>
                <c:pt idx="68" formatCode="0.0">
                  <c:v>1.4388495683670044</c:v>
                </c:pt>
                <c:pt idx="69" formatCode="0.0">
                  <c:v>1.6400688886642456</c:v>
                </c:pt>
                <c:pt idx="70" formatCode="0.0">
                  <c:v>1.6946049928665161</c:v>
                </c:pt>
                <c:pt idx="71" formatCode="0.0">
                  <c:v>1.6788398027420044</c:v>
                </c:pt>
                <c:pt idx="72" formatCode="0.0">
                  <c:v>2.1192402839660645</c:v>
                </c:pt>
                <c:pt idx="73" formatCode="0.0">
                  <c:v>2.4516713619232178</c:v>
                </c:pt>
                <c:pt idx="74" formatCode="0.0">
                  <c:v>2.4544863700866699</c:v>
                </c:pt>
                <c:pt idx="75" formatCode="0.0">
                  <c:v>2.2246954441070557</c:v>
                </c:pt>
                <c:pt idx="76" formatCode="0.0">
                  <c:v>2.1460587978363037</c:v>
                </c:pt>
                <c:pt idx="77" formatCode="0.0">
                  <c:v>1.3830757141113281</c:v>
                </c:pt>
                <c:pt idx="78" formatCode="0.0">
                  <c:v>1.3243043422698975</c:v>
                </c:pt>
                <c:pt idx="79" formatCode="0.0">
                  <c:v>1.6340497732162476</c:v>
                </c:pt>
                <c:pt idx="80" formatCode="0.0">
                  <c:v>1.4048576354980469</c:v>
                </c:pt>
                <c:pt idx="81" formatCode="0.0">
                  <c:v>1.1306847333908081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A36-49EE-BA0D-95944E91A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405312"/>
        <c:axId val="215406848"/>
      </c:lineChart>
      <c:dateAx>
        <c:axId val="215405312"/>
        <c:scaling>
          <c:orientation val="minMax"/>
          <c:min val="42551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215406848"/>
        <c:crosses val="autoZero"/>
        <c:auto val="0"/>
        <c:lblOffset val="100"/>
        <c:baseTimeUnit val="months"/>
      </c:dateAx>
      <c:valAx>
        <c:axId val="215406848"/>
        <c:scaling>
          <c:orientation val="minMax"/>
          <c:max val="3"/>
          <c:min val="-4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215405312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8.4998154621814231E-2"/>
          <c:y val="0.71238986299861506"/>
          <c:w val="0.8976747561106031"/>
          <c:h val="0.10093403447630971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2000" b="1">
                <a:effectLst/>
              </a:rPr>
              <a:t>איור 4: הציפיות לאינפלציה לשנה מהמקורות השונים
</a:t>
            </a:r>
            <a:r>
              <a:rPr lang="he-IL" sz="2000" b="0">
                <a:effectLst/>
              </a:rPr>
              <a:t>נתונים יומיים, דצמבר 2018 עד נובמבר 2019</a:t>
            </a:r>
            <a:endParaRPr lang="he-IL" sz="1600" b="0"/>
          </a:p>
        </c:rich>
      </c:tx>
      <c:layout>
        <c:manualLayout>
          <c:xMode val="edge"/>
          <c:yMode val="edge"/>
          <c:x val="0.21037809871081553"/>
          <c:y val="1.1674101275457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3705219949255891E-2"/>
          <c:y val="0.11757868819523766"/>
          <c:w val="0.88202937720033314"/>
          <c:h val="0.65802682736406826"/>
        </c:manualLayout>
      </c:layout>
      <c:lineChart>
        <c:grouping val="standard"/>
        <c:varyColors val="0"/>
        <c:ser>
          <c:idx val="2"/>
          <c:order val="0"/>
          <c:tx>
            <c:strRef>
              <c:f>'איור 4 נתונים'!$H$3</c:f>
              <c:strCache>
                <c:ptCount val="1"/>
                <c:pt idx="0">
                  <c:v>הממוצע לפי הריביות הפנימיות של הבנקים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</c:numCache>
            </c:numRef>
          </c:cat>
          <c:val>
            <c:numRef>
              <c:f>'איור 4 נתונים'!$H$4:$H$4000</c:f>
              <c:numCache>
                <c:formatCode>0.000</c:formatCode>
                <c:ptCount val="3997"/>
                <c:pt idx="0">
                  <c:v>0.13850279021428571</c:v>
                </c:pt>
                <c:pt idx="1">
                  <c:v>0.12617944357142857</c:v>
                </c:pt>
                <c:pt idx="2">
                  <c:v>0.11030949257142859</c:v>
                </c:pt>
                <c:pt idx="3">
                  <c:v>9.4439541571428573E-2</c:v>
                </c:pt>
                <c:pt idx="4">
                  <c:v>7.9635602214285714E-2</c:v>
                </c:pt>
                <c:pt idx="5">
                  <c:v>6.4840464714285714E-2</c:v>
                </c:pt>
                <c:pt idx="6">
                  <c:v>5.0045327214285722E-2</c:v>
                </c:pt>
                <c:pt idx="7">
                  <c:v>3.5250189714285736E-2</c:v>
                </c:pt>
                <c:pt idx="8">
                  <c:v>2.0455052214285729E-2</c:v>
                </c:pt>
                <c:pt idx="9">
                  <c:v>5.6599147142857081E-3</c:v>
                </c:pt>
                <c:pt idx="10">
                  <c:v>-1.2012793357142856E-2</c:v>
                </c:pt>
                <c:pt idx="11">
                  <c:v>-3.5085233071428572E-2</c:v>
                </c:pt>
                <c:pt idx="12">
                  <c:v>-5.4576729214285712E-2</c:v>
                </c:pt>
                <c:pt idx="13">
                  <c:v>-7.6137986357142862E-2</c:v>
                </c:pt>
                <c:pt idx="14">
                  <c:v>-9.7699243500000019E-2</c:v>
                </c:pt>
                <c:pt idx="15">
                  <c:v>-0.11926050064285716</c:v>
                </c:pt>
                <c:pt idx="16">
                  <c:v>-0.13586981600000003</c:v>
                </c:pt>
                <c:pt idx="17">
                  <c:v>-0.15629957185714288</c:v>
                </c:pt>
                <c:pt idx="18">
                  <c:v>-0.17928219842857146</c:v>
                </c:pt>
                <c:pt idx="19">
                  <c:v>-0.20441433800000003</c:v>
                </c:pt>
                <c:pt idx="20">
                  <c:v>-0.23024398628571432</c:v>
                </c:pt>
                <c:pt idx="21">
                  <c:v>-0.25607363457142862</c:v>
                </c:pt>
                <c:pt idx="22">
                  <c:v>-0.28190328285714289</c:v>
                </c:pt>
                <c:pt idx="23">
                  <c:v>-0.30703061000000004</c:v>
                </c:pt>
                <c:pt idx="24">
                  <c:v>-0.32849401628571434</c:v>
                </c:pt>
                <c:pt idx="25">
                  <c:v>-0.3404464702857144</c:v>
                </c:pt>
                <c:pt idx="26">
                  <c:v>-0.3506983839285715</c:v>
                </c:pt>
                <c:pt idx="27">
                  <c:v>-0.35532605585714283</c:v>
                </c:pt>
                <c:pt idx="28">
                  <c:v>-0.35995372778571433</c:v>
                </c:pt>
                <c:pt idx="29">
                  <c:v>-0.36458139971428566</c:v>
                </c:pt>
                <c:pt idx="30">
                  <c:v>-0.36991139271428575</c:v>
                </c:pt>
                <c:pt idx="31">
                  <c:v>-0.37212404164285717</c:v>
                </c:pt>
                <c:pt idx="32">
                  <c:v>-0.37354086185714286</c:v>
                </c:pt>
                <c:pt idx="33">
                  <c:v>-0.37281697092857147</c:v>
                </c:pt>
                <c:pt idx="34">
                  <c:v>-0.37139557128571432</c:v>
                </c:pt>
                <c:pt idx="35">
                  <c:v>-0.36997417164285717</c:v>
                </c:pt>
                <c:pt idx="36">
                  <c:v>-0.36855277200000003</c:v>
                </c:pt>
                <c:pt idx="37">
                  <c:v>-0.36783369350000006</c:v>
                </c:pt>
                <c:pt idx="38">
                  <c:v>-0.36654578071428573</c:v>
                </c:pt>
                <c:pt idx="39">
                  <c:v>-0.36864926485714294</c:v>
                </c:pt>
                <c:pt idx="40">
                  <c:v>-0.3721496981428572</c:v>
                </c:pt>
                <c:pt idx="41">
                  <c:v>-0.37664544514285719</c:v>
                </c:pt>
                <c:pt idx="42">
                  <c:v>-0.38553603221428584</c:v>
                </c:pt>
                <c:pt idx="43">
                  <c:v>-0.39442661928571437</c:v>
                </c:pt>
                <c:pt idx="44">
                  <c:v>-0.40259850992857149</c:v>
                </c:pt>
                <c:pt idx="45">
                  <c:v>-0.40866889292857145</c:v>
                </c:pt>
                <c:pt idx="46">
                  <c:v>-0.41333680571428572</c:v>
                </c:pt>
                <c:pt idx="47">
                  <c:v>-0.40700268721428573</c:v>
                </c:pt>
                <c:pt idx="48">
                  <c:v>-0.39925344771428578</c:v>
                </c:pt>
                <c:pt idx="49">
                  <c:v>-0.39065017642857142</c:v>
                </c:pt>
                <c:pt idx="50">
                  <c:v>-0.38204690514285711</c:v>
                </c:pt>
                <c:pt idx="51">
                  <c:v>-0.3734436338571428</c:v>
                </c:pt>
                <c:pt idx="52">
                  <c:v>-0.36273647821428562</c:v>
                </c:pt>
                <c:pt idx="53">
                  <c:v>-0.35274802721428566</c:v>
                </c:pt>
                <c:pt idx="54">
                  <c:v>-0.34022771400000001</c:v>
                </c:pt>
                <c:pt idx="55">
                  <c:v>-0.3275653290714286</c:v>
                </c:pt>
                <c:pt idx="56">
                  <c:v>-0.31050810407142854</c:v>
                </c:pt>
                <c:pt idx="57">
                  <c:v>-0.29345087907142858</c:v>
                </c:pt>
                <c:pt idx="58">
                  <c:v>-0.27739053542857145</c:v>
                </c:pt>
                <c:pt idx="59">
                  <c:v>-0.26131203492857152</c:v>
                </c:pt>
                <c:pt idx="60">
                  <c:v>-0.24523353442857146</c:v>
                </c:pt>
                <c:pt idx="61">
                  <c:v>-0.23902004007142857</c:v>
                </c:pt>
                <c:pt idx="62">
                  <c:v>-0.23351340399999998</c:v>
                </c:pt>
                <c:pt idx="63">
                  <c:v>-0.22886116164285711</c:v>
                </c:pt>
                <c:pt idx="64">
                  <c:v>-0.22420891928571426</c:v>
                </c:pt>
                <c:pt idx="65">
                  <c:v>-0.21955667692857142</c:v>
                </c:pt>
                <c:pt idx="66">
                  <c:v>-0.21587211535714285</c:v>
                </c:pt>
                <c:pt idx="67">
                  <c:v>-0.21076791528571429</c:v>
                </c:pt>
                <c:pt idx="68">
                  <c:v>-0.20820986785714285</c:v>
                </c:pt>
                <c:pt idx="69">
                  <c:v>-0.20337782085714284</c:v>
                </c:pt>
                <c:pt idx="70">
                  <c:v>-0.19854577385714287</c:v>
                </c:pt>
                <c:pt idx="71">
                  <c:v>-0.19371372685714291</c:v>
                </c:pt>
                <c:pt idx="72">
                  <c:v>-0.18903104857142861</c:v>
                </c:pt>
                <c:pt idx="73">
                  <c:v>-0.18675113321428571</c:v>
                </c:pt>
                <c:pt idx="74">
                  <c:v>-0.18476526392857143</c:v>
                </c:pt>
                <c:pt idx="75">
                  <c:v>-0.1789164297142857</c:v>
                </c:pt>
                <c:pt idx="76">
                  <c:v>-0.16204679157142854</c:v>
                </c:pt>
                <c:pt idx="77">
                  <c:v>-0.14490688628571427</c:v>
                </c:pt>
                <c:pt idx="78">
                  <c:v>-0.127766981</c:v>
                </c:pt>
                <c:pt idx="79">
                  <c:v>-0.10641091478571429</c:v>
                </c:pt>
                <c:pt idx="80">
                  <c:v>-8.6262719500000015E-2</c:v>
                </c:pt>
                <c:pt idx="81">
                  <c:v>-6.7547328214285732E-2</c:v>
                </c:pt>
                <c:pt idx="82">
                  <c:v>-4.5415495142857178E-2</c:v>
                </c:pt>
                <c:pt idx="83">
                  <c:v>-5.2307737357142857E-2</c:v>
                </c:pt>
                <c:pt idx="84">
                  <c:v>-3.1596661857142848E-2</c:v>
                </c:pt>
                <c:pt idx="85">
                  <c:v>-1.0885586357142856E-2</c:v>
                </c:pt>
                <c:pt idx="86">
                  <c:v>9.5500264285714193E-3</c:v>
                </c:pt>
                <c:pt idx="87">
                  <c:v>3.0971834071428568E-2</c:v>
                </c:pt>
                <c:pt idx="88">
                  <c:v>5.2329458071428567E-2</c:v>
                </c:pt>
                <c:pt idx="89">
                  <c:v>6.7400207000000004E-2</c:v>
                </c:pt>
                <c:pt idx="90">
                  <c:v>7.0456369214285705E-2</c:v>
                </c:pt>
                <c:pt idx="91">
                  <c:v>7.3242626214285705E-2</c:v>
                </c:pt>
                <c:pt idx="92">
                  <c:v>7.6028883214285706E-2</c:v>
                </c:pt>
                <c:pt idx="93">
                  <c:v>7.531433057142857E-2</c:v>
                </c:pt>
                <c:pt idx="94">
                  <c:v>7.3956094E-2</c:v>
                </c:pt>
                <c:pt idx="95">
                  <c:v>7.3316023785714293E-2</c:v>
                </c:pt>
                <c:pt idx="96">
                  <c:v>6.9541166071428573E-2</c:v>
                </c:pt>
                <c:pt idx="97">
                  <c:v>9.4076314928571422E-2</c:v>
                </c:pt>
                <c:pt idx="98">
                  <c:v>9.1008146071428583E-2</c:v>
                </c:pt>
                <c:pt idx="99">
                  <c:v>8.7939977214285717E-2</c:v>
                </c:pt>
                <c:pt idx="100">
                  <c:v>8.487180835714285E-2</c:v>
                </c:pt>
                <c:pt idx="101">
                  <c:v>8.2517564642857158E-2</c:v>
                </c:pt>
                <c:pt idx="102">
                  <c:v>8.2657004285714306E-2</c:v>
                </c:pt>
                <c:pt idx="103">
                  <c:v>8.2654097785714295E-2</c:v>
                </c:pt>
                <c:pt idx="104">
                  <c:v>8.3364886999999999E-2</c:v>
                </c:pt>
                <c:pt idx="105">
                  <c:v>8.4781839499999984E-2</c:v>
                </c:pt>
                <c:pt idx="106">
                  <c:v>8.6198791999999996E-2</c:v>
                </c:pt>
                <c:pt idx="107">
                  <c:v>8.6900393214285707E-2</c:v>
                </c:pt>
                <c:pt idx="108">
                  <c:v>8.9467810357142866E-2</c:v>
                </c:pt>
                <c:pt idx="109">
                  <c:v>0.10274284492857143</c:v>
                </c:pt>
                <c:pt idx="110">
                  <c:v>0.11335315021428571</c:v>
                </c:pt>
                <c:pt idx="111">
                  <c:v>0.12325676664285716</c:v>
                </c:pt>
                <c:pt idx="112">
                  <c:v>0.13330345507142857</c:v>
                </c:pt>
                <c:pt idx="113">
                  <c:v>0.14335014350000003</c:v>
                </c:pt>
                <c:pt idx="114">
                  <c:v>0.15339683192857145</c:v>
                </c:pt>
                <c:pt idx="115">
                  <c:v>0.16272959521428576</c:v>
                </c:pt>
                <c:pt idx="116">
                  <c:v>0.17057087171428573</c:v>
                </c:pt>
                <c:pt idx="117">
                  <c:v>0.17984137935714287</c:v>
                </c:pt>
                <c:pt idx="118">
                  <c:v>0.18868371135714285</c:v>
                </c:pt>
                <c:pt idx="119">
                  <c:v>0.19681988007142853</c:v>
                </c:pt>
                <c:pt idx="120">
                  <c:v>0.20495604878571427</c:v>
                </c:pt>
                <c:pt idx="121">
                  <c:v>0.21309221749999999</c:v>
                </c:pt>
                <c:pt idx="122">
                  <c:v>0.2222016249285714</c:v>
                </c:pt>
                <c:pt idx="123">
                  <c:v>0.22131176764285712</c:v>
                </c:pt>
                <c:pt idx="124">
                  <c:v>0.22421622492857138</c:v>
                </c:pt>
                <c:pt idx="125">
                  <c:v>0.22783496349999996</c:v>
                </c:pt>
                <c:pt idx="126">
                  <c:v>0.23159688549999996</c:v>
                </c:pt>
                <c:pt idx="127">
                  <c:v>0.23535880749999996</c:v>
                </c:pt>
                <c:pt idx="128">
                  <c:v>0.23699470307142853</c:v>
                </c:pt>
                <c:pt idx="129">
                  <c:v>0.24075662507142856</c:v>
                </c:pt>
                <c:pt idx="130">
                  <c:v>0.24380364907142857</c:v>
                </c:pt>
                <c:pt idx="131">
                  <c:v>0.24685067307142858</c:v>
                </c:pt>
                <c:pt idx="132">
                  <c:v>0.24989769707142856</c:v>
                </c:pt>
                <c:pt idx="133">
                  <c:v>0.25251520921428572</c:v>
                </c:pt>
                <c:pt idx="134">
                  <c:v>0.25513272135714288</c:v>
                </c:pt>
                <c:pt idx="135">
                  <c:v>0.25775023350000004</c:v>
                </c:pt>
                <c:pt idx="136">
                  <c:v>0.2578862767857143</c:v>
                </c:pt>
                <c:pt idx="137">
                  <c:v>0.25801435085714286</c:v>
                </c:pt>
                <c:pt idx="138">
                  <c:v>0.25957455957142861</c:v>
                </c:pt>
                <c:pt idx="139">
                  <c:v>0.25970666157142863</c:v>
                </c:pt>
                <c:pt idx="140">
                  <c:v>0.25955250814285719</c:v>
                </c:pt>
                <c:pt idx="141">
                  <c:v>0.25939835471428579</c:v>
                </c:pt>
                <c:pt idx="142">
                  <c:v>0.26137022771428575</c:v>
                </c:pt>
                <c:pt idx="143">
                  <c:v>0.25992792750000004</c:v>
                </c:pt>
                <c:pt idx="144">
                  <c:v>0.25854938871428573</c:v>
                </c:pt>
                <c:pt idx="145">
                  <c:v>0.25702774078571433</c:v>
                </c:pt>
                <c:pt idx="146">
                  <c:v>0.25650769100000004</c:v>
                </c:pt>
                <c:pt idx="147">
                  <c:v>0.25641715307142859</c:v>
                </c:pt>
                <c:pt idx="148">
                  <c:v>0.25632661514285715</c:v>
                </c:pt>
                <c:pt idx="149">
                  <c:v>0.25623607721428571</c:v>
                </c:pt>
                <c:pt idx="150">
                  <c:v>0.25578795349999994</c:v>
                </c:pt>
                <c:pt idx="151">
                  <c:v>0.25677803314285713</c:v>
                </c:pt>
                <c:pt idx="152">
                  <c:v>0.25633985599999998</c:v>
                </c:pt>
                <c:pt idx="153">
                  <c:v>0.25661550428571422</c:v>
                </c:pt>
                <c:pt idx="154">
                  <c:v>0.25688829971428567</c:v>
                </c:pt>
                <c:pt idx="155">
                  <c:v>0.25716109514285712</c:v>
                </c:pt>
                <c:pt idx="156">
                  <c:v>0.25600922885714283</c:v>
                </c:pt>
                <c:pt idx="157">
                  <c:v>0.25685553335714284</c:v>
                </c:pt>
                <c:pt idx="158">
                  <c:v>0.25770900757142856</c:v>
                </c:pt>
                <c:pt idx="159">
                  <c:v>0.25927765207142855</c:v>
                </c:pt>
                <c:pt idx="160">
                  <c:v>0.26084579042857142</c:v>
                </c:pt>
                <c:pt idx="161">
                  <c:v>0.26312856649999999</c:v>
                </c:pt>
                <c:pt idx="162">
                  <c:v>0.26541134257142857</c:v>
                </c:pt>
                <c:pt idx="163">
                  <c:v>0.26769411864285714</c:v>
                </c:pt>
                <c:pt idx="164">
                  <c:v>0.27140816892857139</c:v>
                </c:pt>
                <c:pt idx="165">
                  <c:v>0.27341181499999995</c:v>
                </c:pt>
                <c:pt idx="166">
                  <c:v>0.27498108842857139</c:v>
                </c:pt>
                <c:pt idx="167">
                  <c:v>0.27741027085714282</c:v>
                </c:pt>
                <c:pt idx="168">
                  <c:v>0.28056509592857137</c:v>
                </c:pt>
                <c:pt idx="169">
                  <c:v>0.28371992099999999</c:v>
                </c:pt>
                <c:pt idx="170">
                  <c:v>0.28686941878571431</c:v>
                </c:pt>
                <c:pt idx="171">
                  <c:v>0.29002353028571431</c:v>
                </c:pt>
                <c:pt idx="172">
                  <c:v>0.29174733135714287</c:v>
                </c:pt>
                <c:pt idx="173">
                  <c:v>0.29289907128571435</c:v>
                </c:pt>
                <c:pt idx="174">
                  <c:v>0.29276406364285718</c:v>
                </c:pt>
                <c:pt idx="175">
                  <c:v>0.29191441828571429</c:v>
                </c:pt>
                <c:pt idx="176">
                  <c:v>0.29106477292857141</c:v>
                </c:pt>
                <c:pt idx="177">
                  <c:v>0.29021512757142853</c:v>
                </c:pt>
                <c:pt idx="178">
                  <c:v>0.28779327607142857</c:v>
                </c:pt>
                <c:pt idx="179">
                  <c:v>0.28537267935714289</c:v>
                </c:pt>
                <c:pt idx="180">
                  <c:v>0.28366777764285717</c:v>
                </c:pt>
                <c:pt idx="181">
                  <c:v>0.28081776671428577</c:v>
                </c:pt>
                <c:pt idx="182">
                  <c:v>0.27724599292857144</c:v>
                </c:pt>
                <c:pt idx="183">
                  <c:v>0.27367421914285717</c:v>
                </c:pt>
                <c:pt idx="184">
                  <c:v>0.27153243435714292</c:v>
                </c:pt>
                <c:pt idx="185">
                  <c:v>0.26938922557142858</c:v>
                </c:pt>
                <c:pt idx="186">
                  <c:v>0.26867632721428575</c:v>
                </c:pt>
                <c:pt idx="187">
                  <c:v>0.26867775321428572</c:v>
                </c:pt>
                <c:pt idx="188">
                  <c:v>0.26896483478571431</c:v>
                </c:pt>
                <c:pt idx="189">
                  <c:v>0.26925191635714285</c:v>
                </c:pt>
                <c:pt idx="190">
                  <c:v>0.2695389979285715</c:v>
                </c:pt>
                <c:pt idx="191">
                  <c:v>0.26982607950000009</c:v>
                </c:pt>
                <c:pt idx="192">
                  <c:v>0.2709694442857144</c:v>
                </c:pt>
                <c:pt idx="193">
                  <c:v>0.27239800928571439</c:v>
                </c:pt>
                <c:pt idx="194">
                  <c:v>0.2735413740714287</c:v>
                </c:pt>
                <c:pt idx="195">
                  <c:v>0.27496993907142869</c:v>
                </c:pt>
                <c:pt idx="196">
                  <c:v>0.27783319178571436</c:v>
                </c:pt>
                <c:pt idx="197">
                  <c:v>0.28069644450000009</c:v>
                </c:pt>
                <c:pt idx="198">
                  <c:v>0.28427362242857146</c:v>
                </c:pt>
                <c:pt idx="199">
                  <c:v>0.28556873364285718</c:v>
                </c:pt>
                <c:pt idx="200">
                  <c:v>0.28686384485714289</c:v>
                </c:pt>
                <c:pt idx="201">
                  <c:v>0.28744463171428569</c:v>
                </c:pt>
                <c:pt idx="202">
                  <c:v>0.28845958407142858</c:v>
                </c:pt>
                <c:pt idx="203">
                  <c:v>0.28961786307142862</c:v>
                </c:pt>
                <c:pt idx="204">
                  <c:v>0.29077614207142854</c:v>
                </c:pt>
                <c:pt idx="205">
                  <c:v>0.29122333521428573</c:v>
                </c:pt>
                <c:pt idx="206">
                  <c:v>0.29053426157142859</c:v>
                </c:pt>
                <c:pt idx="207">
                  <c:v>0.28985305285714286</c:v>
                </c:pt>
                <c:pt idx="208">
                  <c:v>0.28917184414285713</c:v>
                </c:pt>
                <c:pt idx="209">
                  <c:v>0.28820685107142857</c:v>
                </c:pt>
                <c:pt idx="210">
                  <c:v>0.28580614335714294</c:v>
                </c:pt>
                <c:pt idx="211">
                  <c:v>0.2834054356428572</c:v>
                </c:pt>
                <c:pt idx="212">
                  <c:v>0.2802908027142858</c:v>
                </c:pt>
                <c:pt idx="213">
                  <c:v>0.27874502278571434</c:v>
                </c:pt>
                <c:pt idx="214">
                  <c:v>0.2767692299285715</c:v>
                </c:pt>
                <c:pt idx="215">
                  <c:v>0.27365024407142863</c:v>
                </c:pt>
                <c:pt idx="216">
                  <c:v>0.27364899114285712</c:v>
                </c:pt>
                <c:pt idx="217">
                  <c:v>0.27350441157142857</c:v>
                </c:pt>
                <c:pt idx="218">
                  <c:v>0.27335983199999997</c:v>
                </c:pt>
                <c:pt idx="219">
                  <c:v>0.27250345835714279</c:v>
                </c:pt>
                <c:pt idx="220">
                  <c:v>0.27206728564285704</c:v>
                </c:pt>
                <c:pt idx="221">
                  <c:v>0.27162324799999993</c:v>
                </c:pt>
                <c:pt idx="222">
                  <c:v>0.27117921035714276</c:v>
                </c:pt>
                <c:pt idx="223">
                  <c:v>0.27101895707142853</c:v>
                </c:pt>
                <c:pt idx="224">
                  <c:v>0.27085870378571425</c:v>
                </c:pt>
                <c:pt idx="225">
                  <c:v>0.27069845049999991</c:v>
                </c:pt>
                <c:pt idx="226">
                  <c:v>0.27053819721428563</c:v>
                </c:pt>
                <c:pt idx="227">
                  <c:v>0.27038043771428566</c:v>
                </c:pt>
                <c:pt idx="228">
                  <c:v>0.27350128814285712</c:v>
                </c:pt>
                <c:pt idx="229">
                  <c:v>0.27835451092857139</c:v>
                </c:pt>
                <c:pt idx="230">
                  <c:v>0.27994247842857145</c:v>
                </c:pt>
                <c:pt idx="231">
                  <c:v>0.2815304459285714</c:v>
                </c:pt>
                <c:pt idx="232">
                  <c:v>0.28311841342857141</c:v>
                </c:pt>
                <c:pt idx="233">
                  <c:v>0.28612926085714285</c:v>
                </c:pt>
                <c:pt idx="234">
                  <c:v>0.28985617414285708</c:v>
                </c:pt>
                <c:pt idx="235">
                  <c:v>0.29286487114285709</c:v>
                </c:pt>
                <c:pt idx="236">
                  <c:v>0.29587356814285704</c:v>
                </c:pt>
                <c:pt idx="237">
                  <c:v>0.29888226514285704</c:v>
                </c:pt>
                <c:pt idx="238">
                  <c:v>0.30189096214285704</c:v>
                </c:pt>
                <c:pt idx="239">
                  <c:v>0.30489965914285705</c:v>
                </c:pt>
                <c:pt idx="240">
                  <c:v>0.30791121185714276</c:v>
                </c:pt>
                <c:pt idx="241">
                  <c:v>0.31092027078571421</c:v>
                </c:pt>
                <c:pt idx="242">
                  <c:v>0.31108073271428571</c:v>
                </c:pt>
                <c:pt idx="243">
                  <c:v>0.31136451871428567</c:v>
                </c:pt>
                <c:pt idx="244">
                  <c:v>0.30965633628571432</c:v>
                </c:pt>
                <c:pt idx="245">
                  <c:v>0.30794815385714286</c:v>
                </c:pt>
                <c:pt idx="246">
                  <c:v>0.30623997142857151</c:v>
                </c:pt>
                <c:pt idx="247">
                  <c:v>0.30453178900000005</c:v>
                </c:pt>
                <c:pt idx="248">
                  <c:v>0.30282360657142865</c:v>
                </c:pt>
                <c:pt idx="249">
                  <c:v>0.30183364042857147</c:v>
                </c:pt>
                <c:pt idx="250">
                  <c:v>0.30084224342857147</c:v>
                </c:pt>
                <c:pt idx="251">
                  <c:v>0.29949548035714291</c:v>
                </c:pt>
                <c:pt idx="252">
                  <c:v>0.29814871728571429</c:v>
                </c:pt>
                <c:pt idx="253">
                  <c:v>0.29680195421428573</c:v>
                </c:pt>
                <c:pt idx="254">
                  <c:v>0.29587879592857147</c:v>
                </c:pt>
                <c:pt idx="255">
                  <c:v>0.29381897521428568</c:v>
                </c:pt>
                <c:pt idx="256">
                  <c:v>0.29361331849999994</c:v>
                </c:pt>
                <c:pt idx="257">
                  <c:v>0.29269521557142852</c:v>
                </c:pt>
                <c:pt idx="258">
                  <c:v>0.29206414914285717</c:v>
                </c:pt>
                <c:pt idx="259">
                  <c:v>0.29215129892857145</c:v>
                </c:pt>
                <c:pt idx="260">
                  <c:v>0.29223844871428578</c:v>
                </c:pt>
                <c:pt idx="261">
                  <c:v>0.29331742692857149</c:v>
                </c:pt>
                <c:pt idx="262">
                  <c:v>0.29124814214285716</c:v>
                </c:pt>
                <c:pt idx="263">
                  <c:v>0.28933077300000004</c:v>
                </c:pt>
                <c:pt idx="264">
                  <c:v>0.28741483471428575</c:v>
                </c:pt>
                <c:pt idx="265">
                  <c:v>0.28513676407142857</c:v>
                </c:pt>
                <c:pt idx="266">
                  <c:v>0.28285869342857145</c:v>
                </c:pt>
                <c:pt idx="267">
                  <c:v>0.28058062278571427</c:v>
                </c:pt>
                <c:pt idx="268">
                  <c:v>0.28000528942857145</c:v>
                </c:pt>
                <c:pt idx="269">
                  <c:v>0.27872169942857139</c:v>
                </c:pt>
                <c:pt idx="270">
                  <c:v>0.27529949521428571</c:v>
                </c:pt>
                <c:pt idx="271">
                  <c:v>0.2711670318571428</c:v>
                </c:pt>
                <c:pt idx="272">
                  <c:v>0.26774371285714282</c:v>
                </c:pt>
                <c:pt idx="273">
                  <c:v>0.26360217764285715</c:v>
                </c:pt>
                <c:pt idx="274">
                  <c:v>0.25946064242857142</c:v>
                </c:pt>
                <c:pt idx="275">
                  <c:v>0.25475331521428574</c:v>
                </c:pt>
                <c:pt idx="276">
                  <c:v>0.25319425099999998</c:v>
                </c:pt>
                <c:pt idx="277">
                  <c:v>0.25148327114285712</c:v>
                </c:pt>
                <c:pt idx="278">
                  <c:v>0.24977229128571429</c:v>
                </c:pt>
                <c:pt idx="279">
                  <c:v>0.2462263992857143</c:v>
                </c:pt>
                <c:pt idx="280">
                  <c:v>0.24268528064285713</c:v>
                </c:pt>
                <c:pt idx="281">
                  <c:v>0.23914416199999997</c:v>
                </c:pt>
                <c:pt idx="282">
                  <c:v>0.23347384557142853</c:v>
                </c:pt>
                <c:pt idx="283">
                  <c:v>0.22964844821428568</c:v>
                </c:pt>
                <c:pt idx="284">
                  <c:v>0.22965427914285708</c:v>
                </c:pt>
                <c:pt idx="285">
                  <c:v>0.23037031199999994</c:v>
                </c:pt>
                <c:pt idx="286">
                  <c:v>0.23179548928571422</c:v>
                </c:pt>
                <c:pt idx="287">
                  <c:v>0.23322066657142851</c:v>
                </c:pt>
                <c:pt idx="288">
                  <c:v>0.23464584385714282</c:v>
                </c:pt>
                <c:pt idx="289">
                  <c:v>0.23564498471428566</c:v>
                </c:pt>
                <c:pt idx="290">
                  <c:v>0.23664412557142853</c:v>
                </c:pt>
                <c:pt idx="291">
                  <c:v>0.23835759207142854</c:v>
                </c:pt>
                <c:pt idx="292">
                  <c:v>0.24148242464285713</c:v>
                </c:pt>
                <c:pt idx="293">
                  <c:v>0.24715966778571427</c:v>
                </c:pt>
                <c:pt idx="294">
                  <c:v>0.25283213757142858</c:v>
                </c:pt>
                <c:pt idx="295">
                  <c:v>0.25850460735714287</c:v>
                </c:pt>
                <c:pt idx="296">
                  <c:v>0.26417707714285715</c:v>
                </c:pt>
                <c:pt idx="297">
                  <c:v>0.26984954692857144</c:v>
                </c:pt>
                <c:pt idx="298">
                  <c:v>0.27197523864285711</c:v>
                </c:pt>
                <c:pt idx="299">
                  <c:v>0.27410093035714284</c:v>
                </c:pt>
                <c:pt idx="300">
                  <c:v>0.27622662207142851</c:v>
                </c:pt>
                <c:pt idx="301">
                  <c:v>0.27835215657142853</c:v>
                </c:pt>
                <c:pt idx="302">
                  <c:v>0.2804776910714285</c:v>
                </c:pt>
                <c:pt idx="303">
                  <c:v>0.28260322557142853</c:v>
                </c:pt>
                <c:pt idx="304">
                  <c:v>0.28472891728571426</c:v>
                </c:pt>
                <c:pt idx="305">
                  <c:v>0.28685119228571426</c:v>
                </c:pt>
                <c:pt idx="306">
                  <c:v>0.28756210121428566</c:v>
                </c:pt>
                <c:pt idx="307">
                  <c:v>0.28827301014285711</c:v>
                </c:pt>
                <c:pt idx="308">
                  <c:v>0.28898391907142856</c:v>
                </c:pt>
                <c:pt idx="309">
                  <c:v>0.28969482800000002</c:v>
                </c:pt>
                <c:pt idx="310">
                  <c:v>0.29040573692857141</c:v>
                </c:pt>
                <c:pt idx="311">
                  <c:v>0.29111664585714292</c:v>
                </c:pt>
                <c:pt idx="312">
                  <c:v>0.29111005314285715</c:v>
                </c:pt>
                <c:pt idx="313">
                  <c:v>0.29110458950000007</c:v>
                </c:pt>
                <c:pt idx="314">
                  <c:v>0.29109912585714293</c:v>
                </c:pt>
                <c:pt idx="315">
                  <c:v>0.29123713228571441</c:v>
                </c:pt>
                <c:pt idx="316">
                  <c:v>0.29137513871428578</c:v>
                </c:pt>
                <c:pt idx="317">
                  <c:v>0.29151314514285714</c:v>
                </c:pt>
                <c:pt idx="318">
                  <c:v>0.29165075135714291</c:v>
                </c:pt>
                <c:pt idx="319">
                  <c:v>0.29021646528571432</c:v>
                </c:pt>
                <c:pt idx="320">
                  <c:v>0.28878330821428566</c:v>
                </c:pt>
                <c:pt idx="321">
                  <c:v>0.28864764849999996</c:v>
                </c:pt>
                <c:pt idx="322">
                  <c:v>0.28922183799999995</c:v>
                </c:pt>
                <c:pt idx="323">
                  <c:v>0.2897960275</c:v>
                </c:pt>
                <c:pt idx="324">
                  <c:v>0.28994401107142853</c:v>
                </c:pt>
                <c:pt idx="325">
                  <c:v>0.29080663764285714</c:v>
                </c:pt>
                <c:pt idx="326">
                  <c:v>0.29152868535714288</c:v>
                </c:pt>
                <c:pt idx="327">
                  <c:v>0.29210762014285713</c:v>
                </c:pt>
                <c:pt idx="328">
                  <c:v>0.29340262328571426</c:v>
                </c:pt>
                <c:pt idx="329">
                  <c:v>0.29455431357142858</c:v>
                </c:pt>
                <c:pt idx="330">
                  <c:v>0.2957060038571428</c:v>
                </c:pt>
                <c:pt idx="331">
                  <c:v>0.29685769414285712</c:v>
                </c:pt>
                <c:pt idx="332">
                  <c:v>0.29758384521428571</c:v>
                </c:pt>
                <c:pt idx="333">
                  <c:v>0.2991708362142857</c:v>
                </c:pt>
                <c:pt idx="334">
                  <c:v>0.30331503657142855</c:v>
                </c:pt>
                <c:pt idx="335">
                  <c:v>0.30644658485714288</c:v>
                </c:pt>
                <c:pt idx="336">
                  <c:v>0.30886828392857141</c:v>
                </c:pt>
                <c:pt idx="337">
                  <c:v>0.31128998300000005</c:v>
                </c:pt>
                <c:pt idx="338">
                  <c:v>0.31456536885714287</c:v>
                </c:pt>
                <c:pt idx="339">
                  <c:v>0.31783914807142855</c:v>
                </c:pt>
                <c:pt idx="340">
                  <c:v>0.32270270864285716</c:v>
                </c:pt>
                <c:pt idx="341">
                  <c:v>0.32770825307142853</c:v>
                </c:pt>
                <c:pt idx="342">
                  <c:v>0.33199772914285713</c:v>
                </c:pt>
                <c:pt idx="343">
                  <c:v>0.33671751121428573</c:v>
                </c:pt>
                <c:pt idx="344">
                  <c:v>0.34143729328571426</c:v>
                </c:pt>
                <c:pt idx="345">
                  <c:v>0.34615707535714285</c:v>
                </c:pt>
                <c:pt idx="346">
                  <c:v>0.35130263964285718</c:v>
                </c:pt>
                <c:pt idx="347">
                  <c:v>0.35759251592857144</c:v>
                </c:pt>
                <c:pt idx="348">
                  <c:v>0.36089571985714297</c:v>
                </c:pt>
                <c:pt idx="349">
                  <c:v>0.3636286648571429</c:v>
                </c:pt>
                <c:pt idx="350">
                  <c:v>0.36708162314285719</c:v>
                </c:pt>
                <c:pt idx="351">
                  <c:v>0.37053458142857149</c:v>
                </c:pt>
                <c:pt idx="352">
                  <c:v>0.37284702250000007</c:v>
                </c:pt>
                <c:pt idx="353">
                  <c:v>0.37300214528571429</c:v>
                </c:pt>
                <c:pt idx="354">
                  <c:v>0.37385732700000002</c:v>
                </c:pt>
                <c:pt idx="355">
                  <c:v>0.37542929314285711</c:v>
                </c:pt>
                <c:pt idx="356">
                  <c:v>0.37557447535714283</c:v>
                </c:pt>
                <c:pt idx="357">
                  <c:v>0.37342947050000008</c:v>
                </c:pt>
                <c:pt idx="358">
                  <c:v>0.37128446564285722</c:v>
                </c:pt>
                <c:pt idx="359">
                  <c:v>0.36913946078571441</c:v>
                </c:pt>
                <c:pt idx="360">
                  <c:v>0.36699445592857149</c:v>
                </c:pt>
                <c:pt idx="361">
                  <c:v>0.36299295635714296</c:v>
                </c:pt>
                <c:pt idx="362">
                  <c:v>0.35941402550000007</c:v>
                </c:pt>
                <c:pt idx="363">
                  <c:v>0.35583376192857136</c:v>
                </c:pt>
                <c:pt idx="364">
                  <c:v>0.35224581121428561</c:v>
                </c:pt>
                <c:pt idx="365">
                  <c:v>0.34865786049999997</c:v>
                </c:pt>
                <c:pt idx="366">
                  <c:v>0.34578294614285709</c:v>
                </c:pt>
                <c:pt idx="367">
                  <c:v>0.34320996857142855</c:v>
                </c:pt>
                <c:pt idx="368">
                  <c:v>0.33920523121428559</c:v>
                </c:pt>
                <c:pt idx="369">
                  <c:v>0.33477618864285702</c:v>
                </c:pt>
                <c:pt idx="370">
                  <c:v>0.3324862561428571</c:v>
                </c:pt>
                <c:pt idx="371">
                  <c:v>0.3326297020714285</c:v>
                </c:pt>
                <c:pt idx="372">
                  <c:v>0.33277314799999991</c:v>
                </c:pt>
                <c:pt idx="373">
                  <c:v>0.33291659392857137</c:v>
                </c:pt>
                <c:pt idx="374">
                  <c:v>0.331917562</c:v>
                </c:pt>
                <c:pt idx="375">
                  <c:v>0.3316263979285714</c:v>
                </c:pt>
                <c:pt idx="376">
                  <c:v>0.33133894149999993</c:v>
                </c:pt>
                <c:pt idx="377">
                  <c:v>0.33133823142857144</c:v>
                </c:pt>
                <c:pt idx="378">
                  <c:v>0.33062519521428568</c:v>
                </c:pt>
                <c:pt idx="379">
                  <c:v>0.32991215899999998</c:v>
                </c:pt>
                <c:pt idx="380">
                  <c:v>0.32919912278571434</c:v>
                </c:pt>
                <c:pt idx="381">
                  <c:v>0.33070860885714293</c:v>
                </c:pt>
                <c:pt idx="382">
                  <c:v>0.33257489014285718</c:v>
                </c:pt>
                <c:pt idx="383">
                  <c:v>0.33414869221428573</c:v>
                </c:pt>
                <c:pt idx="384">
                  <c:v>0.33501016814285711</c:v>
                </c:pt>
                <c:pt idx="385">
                  <c:v>0.33321636807142857</c:v>
                </c:pt>
                <c:pt idx="386">
                  <c:v>0.33142256800000008</c:v>
                </c:pt>
                <c:pt idx="387">
                  <c:v>0.32962876792857149</c:v>
                </c:pt>
                <c:pt idx="388">
                  <c:v>0.32826511950000004</c:v>
                </c:pt>
                <c:pt idx="389">
                  <c:v>0.32647597907142867</c:v>
                </c:pt>
                <c:pt idx="390">
                  <c:v>0.32468889628571435</c:v>
                </c:pt>
                <c:pt idx="391">
                  <c:v>0.32225607257142863</c:v>
                </c:pt>
                <c:pt idx="392">
                  <c:v>0.31982324885714286</c:v>
                </c:pt>
                <c:pt idx="393">
                  <c:v>0.31739042514285715</c:v>
                </c:pt>
                <c:pt idx="394">
                  <c:v>0.31495760142857143</c:v>
                </c:pt>
                <c:pt idx="395">
                  <c:v>0.31144460057142853</c:v>
                </c:pt>
                <c:pt idx="396">
                  <c:v>0.30757480450000002</c:v>
                </c:pt>
                <c:pt idx="397">
                  <c:v>0.30370862135714283</c:v>
                </c:pt>
                <c:pt idx="398">
                  <c:v>0.29984243821428569</c:v>
                </c:pt>
                <c:pt idx="399">
                  <c:v>0.29805803371428569</c:v>
                </c:pt>
                <c:pt idx="400">
                  <c:v>0.29627362921428574</c:v>
                </c:pt>
                <c:pt idx="401">
                  <c:v>0.29448922471428574</c:v>
                </c:pt>
                <c:pt idx="402">
                  <c:v>0.29306126107142855</c:v>
                </c:pt>
                <c:pt idx="403">
                  <c:v>0.29206324771428571</c:v>
                </c:pt>
                <c:pt idx="404">
                  <c:v>0.29063549378571424</c:v>
                </c:pt>
                <c:pt idx="405">
                  <c:v>0.28971024292857145</c:v>
                </c:pt>
                <c:pt idx="406">
                  <c:v>0.2887849920714286</c:v>
                </c:pt>
                <c:pt idx="407">
                  <c:v>0.2878597412142857</c:v>
                </c:pt>
                <c:pt idx="408">
                  <c:v>0.28736154564285715</c:v>
                </c:pt>
                <c:pt idx="409">
                  <c:v>0.28672094185714281</c:v>
                </c:pt>
                <c:pt idx="410">
                  <c:v>0.28608213785714282</c:v>
                </c:pt>
                <c:pt idx="411">
                  <c:v>0.28536739007142853</c:v>
                </c:pt>
                <c:pt idx="412">
                  <c:v>0.28608147235714287</c:v>
                </c:pt>
                <c:pt idx="413">
                  <c:v>0.28421568228571431</c:v>
                </c:pt>
                <c:pt idx="414">
                  <c:v>0.28234989221428569</c:v>
                </c:pt>
                <c:pt idx="415">
                  <c:v>0.28048017664285713</c:v>
                </c:pt>
                <c:pt idx="416">
                  <c:v>0.27796357764285712</c:v>
                </c:pt>
                <c:pt idx="417">
                  <c:v>0.27587520599999993</c:v>
                </c:pt>
                <c:pt idx="418">
                  <c:v>0.27207379392857139</c:v>
                </c:pt>
                <c:pt idx="419">
                  <c:v>0.26613711121428568</c:v>
                </c:pt>
                <c:pt idx="420">
                  <c:v>0.26020042849999997</c:v>
                </c:pt>
                <c:pt idx="421">
                  <c:v>0.25426374578571426</c:v>
                </c:pt>
                <c:pt idx="422">
                  <c:v>0.24861251149999997</c:v>
                </c:pt>
                <c:pt idx="423">
                  <c:v>0.24281891092857139</c:v>
                </c:pt>
                <c:pt idx="424">
                  <c:v>0.23631099192857138</c:v>
                </c:pt>
                <c:pt idx="425">
                  <c:v>0.22987540378571425</c:v>
                </c:pt>
                <c:pt idx="426">
                  <c:v>0.22044048307142858</c:v>
                </c:pt>
                <c:pt idx="427">
                  <c:v>0.21329933328571429</c:v>
                </c:pt>
                <c:pt idx="428">
                  <c:v>0.20615818350000001</c:v>
                </c:pt>
                <c:pt idx="429">
                  <c:v>0.19887867121428573</c:v>
                </c:pt>
                <c:pt idx="430">
                  <c:v>0.19160661985714286</c:v>
                </c:pt>
                <c:pt idx="431">
                  <c:v>0.18376254257142857</c:v>
                </c:pt>
                <c:pt idx="432">
                  <c:v>0.17670898328571427</c:v>
                </c:pt>
                <c:pt idx="433">
                  <c:v>0.16993955385714285</c:v>
                </c:pt>
                <c:pt idx="434">
                  <c:v>0.16317012442857143</c:v>
                </c:pt>
                <c:pt idx="435">
                  <c:v>0.15640069500000001</c:v>
                </c:pt>
                <c:pt idx="436">
                  <c:v>0.14891876185714287</c:v>
                </c:pt>
                <c:pt idx="437">
                  <c:v>0.14228886164285717</c:v>
                </c:pt>
                <c:pt idx="438">
                  <c:v>0.13459740892857144</c:v>
                </c:pt>
                <c:pt idx="439">
                  <c:v>0.12420815250000003</c:v>
                </c:pt>
                <c:pt idx="440">
                  <c:v>0.1160191960714286</c:v>
                </c:pt>
                <c:pt idx="441">
                  <c:v>0.10847250385714288</c:v>
                </c:pt>
                <c:pt idx="442">
                  <c:v>0.10092581164285712</c:v>
                </c:pt>
                <c:pt idx="443">
                  <c:v>9.7501118285714283E-2</c:v>
                </c:pt>
                <c:pt idx="444">
                  <c:v>9.5929345785714298E-2</c:v>
                </c:pt>
                <c:pt idx="445">
                  <c:v>9.5358339214285714E-2</c:v>
                </c:pt>
                <c:pt idx="446">
                  <c:v>9.5711965857142839E-2</c:v>
                </c:pt>
                <c:pt idx="447">
                  <c:v>9.7914656285714274E-2</c:v>
                </c:pt>
                <c:pt idx="448">
                  <c:v>0.10011734671428571</c:v>
                </c:pt>
                <c:pt idx="449">
                  <c:v>0.10232003714285713</c:v>
                </c:pt>
                <c:pt idx="450">
                  <c:v>0.1040950972857143</c:v>
                </c:pt>
                <c:pt idx="451">
                  <c:v>0.10665793857142858</c:v>
                </c:pt>
                <c:pt idx="452">
                  <c:v>0.11013491978571428</c:v>
                </c:pt>
                <c:pt idx="453">
                  <c:v>0.11616728907142858</c:v>
                </c:pt>
                <c:pt idx="454">
                  <c:v>0.1217124752857143</c:v>
                </c:pt>
                <c:pt idx="455">
                  <c:v>0.12690149871428572</c:v>
                </c:pt>
                <c:pt idx="456">
                  <c:v>0.13209052214285716</c:v>
                </c:pt>
                <c:pt idx="457">
                  <c:v>0.13372784871428572</c:v>
                </c:pt>
                <c:pt idx="458">
                  <c:v>0.13507913299999999</c:v>
                </c:pt>
                <c:pt idx="459">
                  <c:v>0.13528817799999998</c:v>
                </c:pt>
                <c:pt idx="460">
                  <c:v>0.13621000114285714</c:v>
                </c:pt>
                <c:pt idx="461">
                  <c:v>0.13856222092857143</c:v>
                </c:pt>
                <c:pt idx="462">
                  <c:v>0.14091444071428574</c:v>
                </c:pt>
                <c:pt idx="463">
                  <c:v>0.1432666605</c:v>
                </c:pt>
                <c:pt idx="464">
                  <c:v>0.14604688064285717</c:v>
                </c:pt>
                <c:pt idx="465">
                  <c:v>0.14747206121428574</c:v>
                </c:pt>
                <c:pt idx="466">
                  <c:v>0.14975717300000002</c:v>
                </c:pt>
                <c:pt idx="467">
                  <c:v>0.15218162871428573</c:v>
                </c:pt>
                <c:pt idx="468">
                  <c:v>0.15446347000000002</c:v>
                </c:pt>
                <c:pt idx="469">
                  <c:v>0.15731742192857143</c:v>
                </c:pt>
                <c:pt idx="470">
                  <c:v>0.16017137385714289</c:v>
                </c:pt>
                <c:pt idx="471">
                  <c:v>0.16316987964285715</c:v>
                </c:pt>
                <c:pt idx="472">
                  <c:v>0.16559681471428569</c:v>
                </c:pt>
                <c:pt idx="473">
                  <c:v>0.16830902171428572</c:v>
                </c:pt>
                <c:pt idx="474">
                  <c:v>0.17237481771428573</c:v>
                </c:pt>
                <c:pt idx="475">
                  <c:v>0.17758801928571427</c:v>
                </c:pt>
                <c:pt idx="476">
                  <c:v>0.18280014785714288</c:v>
                </c:pt>
                <c:pt idx="477">
                  <c:v>0.18801227642857143</c:v>
                </c:pt>
                <c:pt idx="478">
                  <c:v>0.19322403492857146</c:v>
                </c:pt>
                <c:pt idx="479">
                  <c:v>0.20013908642857145</c:v>
                </c:pt>
                <c:pt idx="480">
                  <c:v>0.2088433201428572</c:v>
                </c:pt>
                <c:pt idx="481">
                  <c:v>0.21941153128571428</c:v>
                </c:pt>
                <c:pt idx="482">
                  <c:v>0.22955969642857149</c:v>
                </c:pt>
                <c:pt idx="483">
                  <c:v>0.23913575092857145</c:v>
                </c:pt>
                <c:pt idx="484">
                  <c:v>0.24871180542857149</c:v>
                </c:pt>
                <c:pt idx="485">
                  <c:v>0.25771580535714289</c:v>
                </c:pt>
                <c:pt idx="486">
                  <c:v>0.26756790007142861</c:v>
                </c:pt>
                <c:pt idx="487">
                  <c:v>0.27741999478571433</c:v>
                </c:pt>
                <c:pt idx="488">
                  <c:v>0.28563335214285723</c:v>
                </c:pt>
                <c:pt idx="489">
                  <c:v>0.29069913857142865</c:v>
                </c:pt>
                <c:pt idx="490">
                  <c:v>0.29576599800000009</c:v>
                </c:pt>
                <c:pt idx="491">
                  <c:v>0.30083285742857147</c:v>
                </c:pt>
                <c:pt idx="492">
                  <c:v>0.30433423121428571</c:v>
                </c:pt>
                <c:pt idx="493">
                  <c:v>0.30741068742857142</c:v>
                </c:pt>
                <c:pt idx="494">
                  <c:v>0.30983778221428571</c:v>
                </c:pt>
                <c:pt idx="495">
                  <c:v>0.31047617385714288</c:v>
                </c:pt>
                <c:pt idx="496">
                  <c:v>0.3115346115</c:v>
                </c:pt>
                <c:pt idx="497">
                  <c:v>0.31330911364285713</c:v>
                </c:pt>
                <c:pt idx="498">
                  <c:v>0.31508361578571425</c:v>
                </c:pt>
                <c:pt idx="499">
                  <c:v>0.31685760464285717</c:v>
                </c:pt>
                <c:pt idx="500">
                  <c:v>0.31778349871428574</c:v>
                </c:pt>
                <c:pt idx="501">
                  <c:v>0.32128859657142861</c:v>
                </c:pt>
                <c:pt idx="502">
                  <c:v>0.32486012850000007</c:v>
                </c:pt>
                <c:pt idx="503">
                  <c:v>0.32986424564285721</c:v>
                </c:pt>
                <c:pt idx="504">
                  <c:v>0.33486836278571441</c:v>
                </c:pt>
                <c:pt idx="505">
                  <c:v>0.33987247992857156</c:v>
                </c:pt>
                <c:pt idx="506">
                  <c:v>0.34644208271428578</c:v>
                </c:pt>
                <c:pt idx="507">
                  <c:v>0.35173331007142866</c:v>
                </c:pt>
                <c:pt idx="508">
                  <c:v>0.3571791919285715</c:v>
                </c:pt>
                <c:pt idx="509">
                  <c:v>0.36241009257142859</c:v>
                </c:pt>
                <c:pt idx="510">
                  <c:v>0.36778377185714289</c:v>
                </c:pt>
                <c:pt idx="511">
                  <c:v>0.3724413866428572</c:v>
                </c:pt>
                <c:pt idx="512">
                  <c:v>0.3770990014285715</c:v>
                </c:pt>
                <c:pt idx="513">
                  <c:v>0.38175661621428575</c:v>
                </c:pt>
                <c:pt idx="514">
                  <c:v>0.38627145235714283</c:v>
                </c:pt>
                <c:pt idx="515">
                  <c:v>0.38820784378571427</c:v>
                </c:pt>
                <c:pt idx="516">
                  <c:v>0.39007780114285712</c:v>
                </c:pt>
                <c:pt idx="517">
                  <c:v>0.3912302568571428</c:v>
                </c:pt>
                <c:pt idx="518">
                  <c:v>0.39238271257142854</c:v>
                </c:pt>
                <c:pt idx="519">
                  <c:v>0.39353516828571428</c:v>
                </c:pt>
                <c:pt idx="520">
                  <c:v>0.39468762399999996</c:v>
                </c:pt>
                <c:pt idx="521">
                  <c:v>0.39598285835714286</c:v>
                </c:pt>
                <c:pt idx="522">
                  <c:v>0.3958435313571429</c:v>
                </c:pt>
                <c:pt idx="523">
                  <c:v>0.3958469830000001</c:v>
                </c:pt>
                <c:pt idx="524">
                  <c:v>0.39599321321428577</c:v>
                </c:pt>
                <c:pt idx="525">
                  <c:v>0.39613944342857149</c:v>
                </c:pt>
                <c:pt idx="526">
                  <c:v>0.39628567364285722</c:v>
                </c:pt>
                <c:pt idx="527">
                  <c:v>0.39643190385714283</c:v>
                </c:pt>
                <c:pt idx="528">
                  <c:v>0.39686369135714289</c:v>
                </c:pt>
                <c:pt idx="529">
                  <c:v>0.39715194114285712</c:v>
                </c:pt>
                <c:pt idx="530">
                  <c:v>0.39500115085714288</c:v>
                </c:pt>
                <c:pt idx="531">
                  <c:v>0.39213322235714287</c:v>
                </c:pt>
                <c:pt idx="532">
                  <c:v>0.38883548885714286</c:v>
                </c:pt>
                <c:pt idx="533">
                  <c:v>0.38553775535714285</c:v>
                </c:pt>
                <c:pt idx="534">
                  <c:v>0.38209724321428562</c:v>
                </c:pt>
                <c:pt idx="535">
                  <c:v>0.37287473164285717</c:v>
                </c:pt>
                <c:pt idx="536">
                  <c:v>0.36507163821428573</c:v>
                </c:pt>
                <c:pt idx="537">
                  <c:v>0.35497635178571435</c:v>
                </c:pt>
                <c:pt idx="538">
                  <c:v>0.34488122057142861</c:v>
                </c:pt>
                <c:pt idx="539">
                  <c:v>0.33478608935714282</c:v>
                </c:pt>
                <c:pt idx="540">
                  <c:v>0.32469095814285709</c:v>
                </c:pt>
                <c:pt idx="541">
                  <c:v>0.31459582692857141</c:v>
                </c:pt>
                <c:pt idx="542">
                  <c:v>0.30435791707142856</c:v>
                </c:pt>
                <c:pt idx="543">
                  <c:v>0.29368994757142852</c:v>
                </c:pt>
                <c:pt idx="544">
                  <c:v>0.28560353328571425</c:v>
                </c:pt>
                <c:pt idx="545">
                  <c:v>0.27737553857142855</c:v>
                </c:pt>
                <c:pt idx="546">
                  <c:v>0.26800397614285715</c:v>
                </c:pt>
                <c:pt idx="547">
                  <c:v>0.25863241371428569</c:v>
                </c:pt>
                <c:pt idx="548">
                  <c:v>0.24940362992857143</c:v>
                </c:pt>
                <c:pt idx="549">
                  <c:v>0.24581406692857147</c:v>
                </c:pt>
                <c:pt idx="550">
                  <c:v>0.2408026567857143</c:v>
                </c:pt>
                <c:pt idx="551">
                  <c:v>0.23822625385714291</c:v>
                </c:pt>
                <c:pt idx="552">
                  <c:v>0.23536413850000004</c:v>
                </c:pt>
                <c:pt idx="553">
                  <c:v>0.23264505771428576</c:v>
                </c:pt>
                <c:pt idx="554">
                  <c:v>0.22992597692857139</c:v>
                </c:pt>
                <c:pt idx="555">
                  <c:v>0.22720689614285711</c:v>
                </c:pt>
                <c:pt idx="556">
                  <c:v>0.22448781535714282</c:v>
                </c:pt>
                <c:pt idx="557">
                  <c:v>0.22219939971428571</c:v>
                </c:pt>
                <c:pt idx="558">
                  <c:v>0.21976846892857144</c:v>
                </c:pt>
                <c:pt idx="559">
                  <c:v>0.21819511692857144</c:v>
                </c:pt>
                <c:pt idx="560">
                  <c:v>0.2181951376428572</c:v>
                </c:pt>
                <c:pt idx="561">
                  <c:v>0.21819515835714287</c:v>
                </c:pt>
                <c:pt idx="562">
                  <c:v>0.21819517907142857</c:v>
                </c:pt>
                <c:pt idx="563">
                  <c:v>0.21777287357142858</c:v>
                </c:pt>
                <c:pt idx="564">
                  <c:v>0.22063928621428572</c:v>
                </c:pt>
                <c:pt idx="565">
                  <c:v>0.22250481685714288</c:v>
                </c:pt>
                <c:pt idx="566">
                  <c:v>0.22436635328571433</c:v>
                </c:pt>
                <c:pt idx="567">
                  <c:v>0.22608485107142859</c:v>
                </c:pt>
                <c:pt idx="568">
                  <c:v>0.22780334885714287</c:v>
                </c:pt>
                <c:pt idx="569">
                  <c:v>0.22952184664285716</c:v>
                </c:pt>
                <c:pt idx="570">
                  <c:v>0.23138298764285711</c:v>
                </c:pt>
                <c:pt idx="571">
                  <c:v>0.2335289449285714</c:v>
                </c:pt>
                <c:pt idx="572">
                  <c:v>0.23496032457142851</c:v>
                </c:pt>
                <c:pt idx="573">
                  <c:v>0.23639146192857141</c:v>
                </c:pt>
                <c:pt idx="574">
                  <c:v>0.23782259928571431</c:v>
                </c:pt>
                <c:pt idx="575">
                  <c:v>0.23925373664285718</c:v>
                </c:pt>
                <c:pt idx="576">
                  <c:v>0.24082751714285719</c:v>
                </c:pt>
                <c:pt idx="577">
                  <c:v>0.24353791357142859</c:v>
                </c:pt>
                <c:pt idx="578">
                  <c:v>0.24310210692857143</c:v>
                </c:pt>
                <c:pt idx="579">
                  <c:v>0.24309519271428567</c:v>
                </c:pt>
                <c:pt idx="580">
                  <c:v>0.24380240935714284</c:v>
                </c:pt>
                <c:pt idx="581">
                  <c:v>0.2442235774285714</c:v>
                </c:pt>
                <c:pt idx="582">
                  <c:v>0.24464474550000001</c:v>
                </c:pt>
                <c:pt idx="583">
                  <c:v>0.24435120292857143</c:v>
                </c:pt>
                <c:pt idx="584">
                  <c:v>0.24405821535714289</c:v>
                </c:pt>
                <c:pt idx="585">
                  <c:v>0.24419473314285717</c:v>
                </c:pt>
                <c:pt idx="586">
                  <c:v>0.2454746978571429</c:v>
                </c:pt>
                <c:pt idx="587">
                  <c:v>0.24675604471428575</c:v>
                </c:pt>
                <c:pt idx="588">
                  <c:v>0.24803739157142862</c:v>
                </c:pt>
                <c:pt idx="589">
                  <c:v>0.24931873842857141</c:v>
                </c:pt>
                <c:pt idx="590">
                  <c:v>0.25045744214285709</c:v>
                </c:pt>
                <c:pt idx="591">
                  <c:v>0.25073921292857138</c:v>
                </c:pt>
                <c:pt idx="592">
                  <c:v>0.25116362692857142</c:v>
                </c:pt>
                <c:pt idx="593">
                  <c:v>0.25337699899999999</c:v>
                </c:pt>
                <c:pt idx="594">
                  <c:v>0.25315429078571428</c:v>
                </c:pt>
                <c:pt idx="595">
                  <c:v>0.2532176352142857</c:v>
                </c:pt>
                <c:pt idx="596">
                  <c:v>0.25328097964285717</c:v>
                </c:pt>
                <c:pt idx="597">
                  <c:v>0.25420159964285716</c:v>
                </c:pt>
                <c:pt idx="598">
                  <c:v>0.25490751764285713</c:v>
                </c:pt>
                <c:pt idx="599">
                  <c:v>0.25462174742857147</c:v>
                </c:pt>
                <c:pt idx="600">
                  <c:v>0.25390710792857146</c:v>
                </c:pt>
                <c:pt idx="601">
                  <c:v>0.25361236464285719</c:v>
                </c:pt>
                <c:pt idx="602">
                  <c:v>0.25310277021428573</c:v>
                </c:pt>
                <c:pt idx="603">
                  <c:v>0.25259317578571433</c:v>
                </c:pt>
                <c:pt idx="604">
                  <c:v>0.2518687947142858</c:v>
                </c:pt>
                <c:pt idx="605">
                  <c:v>0.25157220085714294</c:v>
                </c:pt>
                <c:pt idx="606">
                  <c:v>0.25041686935714291</c:v>
                </c:pt>
                <c:pt idx="607">
                  <c:v>0.24733146714285717</c:v>
                </c:pt>
                <c:pt idx="608">
                  <c:v>0.24625715257142852</c:v>
                </c:pt>
                <c:pt idx="609">
                  <c:v>0.24518263849999994</c:v>
                </c:pt>
                <c:pt idx="610">
                  <c:v>0.24410812442857138</c:v>
                </c:pt>
                <c:pt idx="611">
                  <c:v>0.24317678714285712</c:v>
                </c:pt>
                <c:pt idx="612">
                  <c:v>0.241174159</c:v>
                </c:pt>
                <c:pt idx="613">
                  <c:v>0.24001976899999997</c:v>
                </c:pt>
                <c:pt idx="614">
                  <c:v>0.23986467907142855</c:v>
                </c:pt>
                <c:pt idx="615">
                  <c:v>0.23814490364285715</c:v>
                </c:pt>
                <c:pt idx="616">
                  <c:v>0.23663998007142859</c:v>
                </c:pt>
                <c:pt idx="617">
                  <c:v>0.23513505650000002</c:v>
                </c:pt>
                <c:pt idx="618">
                  <c:v>0.23384491957142858</c:v>
                </c:pt>
                <c:pt idx="619">
                  <c:v>0.23212696699999999</c:v>
                </c:pt>
                <c:pt idx="620">
                  <c:v>0.23112220114285711</c:v>
                </c:pt>
                <c:pt idx="621">
                  <c:v>0.23083039499999997</c:v>
                </c:pt>
                <c:pt idx="622">
                  <c:v>0.23068265707142852</c:v>
                </c:pt>
                <c:pt idx="623">
                  <c:v>0.23196493778571428</c:v>
                </c:pt>
                <c:pt idx="624">
                  <c:v>0.23324721849999999</c:v>
                </c:pt>
                <c:pt idx="625">
                  <c:v>0.23424375750000001</c:v>
                </c:pt>
                <c:pt idx="626">
                  <c:v>0.23359616221428572</c:v>
                </c:pt>
                <c:pt idx="627">
                  <c:v>0.23253119692857144</c:v>
                </c:pt>
                <c:pt idx="628">
                  <c:v>0.22903715378571426</c:v>
                </c:pt>
                <c:pt idx="629">
                  <c:v>0.22668789992857144</c:v>
                </c:pt>
                <c:pt idx="630">
                  <c:v>0.22433864535714282</c:v>
                </c:pt>
                <c:pt idx="631">
                  <c:v>0.22198939078571428</c:v>
                </c:pt>
                <c:pt idx="632">
                  <c:v>0.21956886800000003</c:v>
                </c:pt>
                <c:pt idx="633">
                  <c:v>0.2175048215</c:v>
                </c:pt>
                <c:pt idx="634">
                  <c:v>0.21544368271428574</c:v>
                </c:pt>
                <c:pt idx="635">
                  <c:v>0.21209507092857141</c:v>
                </c:pt>
                <c:pt idx="636">
                  <c:v>0.20731931614285709</c:v>
                </c:pt>
                <c:pt idx="637">
                  <c:v>0.20111374221428566</c:v>
                </c:pt>
                <c:pt idx="638">
                  <c:v>0.19490816828571425</c:v>
                </c:pt>
                <c:pt idx="639">
                  <c:v>0.18870259435714279</c:v>
                </c:pt>
                <c:pt idx="640">
                  <c:v>0.18173505599999995</c:v>
                </c:pt>
                <c:pt idx="641">
                  <c:v>0.17461365278571425</c:v>
                </c:pt>
                <c:pt idx="642">
                  <c:v>0.16892172842857142</c:v>
                </c:pt>
                <c:pt idx="643">
                  <c:v>0.16322980407142859</c:v>
                </c:pt>
                <c:pt idx="644">
                  <c:v>0.15753787971428571</c:v>
                </c:pt>
                <c:pt idx="645">
                  <c:v>0.15184595535714288</c:v>
                </c:pt>
                <c:pt idx="646">
                  <c:v>0.14651037207142853</c:v>
                </c:pt>
                <c:pt idx="647">
                  <c:v>0.14067591128571424</c:v>
                </c:pt>
                <c:pt idx="648">
                  <c:v>0.13484145049999996</c:v>
                </c:pt>
                <c:pt idx="649">
                  <c:v>0.1302915092142857</c:v>
                </c:pt>
                <c:pt idx="650">
                  <c:v>0.12673949871428572</c:v>
                </c:pt>
                <c:pt idx="651">
                  <c:v>0.12318748821428573</c:v>
                </c:pt>
                <c:pt idx="652">
                  <c:v>0.11963547771428573</c:v>
                </c:pt>
                <c:pt idx="653">
                  <c:v>0.11608346721428574</c:v>
                </c:pt>
                <c:pt idx="654">
                  <c:v>0.1160803500714286</c:v>
                </c:pt>
                <c:pt idx="655">
                  <c:v>0.12044054950000004</c:v>
                </c:pt>
                <c:pt idx="656">
                  <c:v>0.12394483607142859</c:v>
                </c:pt>
                <c:pt idx="657">
                  <c:v>0.12744912264285715</c:v>
                </c:pt>
                <c:pt idx="658">
                  <c:v>0.13095340921428572</c:v>
                </c:pt>
                <c:pt idx="659">
                  <c:v>0.13445769578571429</c:v>
                </c:pt>
                <c:pt idx="660">
                  <c:v>0.13767690950000003</c:v>
                </c:pt>
                <c:pt idx="661">
                  <c:v>0.1417537637857143</c:v>
                </c:pt>
                <c:pt idx="662">
                  <c:v>0.14682519135714286</c:v>
                </c:pt>
                <c:pt idx="663">
                  <c:v>0.15175658714285717</c:v>
                </c:pt>
                <c:pt idx="664">
                  <c:v>0.1564022067142857</c:v>
                </c:pt>
                <c:pt idx="665">
                  <c:v>0.16104782628571429</c:v>
                </c:pt>
                <c:pt idx="666">
                  <c:v>0.16569344585714285</c:v>
                </c:pt>
                <c:pt idx="667">
                  <c:v>0.16962992107142855</c:v>
                </c:pt>
                <c:pt idx="668">
                  <c:v>0.17441860242857143</c:v>
                </c:pt>
                <c:pt idx="669">
                  <c:v>0.17613123192857144</c:v>
                </c:pt>
                <c:pt idx="670">
                  <c:v>0.1792748487142857</c:v>
                </c:pt>
                <c:pt idx="671">
                  <c:v>0.18241846549999999</c:v>
                </c:pt>
                <c:pt idx="672">
                  <c:v>0.18556208228571427</c:v>
                </c:pt>
                <c:pt idx="673">
                  <c:v>0.18870569907142856</c:v>
                </c:pt>
                <c:pt idx="674">
                  <c:v>0.19170657292857141</c:v>
                </c:pt>
                <c:pt idx="675">
                  <c:v>0.19413487907142857</c:v>
                </c:pt>
                <c:pt idx="676">
                  <c:v>0.19613943757142854</c:v>
                </c:pt>
                <c:pt idx="677">
                  <c:v>0.19878737721428569</c:v>
                </c:pt>
                <c:pt idx="678">
                  <c:v>0.20157831442857141</c:v>
                </c:pt>
                <c:pt idx="679">
                  <c:v>0.2050853200714286</c:v>
                </c:pt>
                <c:pt idx="680">
                  <c:v>0.20859232571428571</c:v>
                </c:pt>
                <c:pt idx="681">
                  <c:v>0.21280847571428571</c:v>
                </c:pt>
                <c:pt idx="682">
                  <c:v>0.21688669992857143</c:v>
                </c:pt>
                <c:pt idx="683">
                  <c:v>0.21982019585714285</c:v>
                </c:pt>
                <c:pt idx="684">
                  <c:v>0.22246514164285711</c:v>
                </c:pt>
                <c:pt idx="685">
                  <c:v>0.2268982464285714</c:v>
                </c:pt>
                <c:pt idx="686">
                  <c:v>0.23283780542857141</c:v>
                </c:pt>
                <c:pt idx="687">
                  <c:v>0.23877736442857142</c:v>
                </c:pt>
                <c:pt idx="688">
                  <c:v>0.24485966635714287</c:v>
                </c:pt>
                <c:pt idx="689">
                  <c:v>0.25108566007142857</c:v>
                </c:pt>
                <c:pt idx="690">
                  <c:v>0.2594648228571429</c:v>
                </c:pt>
                <c:pt idx="691">
                  <c:v>0.26791913785714289</c:v>
                </c:pt>
                <c:pt idx="692">
                  <c:v>0.27795120592857142</c:v>
                </c:pt>
                <c:pt idx="693">
                  <c:v>0.28640385792857143</c:v>
                </c:pt>
                <c:pt idx="694">
                  <c:v>0.29485650992857143</c:v>
                </c:pt>
                <c:pt idx="695">
                  <c:v>0.30230682021428568</c:v>
                </c:pt>
                <c:pt idx="696">
                  <c:v>0.30932840742857143</c:v>
                </c:pt>
                <c:pt idx="697">
                  <c:v>0.31649277321428565</c:v>
                </c:pt>
                <c:pt idx="698">
                  <c:v>0.32337091364285714</c:v>
                </c:pt>
                <c:pt idx="699">
                  <c:v>0.32831811649999992</c:v>
                </c:pt>
                <c:pt idx="700">
                  <c:v>0.33233253792857137</c:v>
                </c:pt>
                <c:pt idx="701">
                  <c:v>0.33634695935714282</c:v>
                </c:pt>
                <c:pt idx="702">
                  <c:v>0.34036138078571421</c:v>
                </c:pt>
                <c:pt idx="703">
                  <c:v>0.34509346264285717</c:v>
                </c:pt>
                <c:pt idx="704">
                  <c:v>0.34710154978571428</c:v>
                </c:pt>
                <c:pt idx="705">
                  <c:v>0.34824860985714295</c:v>
                </c:pt>
                <c:pt idx="706">
                  <c:v>0.34781791685714286</c:v>
                </c:pt>
                <c:pt idx="707">
                  <c:v>0.34825057149999999</c:v>
                </c:pt>
                <c:pt idx="708">
                  <c:v>0.34868322614285718</c:v>
                </c:pt>
                <c:pt idx="709">
                  <c:v>0.35011822249999996</c:v>
                </c:pt>
                <c:pt idx="710">
                  <c:v>0.35126766157142858</c:v>
                </c:pt>
                <c:pt idx="711">
                  <c:v>0.35155574849999999</c:v>
                </c:pt>
                <c:pt idx="712">
                  <c:v>0.35184224442857143</c:v>
                </c:pt>
                <c:pt idx="713">
                  <c:v>0.35198466164285713</c:v>
                </c:pt>
                <c:pt idx="714">
                  <c:v>0.35155340607142854</c:v>
                </c:pt>
                <c:pt idx="715">
                  <c:v>0.3511221504999999</c:v>
                </c:pt>
                <c:pt idx="716">
                  <c:v>0.35083367349999994</c:v>
                </c:pt>
                <c:pt idx="717">
                  <c:v>0.34954526378571421</c:v>
                </c:pt>
                <c:pt idx="718">
                  <c:v>0.34725099578571422</c:v>
                </c:pt>
                <c:pt idx="719">
                  <c:v>0.34467119921428574</c:v>
                </c:pt>
                <c:pt idx="720">
                  <c:v>0.34151695471428573</c:v>
                </c:pt>
                <c:pt idx="721">
                  <c:v>0.33729020864285714</c:v>
                </c:pt>
                <c:pt idx="722">
                  <c:v>0.33306346257142855</c:v>
                </c:pt>
                <c:pt idx="723">
                  <c:v>0.32912227378571429</c:v>
                </c:pt>
                <c:pt idx="724">
                  <c:v>0.32460997050000001</c:v>
                </c:pt>
                <c:pt idx="725">
                  <c:v>0.32124457664285716</c:v>
                </c:pt>
                <c:pt idx="726">
                  <c:v>0.31773243664285722</c:v>
                </c:pt>
                <c:pt idx="727">
                  <c:v>0.31436437528571426</c:v>
                </c:pt>
                <c:pt idx="728">
                  <c:v>0.31099631392857141</c:v>
                </c:pt>
                <c:pt idx="729">
                  <c:v>0.30762825257142856</c:v>
                </c:pt>
                <c:pt idx="730">
                  <c:v>0.30411741264285713</c:v>
                </c:pt>
                <c:pt idx="731">
                  <c:v>0.30088793185714291</c:v>
                </c:pt>
                <c:pt idx="732">
                  <c:v>0.29852153071428578</c:v>
                </c:pt>
                <c:pt idx="733">
                  <c:v>0.29701318735714288</c:v>
                </c:pt>
                <c:pt idx="734">
                  <c:v>0.29493463271428577</c:v>
                </c:pt>
                <c:pt idx="735">
                  <c:v>0.29392857964285718</c:v>
                </c:pt>
                <c:pt idx="736">
                  <c:v>0.29292252657142864</c:v>
                </c:pt>
                <c:pt idx="737">
                  <c:v>0.29163091621428577</c:v>
                </c:pt>
                <c:pt idx="738">
                  <c:v>0.29076764171428582</c:v>
                </c:pt>
                <c:pt idx="739">
                  <c:v>0.28947603135714289</c:v>
                </c:pt>
                <c:pt idx="740">
                  <c:v>0.28704587785714292</c:v>
                </c:pt>
                <c:pt idx="741">
                  <c:v>0.28389858614285718</c:v>
                </c:pt>
                <c:pt idx="742">
                  <c:v>0.28075129442857139</c:v>
                </c:pt>
                <c:pt idx="743">
                  <c:v>0.2776040027142857</c:v>
                </c:pt>
                <c:pt idx="744">
                  <c:v>0.2743139323571428</c:v>
                </c:pt>
                <c:pt idx="745">
                  <c:v>0.27088108335714284</c:v>
                </c:pt>
                <c:pt idx="746">
                  <c:v>0.26759101300000004</c:v>
                </c:pt>
                <c:pt idx="747">
                  <c:v>0.26386963685714288</c:v>
                </c:pt>
                <c:pt idx="748">
                  <c:v>0.2615784771428572</c:v>
                </c:pt>
                <c:pt idx="749">
                  <c:v>0.2595734157857143</c:v>
                </c:pt>
                <c:pt idx="750">
                  <c:v>0.25756835442857146</c:v>
                </c:pt>
                <c:pt idx="751">
                  <c:v>0.25556329307142861</c:v>
                </c:pt>
                <c:pt idx="752">
                  <c:v>0.25398731400000002</c:v>
                </c:pt>
                <c:pt idx="753">
                  <c:v>0.25241133492857143</c:v>
                </c:pt>
                <c:pt idx="754">
                  <c:v>0.25369795557142855</c:v>
                </c:pt>
                <c:pt idx="755">
                  <c:v>0.25670058128571427</c:v>
                </c:pt>
                <c:pt idx="756">
                  <c:v>0.25984591721428568</c:v>
                </c:pt>
                <c:pt idx="757">
                  <c:v>0.26299125314285715</c:v>
                </c:pt>
                <c:pt idx="758">
                  <c:v>0.26627936771428573</c:v>
                </c:pt>
                <c:pt idx="759">
                  <c:v>0.26942470364285714</c:v>
                </c:pt>
                <c:pt idx="760">
                  <c:v>0.27257003957142856</c:v>
                </c:pt>
                <c:pt idx="761">
                  <c:v>0.27571838942857141</c:v>
                </c:pt>
                <c:pt idx="762">
                  <c:v>0.28015594507142855</c:v>
                </c:pt>
                <c:pt idx="763">
                  <c:v>0.28445062271428567</c:v>
                </c:pt>
                <c:pt idx="764">
                  <c:v>0.28874530035714285</c:v>
                </c:pt>
                <c:pt idx="765">
                  <c:v>0.29303997799999998</c:v>
                </c:pt>
                <c:pt idx="766">
                  <c:v>0.29733390921428571</c:v>
                </c:pt>
                <c:pt idx="767">
                  <c:v>0.30206013857142855</c:v>
                </c:pt>
                <c:pt idx="768">
                  <c:v>0.305354458</c:v>
                </c:pt>
                <c:pt idx="769">
                  <c:v>0.30779268921428576</c:v>
                </c:pt>
                <c:pt idx="770">
                  <c:v>0.31008821021428579</c:v>
                </c:pt>
                <c:pt idx="771">
                  <c:v>0.3123837312142857</c:v>
                </c:pt>
                <c:pt idx="772">
                  <c:v>0.31467925221428572</c:v>
                </c:pt>
                <c:pt idx="773">
                  <c:v>0.31711755185714285</c:v>
                </c:pt>
                <c:pt idx="774">
                  <c:v>0.31955585149999999</c:v>
                </c:pt>
                <c:pt idx="775">
                  <c:v>0.32326962085714284</c:v>
                </c:pt>
                <c:pt idx="776">
                  <c:v>0.32555140585714282</c:v>
                </c:pt>
                <c:pt idx="777">
                  <c:v>0.32797645435714279</c:v>
                </c:pt>
                <c:pt idx="778">
                  <c:v>0.33040150285714287</c:v>
                </c:pt>
                <c:pt idx="779">
                  <c:v>0.33183483657142848</c:v>
                </c:pt>
                <c:pt idx="780">
                  <c:v>0.33555780899999993</c:v>
                </c:pt>
                <c:pt idx="781">
                  <c:v>0.34056894357142847</c:v>
                </c:pt>
                <c:pt idx="782">
                  <c:v>0.34601099164285704</c:v>
                </c:pt>
                <c:pt idx="783">
                  <c:v>0.35159581835714288</c:v>
                </c:pt>
                <c:pt idx="784">
                  <c:v>0.35917707685714284</c:v>
                </c:pt>
                <c:pt idx="785">
                  <c:v>0.36675833535714292</c:v>
                </c:pt>
                <c:pt idx="786">
                  <c:v>0.37462515114285722</c:v>
                </c:pt>
                <c:pt idx="787">
                  <c:v>0.38249196692857146</c:v>
                </c:pt>
                <c:pt idx="788">
                  <c:v>0.39193700085714289</c:v>
                </c:pt>
                <c:pt idx="789">
                  <c:v>0.39968303092857144</c:v>
                </c:pt>
                <c:pt idx="790">
                  <c:v>0.40742906100000004</c:v>
                </c:pt>
                <c:pt idx="791">
                  <c:v>0.41759655621428571</c:v>
                </c:pt>
                <c:pt idx="792">
                  <c:v>0.42776405142857143</c:v>
                </c:pt>
                <c:pt idx="793">
                  <c:v>0.43506809835714283</c:v>
                </c:pt>
                <c:pt idx="794">
                  <c:v>0.44322377664285717</c:v>
                </c:pt>
                <c:pt idx="795">
                  <c:v>0.44965899464285713</c:v>
                </c:pt>
                <c:pt idx="796">
                  <c:v>0.45609354807142849</c:v>
                </c:pt>
                <c:pt idx="797">
                  <c:v>0.46238532285714279</c:v>
                </c:pt>
                <c:pt idx="798">
                  <c:v>0.4666806658571428</c:v>
                </c:pt>
                <c:pt idx="799">
                  <c:v>0.4709760088571428</c:v>
                </c:pt>
                <c:pt idx="800">
                  <c:v>0.47498579457142848</c:v>
                </c:pt>
                <c:pt idx="801">
                  <c:v>0.47899558028571426</c:v>
                </c:pt>
                <c:pt idx="802">
                  <c:v>0.47715085649999989</c:v>
                </c:pt>
                <c:pt idx="803">
                  <c:v>0.47986350157142849</c:v>
                </c:pt>
                <c:pt idx="804">
                  <c:v>0.48257614664285697</c:v>
                </c:pt>
                <c:pt idx="805">
                  <c:v>0.48258084271428558</c:v>
                </c:pt>
                <c:pt idx="806">
                  <c:v>0.48258553878571409</c:v>
                </c:pt>
                <c:pt idx="807">
                  <c:v>0.48644539792857128</c:v>
                </c:pt>
                <c:pt idx="808">
                  <c:v>0.48687921964285696</c:v>
                </c:pt>
                <c:pt idx="809">
                  <c:v>0.4874552807857141</c:v>
                </c:pt>
                <c:pt idx="810">
                  <c:v>0.48717045121428565</c:v>
                </c:pt>
                <c:pt idx="811">
                  <c:v>0.48688562164285715</c:v>
                </c:pt>
                <c:pt idx="812">
                  <c:v>0.48660079207142853</c:v>
                </c:pt>
                <c:pt idx="813">
                  <c:v>0.48631596250000003</c:v>
                </c:pt>
                <c:pt idx="814">
                  <c:v>0.48588835435714289</c:v>
                </c:pt>
                <c:pt idx="815">
                  <c:v>0.48545250221428576</c:v>
                </c:pt>
                <c:pt idx="816">
                  <c:v>0.48929294142857144</c:v>
                </c:pt>
                <c:pt idx="817">
                  <c:v>0.48899774242857147</c:v>
                </c:pt>
                <c:pt idx="818">
                  <c:v>0.48870254342857145</c:v>
                </c:pt>
                <c:pt idx="819">
                  <c:v>0.48840734442857148</c:v>
                </c:pt>
                <c:pt idx="820">
                  <c:v>0.48811214542857145</c:v>
                </c:pt>
                <c:pt idx="821">
                  <c:v>0.48781694642857143</c:v>
                </c:pt>
                <c:pt idx="822">
                  <c:v>0.48737817892857144</c:v>
                </c:pt>
                <c:pt idx="823">
                  <c:v>0.48708272921428569</c:v>
                </c:pt>
                <c:pt idx="824">
                  <c:v>0.48692892035714286</c:v>
                </c:pt>
                <c:pt idx="825">
                  <c:v>0.48677511150000002</c:v>
                </c:pt>
                <c:pt idx="826">
                  <c:v>0.48662130264285713</c:v>
                </c:pt>
                <c:pt idx="827">
                  <c:v>0.4864674937857143</c:v>
                </c:pt>
                <c:pt idx="828">
                  <c:v>0.48631368485714288</c:v>
                </c:pt>
                <c:pt idx="829">
                  <c:v>0.48659645578571425</c:v>
                </c:pt>
                <c:pt idx="830">
                  <c:v>0.48645089085714283</c:v>
                </c:pt>
                <c:pt idx="831">
                  <c:v>0.4867350369285714</c:v>
                </c:pt>
                <c:pt idx="832">
                  <c:v>0.48730603957142854</c:v>
                </c:pt>
                <c:pt idx="833">
                  <c:v>0.48816394157142851</c:v>
                </c:pt>
                <c:pt idx="834">
                  <c:v>0.48902184357142847</c:v>
                </c:pt>
                <c:pt idx="835">
                  <c:v>0.48987974557142844</c:v>
                </c:pt>
                <c:pt idx="836">
                  <c:v>0.49073764757142851</c:v>
                </c:pt>
                <c:pt idx="837">
                  <c:v>0.49346453314285704</c:v>
                </c:pt>
                <c:pt idx="838">
                  <c:v>0.4976279432857143</c:v>
                </c:pt>
                <c:pt idx="839">
                  <c:v>0.5017913534285714</c:v>
                </c:pt>
                <c:pt idx="840">
                  <c:v>0.50595476357142866</c:v>
                </c:pt>
                <c:pt idx="841">
                  <c:v>0.51011817371428581</c:v>
                </c:pt>
                <c:pt idx="842">
                  <c:v>0.51442436250000012</c:v>
                </c:pt>
                <c:pt idx="843">
                  <c:v>0.51901827350000007</c:v>
                </c:pt>
                <c:pt idx="844">
                  <c:v>0.52590957585714293</c:v>
                </c:pt>
                <c:pt idx="845">
                  <c:v>0.53308864507142861</c:v>
                </c:pt>
                <c:pt idx="846">
                  <c:v>0.54055389814285715</c:v>
                </c:pt>
                <c:pt idx="847">
                  <c:v>0.54874088121428577</c:v>
                </c:pt>
                <c:pt idx="848">
                  <c:v>0.55692786428571428</c:v>
                </c:pt>
                <c:pt idx="849">
                  <c:v>0.56439878921428566</c:v>
                </c:pt>
                <c:pt idx="850">
                  <c:v>0.57272855092857144</c:v>
                </c:pt>
                <c:pt idx="851">
                  <c:v>0.57876099321428565</c:v>
                </c:pt>
                <c:pt idx="852">
                  <c:v>0.58421958185714284</c:v>
                </c:pt>
                <c:pt idx="853">
                  <c:v>0.58967817049999993</c:v>
                </c:pt>
                <c:pt idx="854">
                  <c:v>0.59513194021428562</c:v>
                </c:pt>
                <c:pt idx="855">
                  <c:v>0.60058570992857152</c:v>
                </c:pt>
                <c:pt idx="856">
                  <c:v>0.6060394796428572</c:v>
                </c:pt>
                <c:pt idx="857">
                  <c:v>0.61221145307142866</c:v>
                </c:pt>
                <c:pt idx="858">
                  <c:v>0.61708659307142877</c:v>
                </c:pt>
                <c:pt idx="859">
                  <c:v>0.62138661914285731</c:v>
                </c:pt>
                <c:pt idx="860">
                  <c:v>0.62511360478571443</c:v>
                </c:pt>
                <c:pt idx="861">
                  <c:v>0.62783196107142858</c:v>
                </c:pt>
                <c:pt idx="862">
                  <c:v>0.63055031735714284</c:v>
                </c:pt>
                <c:pt idx="863">
                  <c:v>0.63434324842857137</c:v>
                </c:pt>
                <c:pt idx="864">
                  <c:v>0.63706160471428563</c:v>
                </c:pt>
                <c:pt idx="865">
                  <c:v>0.64028125628571431</c:v>
                </c:pt>
                <c:pt idx="866">
                  <c:v>0.64508743235714283</c:v>
                </c:pt>
                <c:pt idx="867">
                  <c:v>0.64758903885714292</c:v>
                </c:pt>
                <c:pt idx="868">
                  <c:v>0.6500954642857143</c:v>
                </c:pt>
                <c:pt idx="869">
                  <c:v>0.65260188971428579</c:v>
                </c:pt>
                <c:pt idx="870">
                  <c:v>0.65510831514285717</c:v>
                </c:pt>
                <c:pt idx="871">
                  <c:v>0.65618047878571428</c:v>
                </c:pt>
                <c:pt idx="872">
                  <c:v>0.65783032592857127</c:v>
                </c:pt>
                <c:pt idx="873">
                  <c:v>0.65977120357142849</c:v>
                </c:pt>
                <c:pt idx="874">
                  <c:v>0.66156926692857143</c:v>
                </c:pt>
                <c:pt idx="875">
                  <c:v>0.66336733028571426</c:v>
                </c:pt>
                <c:pt idx="876">
                  <c:v>0.66516539364285709</c:v>
                </c:pt>
                <c:pt idx="877">
                  <c:v>0.66674775464285718</c:v>
                </c:pt>
                <c:pt idx="878">
                  <c:v>0.66840195550000003</c:v>
                </c:pt>
                <c:pt idx="879">
                  <c:v>0.66969763971428564</c:v>
                </c:pt>
                <c:pt idx="880">
                  <c:v>0.66782181249999994</c:v>
                </c:pt>
                <c:pt idx="881">
                  <c:v>0.6682505548571428</c:v>
                </c:pt>
                <c:pt idx="882">
                  <c:v>0.66867929721428576</c:v>
                </c:pt>
                <c:pt idx="883">
                  <c:v>0.6691080395714285</c:v>
                </c:pt>
                <c:pt idx="884">
                  <c:v>0.66953678192857136</c:v>
                </c:pt>
                <c:pt idx="885">
                  <c:v>0.66996552428571421</c:v>
                </c:pt>
                <c:pt idx="886">
                  <c:v>0.6698230093571429</c:v>
                </c:pt>
                <c:pt idx="887">
                  <c:v>0.66953156978571438</c:v>
                </c:pt>
                <c:pt idx="888">
                  <c:v>0.66938294450000002</c:v>
                </c:pt>
                <c:pt idx="889">
                  <c:v>0.66952204407142857</c:v>
                </c:pt>
                <c:pt idx="890">
                  <c:v>0.66966114364285712</c:v>
                </c:pt>
                <c:pt idx="891">
                  <c:v>0.66922898600000003</c:v>
                </c:pt>
                <c:pt idx="892">
                  <c:v>0.66908350514285708</c:v>
                </c:pt>
                <c:pt idx="893">
                  <c:v>0.66893908664285717</c:v>
                </c:pt>
                <c:pt idx="894">
                  <c:v>0.66994888071428582</c:v>
                </c:pt>
                <c:pt idx="895">
                  <c:v>0.67095867478571436</c:v>
                </c:pt>
                <c:pt idx="896">
                  <c:v>0.67254416064285727</c:v>
                </c:pt>
                <c:pt idx="897">
                  <c:v>0.67412964649999996</c:v>
                </c:pt>
                <c:pt idx="898">
                  <c:v>0.67571513235714276</c:v>
                </c:pt>
                <c:pt idx="899">
                  <c:v>0.67974137385714273</c:v>
                </c:pt>
                <c:pt idx="900">
                  <c:v>0.68448684685714267</c:v>
                </c:pt>
                <c:pt idx="901">
                  <c:v>0.69169455785714284</c:v>
                </c:pt>
                <c:pt idx="902">
                  <c:v>0.70019716392857145</c:v>
                </c:pt>
                <c:pt idx="903">
                  <c:v>0.70913327478571442</c:v>
                </c:pt>
                <c:pt idx="904">
                  <c:v>0.71806938564285727</c:v>
                </c:pt>
                <c:pt idx="905">
                  <c:v>0.7274339394285716</c:v>
                </c:pt>
                <c:pt idx="906">
                  <c:v>0.73622577585714288</c:v>
                </c:pt>
                <c:pt idx="907">
                  <c:v>0.74746239292857142</c:v>
                </c:pt>
                <c:pt idx="908">
                  <c:v>0.75841486407142844</c:v>
                </c:pt>
                <c:pt idx="909">
                  <c:v>0.76864755942857133</c:v>
                </c:pt>
                <c:pt idx="910">
                  <c:v>0.77975402171428565</c:v>
                </c:pt>
                <c:pt idx="911">
                  <c:v>0.79086048399999986</c:v>
                </c:pt>
                <c:pt idx="912">
                  <c:v>0.80225257492857149</c:v>
                </c:pt>
                <c:pt idx="913">
                  <c:v>0.81098536392857146</c:v>
                </c:pt>
                <c:pt idx="914">
                  <c:v>0.82015292057142841</c:v>
                </c:pt>
                <c:pt idx="915">
                  <c:v>0.82779018192857134</c:v>
                </c:pt>
                <c:pt idx="916">
                  <c:v>0.83398973392857145</c:v>
                </c:pt>
                <c:pt idx="917">
                  <c:v>0.84018650042857146</c:v>
                </c:pt>
                <c:pt idx="918">
                  <c:v>0.84638326692857146</c:v>
                </c:pt>
                <c:pt idx="919">
                  <c:v>0.85243721914285708</c:v>
                </c:pt>
                <c:pt idx="920">
                  <c:v>0.85920670300000002</c:v>
                </c:pt>
                <c:pt idx="921">
                  <c:v>0.8632447152142857</c:v>
                </c:pt>
                <c:pt idx="922">
                  <c:v>0.86627762071428571</c:v>
                </c:pt>
                <c:pt idx="923">
                  <c:v>0.87017311628571437</c:v>
                </c:pt>
                <c:pt idx="924">
                  <c:v>0.87233067192857139</c:v>
                </c:pt>
                <c:pt idx="925">
                  <c:v>0.87448822757142852</c:v>
                </c:pt>
                <c:pt idx="926">
                  <c:v>0.87636015457142846</c:v>
                </c:pt>
                <c:pt idx="927">
                  <c:v>0.87888613428571405</c:v>
                </c:pt>
                <c:pt idx="928">
                  <c:v>0.88052172292857134</c:v>
                </c:pt>
                <c:pt idx="929">
                  <c:v>0.88108408678571426</c:v>
                </c:pt>
                <c:pt idx="930">
                  <c:v>0.88164645064285718</c:v>
                </c:pt>
                <c:pt idx="931">
                  <c:v>0.8822165546428572</c:v>
                </c:pt>
                <c:pt idx="932">
                  <c:v>0.8827866586428571</c:v>
                </c:pt>
                <c:pt idx="933">
                  <c:v>0.88349957692857128</c:v>
                </c:pt>
                <c:pt idx="934">
                  <c:v>0.8840696809285713</c:v>
                </c:pt>
                <c:pt idx="935">
                  <c:v>0.8849254135714284</c:v>
                </c:pt>
                <c:pt idx="936">
                  <c:v>0.88722346235714256</c:v>
                </c:pt>
                <c:pt idx="937">
                  <c:v>0.88952302721428544</c:v>
                </c:pt>
                <c:pt idx="938">
                  <c:v>0.89212374849999976</c:v>
                </c:pt>
                <c:pt idx="939">
                  <c:v>0.89472446978571418</c:v>
                </c:pt>
                <c:pt idx="940">
                  <c:v>0.89746800535714277</c:v>
                </c:pt>
                <c:pt idx="941">
                  <c:v>0.8996332202142856</c:v>
                </c:pt>
                <c:pt idx="942">
                  <c:v>0.90094856142857149</c:v>
                </c:pt>
                <c:pt idx="943">
                  <c:v>0.90197827407142861</c:v>
                </c:pt>
                <c:pt idx="944">
                  <c:v>0.90286226421428573</c:v>
                </c:pt>
                <c:pt idx="945">
                  <c:v>0.9030200700714287</c:v>
                </c:pt>
                <c:pt idx="946">
                  <c:v>0.90317787592857157</c:v>
                </c:pt>
                <c:pt idx="947">
                  <c:v>0.90347849607142883</c:v>
                </c:pt>
                <c:pt idx="948">
                  <c:v>0.90335067335714303</c:v>
                </c:pt>
                <c:pt idx="949">
                  <c:v>0.90322285064285723</c:v>
                </c:pt>
                <c:pt idx="950">
                  <c:v>0.90222231421428589</c:v>
                </c:pt>
                <c:pt idx="951">
                  <c:v>0.90107744742857154</c:v>
                </c:pt>
                <c:pt idx="952">
                  <c:v>0.90035260342857171</c:v>
                </c:pt>
                <c:pt idx="953">
                  <c:v>0.89962775942857165</c:v>
                </c:pt>
                <c:pt idx="954">
                  <c:v>0.89918854400000015</c:v>
                </c:pt>
                <c:pt idx="955">
                  <c:v>0.89889214285714303</c:v>
                </c:pt>
                <c:pt idx="956">
                  <c:v>0.8991804893571429</c:v>
                </c:pt>
                <c:pt idx="957">
                  <c:v>0.90034354035714304</c:v>
                </c:pt>
                <c:pt idx="958">
                  <c:v>0.90193881007142873</c:v>
                </c:pt>
                <c:pt idx="959">
                  <c:v>0.90180473457142873</c:v>
                </c:pt>
                <c:pt idx="960">
                  <c:v>0.90167065907142874</c:v>
                </c:pt>
                <c:pt idx="961">
                  <c:v>0.90125095500000008</c:v>
                </c:pt>
                <c:pt idx="962">
                  <c:v>0.90111687942857166</c:v>
                </c:pt>
                <c:pt idx="963">
                  <c:v>0.90169970614285722</c:v>
                </c:pt>
                <c:pt idx="964">
                  <c:v>0.90214422071428579</c:v>
                </c:pt>
                <c:pt idx="965">
                  <c:v>0.9024459210000001</c:v>
                </c:pt>
                <c:pt idx="966">
                  <c:v>0.90231492328571439</c:v>
                </c:pt>
                <c:pt idx="967">
                  <c:v>0.90218392557142857</c:v>
                </c:pt>
                <c:pt idx="968">
                  <c:v>0.90162448500000014</c:v>
                </c:pt>
                <c:pt idx="969">
                  <c:v>0.90135356085714313</c:v>
                </c:pt>
                <c:pt idx="970">
                  <c:v>0.90035980421428596</c:v>
                </c:pt>
                <c:pt idx="971">
                  <c:v>0.89936181314285724</c:v>
                </c:pt>
                <c:pt idx="972">
                  <c:v>0.89850576878571442</c:v>
                </c:pt>
                <c:pt idx="973">
                  <c:v>0.90010671685714294</c:v>
                </c:pt>
                <c:pt idx="974">
                  <c:v>0.90170766492857157</c:v>
                </c:pt>
                <c:pt idx="975">
                  <c:v>0.90330861300000009</c:v>
                </c:pt>
                <c:pt idx="976">
                  <c:v>0.90519518971428581</c:v>
                </c:pt>
                <c:pt idx="977">
                  <c:v>0.90622204985714283</c:v>
                </c:pt>
                <c:pt idx="978">
                  <c:v>0.90810250028571426</c:v>
                </c:pt>
                <c:pt idx="979">
                  <c:v>0.90969732214285715</c:v>
                </c:pt>
                <c:pt idx="980">
                  <c:v>0.91129214400000003</c:v>
                </c:pt>
                <c:pt idx="981">
                  <c:v>0.91288696585714302</c:v>
                </c:pt>
                <c:pt idx="982">
                  <c:v>0.9144817877142859</c:v>
                </c:pt>
                <c:pt idx="983">
                  <c:v>0.91578809314285725</c:v>
                </c:pt>
                <c:pt idx="984">
                  <c:v>0.91724010071428597</c:v>
                </c:pt>
                <c:pt idx="985">
                  <c:v>0.91810726678571442</c:v>
                </c:pt>
                <c:pt idx="986">
                  <c:v>0.91868694628571446</c:v>
                </c:pt>
                <c:pt idx="987">
                  <c:v>0.91853897857142874</c:v>
                </c:pt>
                <c:pt idx="988">
                  <c:v>0.91839101085714281</c:v>
                </c:pt>
                <c:pt idx="989">
                  <c:v>0.91838585742857148</c:v>
                </c:pt>
                <c:pt idx="990">
                  <c:v>0.91795032964285717</c:v>
                </c:pt>
                <c:pt idx="991">
                  <c:v>0.91765761614285701</c:v>
                </c:pt>
                <c:pt idx="992">
                  <c:v>0.91708256957142853</c:v>
                </c:pt>
                <c:pt idx="993">
                  <c:v>0.91520061214285708</c:v>
                </c:pt>
                <c:pt idx="994">
                  <c:v>0.91446731849999996</c:v>
                </c:pt>
                <c:pt idx="995">
                  <c:v>0.91373402485714295</c:v>
                </c:pt>
                <c:pt idx="996">
                  <c:v>0.91300073121428582</c:v>
                </c:pt>
                <c:pt idx="997">
                  <c:v>0.9122674375714287</c:v>
                </c:pt>
                <c:pt idx="998">
                  <c:v>0.91181977250000013</c:v>
                </c:pt>
                <c:pt idx="999">
                  <c:v>0.91079401407142868</c:v>
                </c:pt>
                <c:pt idx="1000">
                  <c:v>0.9096303444285716</c:v>
                </c:pt>
                <c:pt idx="1001">
                  <c:v>0.90773975957142861</c:v>
                </c:pt>
                <c:pt idx="1002">
                  <c:v>0.90584917471428572</c:v>
                </c:pt>
                <c:pt idx="1003">
                  <c:v>0.90324451835714281</c:v>
                </c:pt>
                <c:pt idx="1004">
                  <c:v>0.9009274220714284</c:v>
                </c:pt>
                <c:pt idx="1005">
                  <c:v>0.89861032578571398</c:v>
                </c:pt>
                <c:pt idx="1006">
                  <c:v>0.8975809217142855</c:v>
                </c:pt>
                <c:pt idx="1007">
                  <c:v>0.89828850992857123</c:v>
                </c:pt>
                <c:pt idx="1008">
                  <c:v>0.89784797814285688</c:v>
                </c:pt>
                <c:pt idx="1009">
                  <c:v>0.89740744635714276</c:v>
                </c:pt>
                <c:pt idx="1010">
                  <c:v>0.8971097288571428</c:v>
                </c:pt>
                <c:pt idx="1011">
                  <c:v>0.89666919707142867</c:v>
                </c:pt>
                <c:pt idx="1012">
                  <c:v>0.89594303671428577</c:v>
                </c:pt>
                <c:pt idx="1013">
                  <c:v>0.89492943021428573</c:v>
                </c:pt>
                <c:pt idx="1014">
                  <c:v>0.89419840714285714</c:v>
                </c:pt>
                <c:pt idx="1015">
                  <c:v>0.89419429928571426</c:v>
                </c:pt>
                <c:pt idx="1016">
                  <c:v>0.89419019142857137</c:v>
                </c:pt>
                <c:pt idx="1017">
                  <c:v>0.8949001550714285</c:v>
                </c:pt>
                <c:pt idx="1018">
                  <c:v>0.89524894085714279</c:v>
                </c:pt>
                <c:pt idx="1019">
                  <c:v>0.89502123235714293</c:v>
                </c:pt>
                <c:pt idx="1020">
                  <c:v>0.89285354650000015</c:v>
                </c:pt>
                <c:pt idx="1021">
                  <c:v>0.89068422207142872</c:v>
                </c:pt>
                <c:pt idx="1022">
                  <c:v>0.88851435385714284</c:v>
                </c:pt>
                <c:pt idx="1023">
                  <c:v>0.88634448564285739</c:v>
                </c:pt>
                <c:pt idx="1024">
                  <c:v>0.88417461742857151</c:v>
                </c:pt>
                <c:pt idx="1025">
                  <c:v>0.88200474921428573</c:v>
                </c:pt>
                <c:pt idx="1026">
                  <c:v>0.87954555500000009</c:v>
                </c:pt>
                <c:pt idx="1027">
                  <c:v>0.87780894128571441</c:v>
                </c:pt>
                <c:pt idx="1028">
                  <c:v>0.8752033290000002</c:v>
                </c:pt>
                <c:pt idx="1029">
                  <c:v>0.87216569064285732</c:v>
                </c:pt>
                <c:pt idx="1030">
                  <c:v>0.86912805228571444</c:v>
                </c:pt>
                <c:pt idx="1031">
                  <c:v>0.86609041392857145</c:v>
                </c:pt>
                <c:pt idx="1032">
                  <c:v>0.86305313735714295</c:v>
                </c:pt>
                <c:pt idx="1033">
                  <c:v>0.86059235507142862</c:v>
                </c:pt>
                <c:pt idx="1034">
                  <c:v>0.85863950192857141</c:v>
                </c:pt>
                <c:pt idx="1035">
                  <c:v>0.85697581750000007</c:v>
                </c:pt>
                <c:pt idx="1036">
                  <c:v>0.8553121330714285</c:v>
                </c:pt>
                <c:pt idx="1037">
                  <c:v>0.85364844864285705</c:v>
                </c:pt>
                <c:pt idx="1038">
                  <c:v>0.85184194992857143</c:v>
                </c:pt>
                <c:pt idx="1039">
                  <c:v>0.85046389407142853</c:v>
                </c:pt>
                <c:pt idx="1040">
                  <c:v>0.84880390699999997</c:v>
                </c:pt>
                <c:pt idx="1041">
                  <c:v>0.84814782157142854</c:v>
                </c:pt>
                <c:pt idx="1042">
                  <c:v>0.84807510614285708</c:v>
                </c:pt>
                <c:pt idx="1043">
                  <c:v>0.8484344167857143</c:v>
                </c:pt>
                <c:pt idx="1044">
                  <c:v>0.8487937274285714</c:v>
                </c:pt>
                <c:pt idx="1045">
                  <c:v>0.84886740942857142</c:v>
                </c:pt>
                <c:pt idx="1046">
                  <c:v>0.84915909321428573</c:v>
                </c:pt>
                <c:pt idx="1047">
                  <c:v>0.85009325407142866</c:v>
                </c:pt>
                <c:pt idx="1048">
                  <c:v>0.85117177092857155</c:v>
                </c:pt>
                <c:pt idx="1049">
                  <c:v>0.85210393335714296</c:v>
                </c:pt>
                <c:pt idx="1050">
                  <c:v>0.85274801021428559</c:v>
                </c:pt>
                <c:pt idx="1051">
                  <c:v>0.85339208707142866</c:v>
                </c:pt>
                <c:pt idx="1052">
                  <c:v>0.85403616392857151</c:v>
                </c:pt>
                <c:pt idx="1053">
                  <c:v>0.85403062621428572</c:v>
                </c:pt>
                <c:pt idx="1054">
                  <c:v>0.85402033392857146</c:v>
                </c:pt>
                <c:pt idx="1055">
                  <c:v>0.85300628471428586</c:v>
                </c:pt>
                <c:pt idx="1056">
                  <c:v>0.85156124807142874</c:v>
                </c:pt>
                <c:pt idx="1057">
                  <c:v>0.85047381200000027</c:v>
                </c:pt>
                <c:pt idx="1058">
                  <c:v>0.84938637592857169</c:v>
                </c:pt>
                <c:pt idx="1059">
                  <c:v>0.848727382857143</c:v>
                </c:pt>
                <c:pt idx="1060">
                  <c:v>0.84878246121428569</c:v>
                </c:pt>
                <c:pt idx="1061">
                  <c:v>0.84803745864285707</c:v>
                </c:pt>
                <c:pt idx="1062">
                  <c:v>0.84726832735714286</c:v>
                </c:pt>
                <c:pt idx="1063">
                  <c:v>0.84778620450000008</c:v>
                </c:pt>
                <c:pt idx="1064">
                  <c:v>0.84743525685714283</c:v>
                </c:pt>
                <c:pt idx="1065">
                  <c:v>0.84708430921428579</c:v>
                </c:pt>
                <c:pt idx="1066">
                  <c:v>0.8463049187142857</c:v>
                </c:pt>
                <c:pt idx="1067">
                  <c:v>0.84538642971428557</c:v>
                </c:pt>
                <c:pt idx="1068">
                  <c:v>0.84446314228571429</c:v>
                </c:pt>
                <c:pt idx="1069">
                  <c:v>0.84454365135714282</c:v>
                </c:pt>
                <c:pt idx="1070">
                  <c:v>0.84620431135714291</c:v>
                </c:pt>
                <c:pt idx="1071">
                  <c:v>0.84713583871428588</c:v>
                </c:pt>
                <c:pt idx="1072">
                  <c:v>0.84806736607142852</c:v>
                </c:pt>
                <c:pt idx="1073">
                  <c:v>0.84899889335714296</c:v>
                </c:pt>
                <c:pt idx="1074">
                  <c:v>0.84935916350000007</c:v>
                </c:pt>
                <c:pt idx="1075">
                  <c:v>0.8498770375000001</c:v>
                </c:pt>
                <c:pt idx="1076">
                  <c:v>0.85056579935714294</c:v>
                </c:pt>
                <c:pt idx="1077">
                  <c:v>0.85140887585714276</c:v>
                </c:pt>
                <c:pt idx="1078">
                  <c:v>0.85809916328571423</c:v>
                </c:pt>
                <c:pt idx="1079">
                  <c:v>0.8647894507142857</c:v>
                </c:pt>
                <c:pt idx="1080">
                  <c:v>0.87190818100000012</c:v>
                </c:pt>
                <c:pt idx="1081">
                  <c:v>0.88039008292857157</c:v>
                </c:pt>
                <c:pt idx="1082">
                  <c:v>0.88930998078571444</c:v>
                </c:pt>
                <c:pt idx="1083">
                  <c:v>0.89736557721428578</c:v>
                </c:pt>
                <c:pt idx="1084">
                  <c:v>0.90340153514285704</c:v>
                </c:pt>
                <c:pt idx="1085">
                  <c:v>0.90908395435714273</c:v>
                </c:pt>
                <c:pt idx="1086">
                  <c:v>0.91476637357142843</c:v>
                </c:pt>
                <c:pt idx="1087">
                  <c:v>0.92044879278571423</c:v>
                </c:pt>
                <c:pt idx="1088">
                  <c:v>0.92655965492857129</c:v>
                </c:pt>
                <c:pt idx="1089">
                  <c:v>0.93194914307142862</c:v>
                </c:pt>
                <c:pt idx="1090">
                  <c:v>0.93717496942857159</c:v>
                </c:pt>
                <c:pt idx="1091">
                  <c:v>0.94081022664285729</c:v>
                </c:pt>
                <c:pt idx="1092">
                  <c:v>0.93974728271428576</c:v>
                </c:pt>
                <c:pt idx="1093">
                  <c:v>0.93868433878571433</c:v>
                </c:pt>
                <c:pt idx="1094">
                  <c:v>0.9376213948571428</c:v>
                </c:pt>
                <c:pt idx="1095">
                  <c:v>0.93569836378571414</c:v>
                </c:pt>
                <c:pt idx="1096">
                  <c:v>0.93379139799999977</c:v>
                </c:pt>
                <c:pt idx="1097">
                  <c:v>0.9318882753571428</c:v>
                </c:pt>
                <c:pt idx="1098">
                  <c:v>0.9312840706428569</c:v>
                </c:pt>
                <c:pt idx="1099">
                  <c:v>0.93123345521428558</c:v>
                </c:pt>
                <c:pt idx="1100">
                  <c:v>0.93118283978571426</c:v>
                </c:pt>
                <c:pt idx="1101">
                  <c:v>0.93098941007142855</c:v>
                </c:pt>
                <c:pt idx="1102">
                  <c:v>0.9300819087857144</c:v>
                </c:pt>
                <c:pt idx="1103">
                  <c:v>0.92961015292857163</c:v>
                </c:pt>
                <c:pt idx="1104">
                  <c:v>0.9272972321428572</c:v>
                </c:pt>
                <c:pt idx="1105">
                  <c:v>0.92499074314285734</c:v>
                </c:pt>
                <c:pt idx="1106">
                  <c:v>0.92269215471428567</c:v>
                </c:pt>
                <c:pt idx="1107">
                  <c:v>0.92039356628571412</c:v>
                </c:pt>
                <c:pt idx="1108">
                  <c:v>0.91809497785714267</c:v>
                </c:pt>
                <c:pt idx="1109">
                  <c:v>0.91579638942857111</c:v>
                </c:pt>
                <c:pt idx="1110">
                  <c:v>0.91334103728571414</c:v>
                </c:pt>
                <c:pt idx="1111">
                  <c:v>0.90988820364285694</c:v>
                </c:pt>
                <c:pt idx="1112">
                  <c:v>0.90515745542857129</c:v>
                </c:pt>
                <c:pt idx="1113">
                  <c:v>0.90132180600000011</c:v>
                </c:pt>
                <c:pt idx="1114">
                  <c:v>0.89748615657142861</c:v>
                </c:pt>
                <c:pt idx="1115">
                  <c:v>0.89350769285714282</c:v>
                </c:pt>
                <c:pt idx="1116">
                  <c:v>0.88995767207142851</c:v>
                </c:pt>
                <c:pt idx="1117">
                  <c:v>0.88669220442857133</c:v>
                </c:pt>
                <c:pt idx="1118">
                  <c:v>0.88586702214285695</c:v>
                </c:pt>
                <c:pt idx="1119">
                  <c:v>0.88461339699999986</c:v>
                </c:pt>
                <c:pt idx="1120">
                  <c:v>0.88264333685714269</c:v>
                </c:pt>
                <c:pt idx="1121">
                  <c:v>0.88067327671428575</c:v>
                </c:pt>
                <c:pt idx="1122">
                  <c:v>0.87884603085714286</c:v>
                </c:pt>
                <c:pt idx="1123">
                  <c:v>0.87701878499999986</c:v>
                </c:pt>
                <c:pt idx="1124">
                  <c:v>0.87547505185714269</c:v>
                </c:pt>
                <c:pt idx="1125">
                  <c:v>0.87463799199999992</c:v>
                </c:pt>
                <c:pt idx="1126">
                  <c:v>0.87479446864285715</c:v>
                </c:pt>
                <c:pt idx="1127">
                  <c:v>0.87495886857142857</c:v>
                </c:pt>
                <c:pt idx="1128">
                  <c:v>0.87512326850000022</c:v>
                </c:pt>
                <c:pt idx="1129">
                  <c:v>0.87585892557142864</c:v>
                </c:pt>
                <c:pt idx="1130">
                  <c:v>0.87630895407142873</c:v>
                </c:pt>
                <c:pt idx="1131">
                  <c:v>0.8769028722857144</c:v>
                </c:pt>
                <c:pt idx="1132">
                  <c:v>0.87691120321428584</c:v>
                </c:pt>
                <c:pt idx="1133">
                  <c:v>0.87705931757142863</c:v>
                </c:pt>
                <c:pt idx="1134">
                  <c:v>0.8776358120714286</c:v>
                </c:pt>
                <c:pt idx="1135">
                  <c:v>0.87821230657142857</c:v>
                </c:pt>
                <c:pt idx="1136">
                  <c:v>0.87836035814285729</c:v>
                </c:pt>
                <c:pt idx="1137">
                  <c:v>0.87836506578571438</c:v>
                </c:pt>
                <c:pt idx="1138">
                  <c:v>0.87822886835714287</c:v>
                </c:pt>
                <c:pt idx="1139">
                  <c:v>0.87824014092857161</c:v>
                </c:pt>
                <c:pt idx="1140">
                  <c:v>0.87767536071428587</c:v>
                </c:pt>
                <c:pt idx="1141">
                  <c:v>0.87565468885714293</c:v>
                </c:pt>
                <c:pt idx="1142">
                  <c:v>0.87363401699999987</c:v>
                </c:pt>
                <c:pt idx="1143">
                  <c:v>0.87104208799999994</c:v>
                </c:pt>
                <c:pt idx="1144">
                  <c:v>0.8683780280714285</c:v>
                </c:pt>
                <c:pt idx="1145">
                  <c:v>0.86672749357142842</c:v>
                </c:pt>
                <c:pt idx="1146">
                  <c:v>0.86493754999999994</c:v>
                </c:pt>
                <c:pt idx="1147">
                  <c:v>0.86329294407142876</c:v>
                </c:pt>
                <c:pt idx="1148">
                  <c:v>0.86193639300000002</c:v>
                </c:pt>
                <c:pt idx="1149">
                  <c:v>0.86057984192857151</c:v>
                </c:pt>
                <c:pt idx="1150">
                  <c:v>0.85965169814285713</c:v>
                </c:pt>
                <c:pt idx="1151">
                  <c:v>0.85900967685714291</c:v>
                </c:pt>
                <c:pt idx="1152">
                  <c:v>0.85865384892857155</c:v>
                </c:pt>
                <c:pt idx="1153">
                  <c:v>0.85779858450000002</c:v>
                </c:pt>
                <c:pt idx="1154">
                  <c:v>0.85766090092857128</c:v>
                </c:pt>
                <c:pt idx="1155">
                  <c:v>0.85840175985714295</c:v>
                </c:pt>
                <c:pt idx="1156">
                  <c:v>0.8591426187857143</c:v>
                </c:pt>
                <c:pt idx="1157">
                  <c:v>0.86031184921428572</c:v>
                </c:pt>
                <c:pt idx="1158">
                  <c:v>0.86169602485714292</c:v>
                </c:pt>
                <c:pt idx="1159">
                  <c:v>0.86142323607142857</c:v>
                </c:pt>
                <c:pt idx="1160">
                  <c:v>0.86157666885714279</c:v>
                </c:pt>
                <c:pt idx="1161">
                  <c:v>0.86237404742857138</c:v>
                </c:pt>
                <c:pt idx="1162">
                  <c:v>0.86317142599999996</c:v>
                </c:pt>
                <c:pt idx="1163">
                  <c:v>0.86396880457142855</c:v>
                </c:pt>
                <c:pt idx="1164">
                  <c:v>0.86433784728571417</c:v>
                </c:pt>
                <c:pt idx="1165">
                  <c:v>0.86442396914285702</c:v>
                </c:pt>
                <c:pt idx="1166">
                  <c:v>0.86465035992857142</c:v>
                </c:pt>
                <c:pt idx="1167">
                  <c:v>0.86538062164285712</c:v>
                </c:pt>
                <c:pt idx="1168">
                  <c:v>0.86655077292857119</c:v>
                </c:pt>
                <c:pt idx="1169">
                  <c:v>0.86756673278571428</c:v>
                </c:pt>
                <c:pt idx="1170">
                  <c:v>0.86858269264285715</c:v>
                </c:pt>
                <c:pt idx="1171">
                  <c:v>0.86931309528571443</c:v>
                </c:pt>
                <c:pt idx="1172">
                  <c:v>0.87004112135714295</c:v>
                </c:pt>
                <c:pt idx="1173">
                  <c:v>0.87227884428571445</c:v>
                </c:pt>
                <c:pt idx="1174">
                  <c:v>0.87582425071428582</c:v>
                </c:pt>
                <c:pt idx="1175">
                  <c:v>0.87886903314285725</c:v>
                </c:pt>
                <c:pt idx="1176">
                  <c:v>0.88307486028571436</c:v>
                </c:pt>
                <c:pt idx="1177">
                  <c:v>0.88728068742857147</c:v>
                </c:pt>
                <c:pt idx="1178">
                  <c:v>0.89177207178571416</c:v>
                </c:pt>
                <c:pt idx="1179">
                  <c:v>0.8964035984285712</c:v>
                </c:pt>
                <c:pt idx="1180">
                  <c:v>0.90089381449999983</c:v>
                </c:pt>
                <c:pt idx="1181">
                  <c:v>0.90552060249999966</c:v>
                </c:pt>
                <c:pt idx="1182">
                  <c:v>0.9112250905</c:v>
                </c:pt>
                <c:pt idx="1183">
                  <c:v>0.91765721700000003</c:v>
                </c:pt>
                <c:pt idx="1184">
                  <c:v>0.92408934349999983</c:v>
                </c:pt>
                <c:pt idx="1185">
                  <c:v>0.93052146999999985</c:v>
                </c:pt>
                <c:pt idx="1186">
                  <c:v>0.93724153035714275</c:v>
                </c:pt>
                <c:pt idx="1187">
                  <c:v>0.94294561857142845</c:v>
                </c:pt>
                <c:pt idx="1188">
                  <c:v>0.94777547785714267</c:v>
                </c:pt>
                <c:pt idx="1189">
                  <c:v>0.95332123364285704</c:v>
                </c:pt>
                <c:pt idx="1190">
                  <c:v>0.95799454899999981</c:v>
                </c:pt>
                <c:pt idx="1191">
                  <c:v>0.96266786435714291</c:v>
                </c:pt>
                <c:pt idx="1192">
                  <c:v>0.96705562242857135</c:v>
                </c:pt>
                <c:pt idx="1193">
                  <c:v>0.97130060192857137</c:v>
                </c:pt>
                <c:pt idx="1194">
                  <c:v>0.97540133478571434</c:v>
                </c:pt>
                <c:pt idx="1195">
                  <c:v>0.97978939714285718</c:v>
                </c:pt>
                <c:pt idx="1196">
                  <c:v>0.98237687128571416</c:v>
                </c:pt>
                <c:pt idx="1197">
                  <c:v>0.98452536935714274</c:v>
                </c:pt>
                <c:pt idx="1198">
                  <c:v>0.98667386742857133</c:v>
                </c:pt>
                <c:pt idx="1199">
                  <c:v>0.98867958685714274</c:v>
                </c:pt>
                <c:pt idx="1200">
                  <c:v>0.990542527642857</c:v>
                </c:pt>
                <c:pt idx="1201">
                  <c:v>0.99241236842857117</c:v>
                </c:pt>
                <c:pt idx="1202">
                  <c:v>0.99371568200000004</c:v>
                </c:pt>
                <c:pt idx="1203">
                  <c:v>0.99444587771428539</c:v>
                </c:pt>
                <c:pt idx="1204">
                  <c:v>0.99488746914285697</c:v>
                </c:pt>
                <c:pt idx="1205">
                  <c:v>0.99532906057142845</c:v>
                </c:pt>
                <c:pt idx="1206">
                  <c:v>0.9961989879285712</c:v>
                </c:pt>
                <c:pt idx="1207">
                  <c:v>0.99706891521428553</c:v>
                </c:pt>
                <c:pt idx="1208">
                  <c:v>0.99793884249999976</c:v>
                </c:pt>
                <c:pt idx="1209">
                  <c:v>0.99866260249999983</c:v>
                </c:pt>
                <c:pt idx="1210">
                  <c:v>0.99952658249999993</c:v>
                </c:pt>
                <c:pt idx="1211">
                  <c:v>1.0001019000714286</c:v>
                </c:pt>
                <c:pt idx="1212">
                  <c:v>1.0006772176428573</c:v>
                </c:pt>
                <c:pt idx="1213">
                  <c:v>1.0012525352142858</c:v>
                </c:pt>
                <c:pt idx="1214">
                  <c:v>1.0015422955000002</c:v>
                </c:pt>
                <c:pt idx="1215">
                  <c:v>1.0022609333571428</c:v>
                </c:pt>
                <c:pt idx="1216">
                  <c:v>1.0026861024285716</c:v>
                </c:pt>
                <c:pt idx="1217">
                  <c:v>1.0028257142142858</c:v>
                </c:pt>
                <c:pt idx="1218">
                  <c:v>1.002965326</c:v>
                </c:pt>
                <c:pt idx="1219">
                  <c:v>1.0031049377857142</c:v>
                </c:pt>
                <c:pt idx="1220">
                  <c:v>1.0032445495714284</c:v>
                </c:pt>
                <c:pt idx="1221">
                  <c:v>1.0035269399999998</c:v>
                </c:pt>
                <c:pt idx="1222">
                  <c:v>1.0039521089999999</c:v>
                </c:pt>
                <c:pt idx="1223">
                  <c:v>1.0048200000714285</c:v>
                </c:pt>
                <c:pt idx="1224">
                  <c:v>1.0056878911428571</c:v>
                </c:pt>
                <c:pt idx="1225">
                  <c:v>1.0065557822142854</c:v>
                </c:pt>
                <c:pt idx="1226">
                  <c:v>1.007423673285714</c:v>
                </c:pt>
                <c:pt idx="1227">
                  <c:v>1.0084343429999996</c:v>
                </c:pt>
                <c:pt idx="1228">
                  <c:v>1.0098733486428568</c:v>
                </c:pt>
                <c:pt idx="1229">
                  <c:v>1.0108834767142854</c:v>
                </c:pt>
                <c:pt idx="1230">
                  <c:v>1.0120367032142854</c:v>
                </c:pt>
                <c:pt idx="1231">
                  <c:v>1.0131899297142855</c:v>
                </c:pt>
                <c:pt idx="1232">
                  <c:v>1.0104473642142855</c:v>
                </c:pt>
                <c:pt idx="1233">
                  <c:v>1.0077047987142858</c:v>
                </c:pt>
                <c:pt idx="1234">
                  <c:v>1.0043197294285713</c:v>
                </c:pt>
                <c:pt idx="1235">
                  <c:v>1.0006491028571429</c:v>
                </c:pt>
                <c:pt idx="1236">
                  <c:v>0.9967665208571429</c:v>
                </c:pt>
                <c:pt idx="1237">
                  <c:v>0.99215904821428569</c:v>
                </c:pt>
                <c:pt idx="1238">
                  <c:v>0.9878377414285715</c:v>
                </c:pt>
                <c:pt idx="1239">
                  <c:v>0.98351643464285721</c:v>
                </c:pt>
                <c:pt idx="1240">
                  <c:v>0.9791951278571428</c:v>
                </c:pt>
                <c:pt idx="1241">
                  <c:v>0.97458822100000009</c:v>
                </c:pt>
                <c:pt idx="1242">
                  <c:v>0.96969575685714282</c:v>
                </c:pt>
                <c:pt idx="1243">
                  <c:v>0.96480329271428567</c:v>
                </c:pt>
                <c:pt idx="1244">
                  <c:v>0.95976791235714287</c:v>
                </c:pt>
                <c:pt idx="1245">
                  <c:v>0.95501811064285724</c:v>
                </c:pt>
                <c:pt idx="1246">
                  <c:v>0.95416420328571427</c:v>
                </c:pt>
                <c:pt idx="1247">
                  <c:v>0.95331029592857153</c:v>
                </c:pt>
                <c:pt idx="1248">
                  <c:v>0.95295611371428568</c:v>
                </c:pt>
                <c:pt idx="1249">
                  <c:v>0.95116449507142853</c:v>
                </c:pt>
                <c:pt idx="1250">
                  <c:v>0.95022820992857138</c:v>
                </c:pt>
                <c:pt idx="1251">
                  <c:v>0.94900632478571434</c:v>
                </c:pt>
                <c:pt idx="1252">
                  <c:v>0.94736452407142857</c:v>
                </c:pt>
                <c:pt idx="1253">
                  <c:v>0.94500682685714288</c:v>
                </c:pt>
                <c:pt idx="1254">
                  <c:v>0.94264912964285708</c:v>
                </c:pt>
                <c:pt idx="1255">
                  <c:v>0.94057703250000002</c:v>
                </c:pt>
                <c:pt idx="1256">
                  <c:v>0.93836213535714286</c:v>
                </c:pt>
                <c:pt idx="1257">
                  <c:v>0.93614535071428573</c:v>
                </c:pt>
                <c:pt idx="1258">
                  <c:v>0.93428793649999997</c:v>
                </c:pt>
                <c:pt idx="1259">
                  <c:v>0.93214492228571433</c:v>
                </c:pt>
                <c:pt idx="1260">
                  <c:v>0.93152179464285723</c:v>
                </c:pt>
                <c:pt idx="1261">
                  <c:v>0.93089866700000012</c:v>
                </c:pt>
                <c:pt idx="1262">
                  <c:v>0.93027553935714302</c:v>
                </c:pt>
                <c:pt idx="1263">
                  <c:v>0.93152957285714311</c:v>
                </c:pt>
                <c:pt idx="1264">
                  <c:v>0.9322855160000002</c:v>
                </c:pt>
                <c:pt idx="1265">
                  <c:v>0.93332705914285718</c:v>
                </c:pt>
                <c:pt idx="1266">
                  <c:v>0.93450235199999987</c:v>
                </c:pt>
                <c:pt idx="1267">
                  <c:v>0.93596065071428569</c:v>
                </c:pt>
                <c:pt idx="1268">
                  <c:v>0.93741894942857129</c:v>
                </c:pt>
                <c:pt idx="1269">
                  <c:v>0.93859164807142836</c:v>
                </c:pt>
                <c:pt idx="1270">
                  <c:v>0.94004994671428566</c:v>
                </c:pt>
                <c:pt idx="1271">
                  <c:v>0.9415108445</c:v>
                </c:pt>
                <c:pt idx="1272">
                  <c:v>0.94232251092857144</c:v>
                </c:pt>
                <c:pt idx="1273">
                  <c:v>0.94313417735714289</c:v>
                </c:pt>
                <c:pt idx="1274">
                  <c:v>0.9421373985</c:v>
                </c:pt>
                <c:pt idx="1275">
                  <c:v>0.94114061964285722</c:v>
                </c:pt>
                <c:pt idx="1276">
                  <c:v>0.94014384078571445</c:v>
                </c:pt>
                <c:pt idx="1277">
                  <c:v>0.93899289450000012</c:v>
                </c:pt>
                <c:pt idx="1278">
                  <c:v>0.93769850992857162</c:v>
                </c:pt>
                <c:pt idx="1279">
                  <c:v>0.93640271828571442</c:v>
                </c:pt>
                <c:pt idx="1280">
                  <c:v>0.93437891735714296</c:v>
                </c:pt>
                <c:pt idx="1281">
                  <c:v>0.9331473766428573</c:v>
                </c:pt>
                <c:pt idx="1282">
                  <c:v>0.93191583592857163</c:v>
                </c:pt>
                <c:pt idx="1283">
                  <c:v>0.9309698952857145</c:v>
                </c:pt>
                <c:pt idx="1284">
                  <c:v>0.92988115464285737</c:v>
                </c:pt>
                <c:pt idx="1285">
                  <c:v>0.92850196678571451</c:v>
                </c:pt>
                <c:pt idx="1286">
                  <c:v>0.92726920221428588</c:v>
                </c:pt>
                <c:pt idx="1287">
                  <c:v>0.92617923764285737</c:v>
                </c:pt>
                <c:pt idx="1288">
                  <c:v>0.92537772942857166</c:v>
                </c:pt>
                <c:pt idx="1289">
                  <c:v>0.92457622121428584</c:v>
                </c:pt>
                <c:pt idx="1290">
                  <c:v>0.92377471300000025</c:v>
                </c:pt>
                <c:pt idx="1291">
                  <c:v>0.92340160485714307</c:v>
                </c:pt>
                <c:pt idx="1292">
                  <c:v>0.92216584757142872</c:v>
                </c:pt>
                <c:pt idx="1293">
                  <c:v>0.9200751774285717</c:v>
                </c:pt>
                <c:pt idx="1294">
                  <c:v>0.91784116021428575</c:v>
                </c:pt>
                <c:pt idx="1295">
                  <c:v>0.91452122785714285</c:v>
                </c:pt>
                <c:pt idx="1296">
                  <c:v>0.91120129549999995</c:v>
                </c:pt>
                <c:pt idx="1297">
                  <c:v>0.90788136314285706</c:v>
                </c:pt>
                <c:pt idx="1298">
                  <c:v>0.90441863078571416</c:v>
                </c:pt>
                <c:pt idx="1299">
                  <c:v>0.90138841949999993</c:v>
                </c:pt>
                <c:pt idx="1300">
                  <c:v>0.89850176207142873</c:v>
                </c:pt>
                <c:pt idx="1301">
                  <c:v>0.89561510464285732</c:v>
                </c:pt>
                <c:pt idx="1302">
                  <c:v>0.89201165271428573</c:v>
                </c:pt>
                <c:pt idx="1303">
                  <c:v>0.88840820078571425</c:v>
                </c:pt>
                <c:pt idx="1304">
                  <c:v>0.88480474885714266</c:v>
                </c:pt>
                <c:pt idx="1305">
                  <c:v>0.88063009685714277</c:v>
                </c:pt>
                <c:pt idx="1306">
                  <c:v>0.87717346600000001</c:v>
                </c:pt>
                <c:pt idx="1307">
                  <c:v>0.87370380935714287</c:v>
                </c:pt>
                <c:pt idx="1308">
                  <c:v>0.87037976607142853</c:v>
                </c:pt>
                <c:pt idx="1309">
                  <c:v>0.86778194471428571</c:v>
                </c:pt>
                <c:pt idx="1310">
                  <c:v>0.86518412335714301</c:v>
                </c:pt>
                <c:pt idx="1311">
                  <c:v>0.86258630200000019</c:v>
                </c:pt>
                <c:pt idx="1312">
                  <c:v>0.86671333457142874</c:v>
                </c:pt>
                <c:pt idx="1313">
                  <c:v>0.87069758164285715</c:v>
                </c:pt>
                <c:pt idx="1314">
                  <c:v>0.87483410292857133</c:v>
                </c:pt>
                <c:pt idx="1315">
                  <c:v>0.87896680728571408</c:v>
                </c:pt>
                <c:pt idx="1316">
                  <c:v>0.883816306142857</c:v>
                </c:pt>
                <c:pt idx="1317">
                  <c:v>0.8886658049999997</c:v>
                </c:pt>
                <c:pt idx="1318">
                  <c:v>0.89351530385714273</c:v>
                </c:pt>
                <c:pt idx="1319">
                  <c:v>0.89850760271428565</c:v>
                </c:pt>
                <c:pt idx="1320">
                  <c:v>0.90349990157142845</c:v>
                </c:pt>
                <c:pt idx="1321">
                  <c:v>0.90935919457142844</c:v>
                </c:pt>
                <c:pt idx="1322">
                  <c:v>0.91594423057142849</c:v>
                </c:pt>
                <c:pt idx="1323">
                  <c:v>0.9216337758571429</c:v>
                </c:pt>
                <c:pt idx="1324">
                  <c:v>0.92732332114285732</c:v>
                </c:pt>
                <c:pt idx="1325">
                  <c:v>0.93301286642857162</c:v>
                </c:pt>
                <c:pt idx="1326">
                  <c:v>0.93212035778571445</c:v>
                </c:pt>
                <c:pt idx="1327">
                  <c:v>0.9292472186428572</c:v>
                </c:pt>
                <c:pt idx="1328">
                  <c:v>0.92528914207142876</c:v>
                </c:pt>
                <c:pt idx="1329">
                  <c:v>0.92133488242857153</c:v>
                </c:pt>
                <c:pt idx="1330">
                  <c:v>0.91738062278571442</c:v>
                </c:pt>
                <c:pt idx="1331">
                  <c:v>0.91342636314285741</c:v>
                </c:pt>
                <c:pt idx="1332">
                  <c:v>0.90947210350000041</c:v>
                </c:pt>
                <c:pt idx="1333">
                  <c:v>0.90551784385714307</c:v>
                </c:pt>
                <c:pt idx="1334">
                  <c:v>0.90156358421428606</c:v>
                </c:pt>
                <c:pt idx="1335">
                  <c:v>0.89760968864285751</c:v>
                </c:pt>
                <c:pt idx="1336">
                  <c:v>0.89365579307142895</c:v>
                </c:pt>
                <c:pt idx="1337">
                  <c:v>0.88933200207142871</c:v>
                </c:pt>
                <c:pt idx="1338">
                  <c:v>0.88500821107142869</c:v>
                </c:pt>
                <c:pt idx="1339">
                  <c:v>0.88068442007142866</c:v>
                </c:pt>
                <c:pt idx="1340">
                  <c:v>0.87369008271428583</c:v>
                </c:pt>
                <c:pt idx="1341">
                  <c:v>0.86867718857142862</c:v>
                </c:pt>
                <c:pt idx="1342">
                  <c:v>0.86473975764285727</c:v>
                </c:pt>
                <c:pt idx="1343">
                  <c:v>0.8608023267142858</c:v>
                </c:pt>
                <c:pt idx="1344">
                  <c:v>0.85686489578571456</c:v>
                </c:pt>
                <c:pt idx="1345">
                  <c:v>0.8529274648571431</c:v>
                </c:pt>
                <c:pt idx="1346">
                  <c:v>0.84899003392857164</c:v>
                </c:pt>
                <c:pt idx="1347">
                  <c:v>0.84487271928571439</c:v>
                </c:pt>
                <c:pt idx="1348">
                  <c:v>0.84076067728571435</c:v>
                </c:pt>
                <c:pt idx="1349">
                  <c:v>0.83665062278571434</c:v>
                </c:pt>
                <c:pt idx="1350">
                  <c:v>0.83253988949999991</c:v>
                </c:pt>
                <c:pt idx="1351">
                  <c:v>0.82969486599999986</c:v>
                </c:pt>
                <c:pt idx="1352">
                  <c:v>0.82684984249999971</c:v>
                </c:pt>
                <c:pt idx="1353">
                  <c:v>0.82400481899999978</c:v>
                </c:pt>
                <c:pt idx="1354">
                  <c:v>0.82383034185714266</c:v>
                </c:pt>
                <c:pt idx="1355">
                  <c:v>0.82365505199999978</c:v>
                </c:pt>
                <c:pt idx="1356">
                  <c:v>0.82365220114285709</c:v>
                </c:pt>
                <c:pt idx="1357">
                  <c:v>0.8236493502857144</c:v>
                </c:pt>
                <c:pt idx="1358">
                  <c:v>0.82364649942857149</c:v>
                </c:pt>
                <c:pt idx="1359">
                  <c:v>0.8236436485714288</c:v>
                </c:pt>
                <c:pt idx="1360">
                  <c:v>0.82364079771428589</c:v>
                </c:pt>
                <c:pt idx="1361">
                  <c:v>0.82381783057142877</c:v>
                </c:pt>
                <c:pt idx="1362">
                  <c:v>0.82398959078571443</c:v>
                </c:pt>
                <c:pt idx="1363">
                  <c:v>0.82416442285714298</c:v>
                </c:pt>
                <c:pt idx="1364">
                  <c:v>0.82433993371428571</c:v>
                </c:pt>
                <c:pt idx="1365">
                  <c:v>0.82487524571428572</c:v>
                </c:pt>
                <c:pt idx="1366">
                  <c:v>0.82541055771428573</c:v>
                </c:pt>
                <c:pt idx="1367">
                  <c:v>0.82594586971428563</c:v>
                </c:pt>
                <c:pt idx="1368">
                  <c:v>0.82648118171428586</c:v>
                </c:pt>
                <c:pt idx="1369">
                  <c:v>0.82701649371428587</c:v>
                </c:pt>
                <c:pt idx="1370">
                  <c:v>0.82737936671428591</c:v>
                </c:pt>
                <c:pt idx="1371">
                  <c:v>0.82756284528571444</c:v>
                </c:pt>
                <c:pt idx="1372">
                  <c:v>0.82774632385714297</c:v>
                </c:pt>
                <c:pt idx="1373">
                  <c:v>0.8279298024285715</c:v>
                </c:pt>
                <c:pt idx="1374">
                  <c:v>0.82811328100000003</c:v>
                </c:pt>
                <c:pt idx="1375">
                  <c:v>0.82811685878571428</c:v>
                </c:pt>
                <c:pt idx="1376">
                  <c:v>0.82812043657142864</c:v>
                </c:pt>
                <c:pt idx="1377">
                  <c:v>0.82812094250000012</c:v>
                </c:pt>
                <c:pt idx="1378">
                  <c:v>0.82811902714285723</c:v>
                </c:pt>
                <c:pt idx="1379">
                  <c:v>0.82739756364285721</c:v>
                </c:pt>
                <c:pt idx="1380">
                  <c:v>0.8266761001428572</c:v>
                </c:pt>
                <c:pt idx="1381">
                  <c:v>0.82595463664285707</c:v>
                </c:pt>
                <c:pt idx="1382">
                  <c:v>0.82523317314285705</c:v>
                </c:pt>
                <c:pt idx="1383">
                  <c:v>0.82451170964285703</c:v>
                </c:pt>
                <c:pt idx="1384">
                  <c:v>0.82379024614285701</c:v>
                </c:pt>
                <c:pt idx="1385">
                  <c:v>0.82324138564285698</c:v>
                </c:pt>
                <c:pt idx="1386">
                  <c:v>0.8239519064285713</c:v>
                </c:pt>
                <c:pt idx="1387">
                  <c:v>0.82466242721428562</c:v>
                </c:pt>
                <c:pt idx="1388">
                  <c:v>0.82537294799999994</c:v>
                </c:pt>
                <c:pt idx="1389">
                  <c:v>0.82626336957142843</c:v>
                </c:pt>
                <c:pt idx="1390">
                  <c:v>0.82715379114285703</c:v>
                </c:pt>
                <c:pt idx="1391">
                  <c:v>0.82804421271428552</c:v>
                </c:pt>
                <c:pt idx="1392">
                  <c:v>0.82893417964285709</c:v>
                </c:pt>
                <c:pt idx="1393">
                  <c:v>0.82513410099999995</c:v>
                </c:pt>
                <c:pt idx="1394">
                  <c:v>0.82513410099999995</c:v>
                </c:pt>
                <c:pt idx="1395">
                  <c:v>0.82513410099999995</c:v>
                </c:pt>
                <c:pt idx="1396">
                  <c:v>0.82513410099999995</c:v>
                </c:pt>
                <c:pt idx="1397">
                  <c:v>0.82513410099999995</c:v>
                </c:pt>
                <c:pt idx="1398">
                  <c:v>0.82009544999999995</c:v>
                </c:pt>
                <c:pt idx="1399">
                  <c:v>0.82008500699999998</c:v>
                </c:pt>
                <c:pt idx="1400">
                  <c:v>0.80752850200000004</c:v>
                </c:pt>
                <c:pt idx="1401">
                  <c:v>0.80752850200000004</c:v>
                </c:pt>
                <c:pt idx="1402">
                  <c:v>0.80752850200000004</c:v>
                </c:pt>
                <c:pt idx="1403">
                  <c:v>0.80752850200000004</c:v>
                </c:pt>
                <c:pt idx="1404">
                  <c:v>0.80752850200000004</c:v>
                </c:pt>
                <c:pt idx="1405">
                  <c:v>0.80754471000000005</c:v>
                </c:pt>
                <c:pt idx="1406">
                  <c:v>0.80754471000000005</c:v>
                </c:pt>
                <c:pt idx="1407">
                  <c:v>0.80754471000000005</c:v>
                </c:pt>
                <c:pt idx="1408">
                  <c:v>0.80754471000000005</c:v>
                </c:pt>
                <c:pt idx="1409">
                  <c:v>0.80754471000000005</c:v>
                </c:pt>
                <c:pt idx="1410">
                  <c:v>0.81258333500000002</c:v>
                </c:pt>
                <c:pt idx="1411">
                  <c:v>0.81255166700000003</c:v>
                </c:pt>
                <c:pt idx="1412">
                  <c:v>0.81255166700000003</c:v>
                </c:pt>
                <c:pt idx="1413">
                  <c:v>0.81255166700000003</c:v>
                </c:pt>
                <c:pt idx="1414">
                  <c:v>0.82522805700000001</c:v>
                </c:pt>
                <c:pt idx="1415">
                  <c:v>0.82522805700000001</c:v>
                </c:pt>
                <c:pt idx="1416">
                  <c:v>0.82522805700000001</c:v>
                </c:pt>
                <c:pt idx="1417">
                  <c:v>0.83163961799999997</c:v>
                </c:pt>
                <c:pt idx="1418">
                  <c:v>0.83163961799999997</c:v>
                </c:pt>
                <c:pt idx="1419">
                  <c:v>0.83163961799999997</c:v>
                </c:pt>
                <c:pt idx="1420">
                  <c:v>0.83163961799999997</c:v>
                </c:pt>
                <c:pt idx="1421">
                  <c:v>0.83163961799999997</c:v>
                </c:pt>
                <c:pt idx="1422">
                  <c:v>0.83163961799999997</c:v>
                </c:pt>
                <c:pt idx="1423">
                  <c:v>0.83163961799999997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47-4B97-9B03-B702920725AC}"/>
            </c:ext>
          </c:extLst>
        </c:ser>
        <c:ser>
          <c:idx val="1"/>
          <c:order val="1"/>
          <c:tx>
            <c:strRef>
              <c:f>'איור 4 נתונים'!$I$3</c:f>
              <c:strCache>
                <c:ptCount val="1"/>
                <c:pt idx="0">
                  <c:v>שוק ההון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</c:numCache>
            </c:numRef>
          </c:cat>
          <c:val>
            <c:numRef>
              <c:f>'איור 4 נתונים'!$I$4:$I$4000</c:f>
              <c:numCache>
                <c:formatCode>0.000</c:formatCode>
                <c:ptCount val="3997"/>
                <c:pt idx="0">
                  <c:v>-4.7431745886571432E-2</c:v>
                </c:pt>
                <c:pt idx="1">
                  <c:v>-6.6743125091857133E-2</c:v>
                </c:pt>
                <c:pt idx="2">
                  <c:v>-7.6666785170714277E-2</c:v>
                </c:pt>
                <c:pt idx="3">
                  <c:v>-8.3601612090714289E-2</c:v>
                </c:pt>
                <c:pt idx="4">
                  <c:v>-8.8141586458785712E-2</c:v>
                </c:pt>
                <c:pt idx="5">
                  <c:v>-9.2566068627142853E-2</c:v>
                </c:pt>
                <c:pt idx="6">
                  <c:v>-0.10832431321735715</c:v>
                </c:pt>
                <c:pt idx="7">
                  <c:v>-0.12408255780757142</c:v>
                </c:pt>
                <c:pt idx="8">
                  <c:v>-0.13984080239778571</c:v>
                </c:pt>
                <c:pt idx="9">
                  <c:v>-0.1486855396045714</c:v>
                </c:pt>
                <c:pt idx="10">
                  <c:v>-0.16062841055478569</c:v>
                </c:pt>
                <c:pt idx="11">
                  <c:v>-0.17211323984385712</c:v>
                </c:pt>
                <c:pt idx="12">
                  <c:v>-0.18195422021542854</c:v>
                </c:pt>
                <c:pt idx="13">
                  <c:v>-0.19645678312549997</c:v>
                </c:pt>
                <c:pt idx="14">
                  <c:v>-0.2109593460355714</c:v>
                </c:pt>
                <c:pt idx="15">
                  <c:v>-0.22546190894564283</c:v>
                </c:pt>
                <c:pt idx="16">
                  <c:v>-0.24667800242992852</c:v>
                </c:pt>
                <c:pt idx="17">
                  <c:v>-0.27764865650321424</c:v>
                </c:pt>
                <c:pt idx="18">
                  <c:v>-0.30550166929899997</c:v>
                </c:pt>
                <c:pt idx="19">
                  <c:v>-0.33267941816550001</c:v>
                </c:pt>
                <c:pt idx="20">
                  <c:v>-0.3434756842452858</c:v>
                </c:pt>
                <c:pt idx="21">
                  <c:v>-0.35427195032507142</c:v>
                </c:pt>
                <c:pt idx="22">
                  <c:v>-0.36506821640485715</c:v>
                </c:pt>
                <c:pt idx="23">
                  <c:v>-0.36562888611949995</c:v>
                </c:pt>
                <c:pt idx="24">
                  <c:v>-0.35585502601764279</c:v>
                </c:pt>
                <c:pt idx="25">
                  <c:v>-0.34538704799357134</c:v>
                </c:pt>
                <c:pt idx="26">
                  <c:v>-0.33619033881592869</c:v>
                </c:pt>
                <c:pt idx="27">
                  <c:v>-0.31868924649714286</c:v>
                </c:pt>
                <c:pt idx="28">
                  <c:v>-0.30118815417835709</c:v>
                </c:pt>
                <c:pt idx="29">
                  <c:v>-0.28368706185957149</c:v>
                </c:pt>
                <c:pt idx="30">
                  <c:v>-0.26875503328492861</c:v>
                </c:pt>
                <c:pt idx="31">
                  <c:v>-0.25118548162028576</c:v>
                </c:pt>
                <c:pt idx="32">
                  <c:v>-0.24064408286514288</c:v>
                </c:pt>
                <c:pt idx="33">
                  <c:v>-0.23335399323585718</c:v>
                </c:pt>
                <c:pt idx="34">
                  <c:v>-0.22830569317371432</c:v>
                </c:pt>
                <c:pt idx="35">
                  <c:v>-0.22325739311157147</c:v>
                </c:pt>
                <c:pt idx="36">
                  <c:v>-0.21820909304942862</c:v>
                </c:pt>
                <c:pt idx="37">
                  <c:v>-0.22380805916214283</c:v>
                </c:pt>
                <c:pt idx="38">
                  <c:v>-0.23388058977164286</c:v>
                </c:pt>
                <c:pt idx="39">
                  <c:v>-0.25495289139507143</c:v>
                </c:pt>
                <c:pt idx="40">
                  <c:v>-0.27992279935949999</c:v>
                </c:pt>
                <c:pt idx="41">
                  <c:v>-0.3156118405706429</c:v>
                </c:pt>
                <c:pt idx="42">
                  <c:v>-0.35130088178178581</c:v>
                </c:pt>
                <c:pt idx="43">
                  <c:v>-0.38698992299292861</c:v>
                </c:pt>
                <c:pt idx="44">
                  <c:v>-0.40730634239335722</c:v>
                </c:pt>
                <c:pt idx="45">
                  <c:v>-0.41456727798842857</c:v>
                </c:pt>
                <c:pt idx="46">
                  <c:v>-0.41471178027135708</c:v>
                </c:pt>
                <c:pt idx="47">
                  <c:v>-0.40687981420664282</c:v>
                </c:pt>
                <c:pt idx="48">
                  <c:v>-0.40143007935157138</c:v>
                </c:pt>
                <c:pt idx="49">
                  <c:v>-0.39598034449649988</c:v>
                </c:pt>
                <c:pt idx="50">
                  <c:v>-0.39053060964142844</c:v>
                </c:pt>
                <c:pt idx="51">
                  <c:v>-0.38934207773842849</c:v>
                </c:pt>
                <c:pt idx="52">
                  <c:v>-0.38837861793849993</c:v>
                </c:pt>
                <c:pt idx="53">
                  <c:v>-0.37798089424721421</c:v>
                </c:pt>
                <c:pt idx="54">
                  <c:v>-0.36718515205435714</c:v>
                </c:pt>
                <c:pt idx="55">
                  <c:v>-0.35124791282478568</c:v>
                </c:pt>
                <c:pt idx="56">
                  <c:v>-0.33531067359521433</c:v>
                </c:pt>
                <c:pt idx="57">
                  <c:v>-0.31937343436564281</c:v>
                </c:pt>
                <c:pt idx="58">
                  <c:v>-0.30624532406678567</c:v>
                </c:pt>
                <c:pt idx="59">
                  <c:v>-0.29407442599664291</c:v>
                </c:pt>
                <c:pt idx="60">
                  <c:v>-0.28222691948392858</c:v>
                </c:pt>
                <c:pt idx="61">
                  <c:v>-0.2755973944557143</c:v>
                </c:pt>
                <c:pt idx="62">
                  <c:v>-0.27141921573614286</c:v>
                </c:pt>
                <c:pt idx="63">
                  <c:v>-0.26724103701657143</c:v>
                </c:pt>
                <c:pt idx="64">
                  <c:v>-0.26306285829699999</c:v>
                </c:pt>
                <c:pt idx="65">
                  <c:v>-0.24778396392164281</c:v>
                </c:pt>
                <c:pt idx="66">
                  <c:v>-0.22847418569278571</c:v>
                </c:pt>
                <c:pt idx="67">
                  <c:v>-0.20886672041121426</c:v>
                </c:pt>
                <c:pt idx="68">
                  <c:v>-0.18866543646199999</c:v>
                </c:pt>
                <c:pt idx="69">
                  <c:v>-0.16990796165471431</c:v>
                </c:pt>
                <c:pt idx="70">
                  <c:v>-0.15115048684742857</c:v>
                </c:pt>
                <c:pt idx="71">
                  <c:v>-0.13239301204014287</c:v>
                </c:pt>
                <c:pt idx="72">
                  <c:v>-0.11901598844028573</c:v>
                </c:pt>
                <c:pt idx="73">
                  <c:v>-0.10973948049271429</c:v>
                </c:pt>
                <c:pt idx="74">
                  <c:v>-0.10384735815349998</c:v>
                </c:pt>
                <c:pt idx="75">
                  <c:v>-8.7828461526499965E-2</c:v>
                </c:pt>
                <c:pt idx="76">
                  <c:v>-6.2070740800499978E-2</c:v>
                </c:pt>
                <c:pt idx="77">
                  <c:v>-3.6313020074499984E-2</c:v>
                </c:pt>
                <c:pt idx="78">
                  <c:v>-1.0555299348499995E-2</c:v>
                </c:pt>
                <c:pt idx="79">
                  <c:v>1.0556776269000001E-2</c:v>
                </c:pt>
                <c:pt idx="80">
                  <c:v>3.2005922741714279E-2</c:v>
                </c:pt>
                <c:pt idx="81">
                  <c:v>5.002606536499999E-2</c:v>
                </c:pt>
                <c:pt idx="82">
                  <c:v>7.0294635900142857E-2</c:v>
                </c:pt>
                <c:pt idx="83">
                  <c:v>9.1125424919357143E-2</c:v>
                </c:pt>
                <c:pt idx="84">
                  <c:v>0.11195621393857143</c:v>
                </c:pt>
                <c:pt idx="85">
                  <c:v>0.13278700295778573</c:v>
                </c:pt>
                <c:pt idx="86">
                  <c:v>0.14876429972728572</c:v>
                </c:pt>
                <c:pt idx="87">
                  <c:v>0.16422246723278572</c:v>
                </c:pt>
                <c:pt idx="88">
                  <c:v>0.17200126042685718</c:v>
                </c:pt>
                <c:pt idx="89">
                  <c:v>0.17036147777792857</c:v>
                </c:pt>
                <c:pt idx="90">
                  <c:v>0.16247759757692856</c:v>
                </c:pt>
                <c:pt idx="91">
                  <c:v>0.15459371737592856</c:v>
                </c:pt>
                <c:pt idx="92">
                  <c:v>0.14670983717492855</c:v>
                </c:pt>
                <c:pt idx="93">
                  <c:v>0.1351113502727857</c:v>
                </c:pt>
                <c:pt idx="94">
                  <c:v>0.11685101040900002</c:v>
                </c:pt>
                <c:pt idx="95">
                  <c:v>9.8253760772214302E-2</c:v>
                </c:pt>
                <c:pt idx="96">
                  <c:v>8.2747995693285739E-2</c:v>
                </c:pt>
                <c:pt idx="97">
                  <c:v>6.4349189277071436E-2</c:v>
                </c:pt>
                <c:pt idx="98">
                  <c:v>4.5950382860857154E-2</c:v>
                </c:pt>
                <c:pt idx="99">
                  <c:v>2.7551576444642862E-2</c:v>
                </c:pt>
                <c:pt idx="100">
                  <c:v>1.3610709946642862E-2</c:v>
                </c:pt>
                <c:pt idx="101">
                  <c:v>5.5184209861428623E-3</c:v>
                </c:pt>
                <c:pt idx="102">
                  <c:v>6.5708683390000022E-3</c:v>
                </c:pt>
                <c:pt idx="103">
                  <c:v>4.6623533721428601E-3</c:v>
                </c:pt>
                <c:pt idx="104">
                  <c:v>2.4621376500001779E-5</c:v>
                </c:pt>
                <c:pt idx="105">
                  <c:v>-4.6131106191428578E-3</c:v>
                </c:pt>
                <c:pt idx="106">
                  <c:v>-9.2508426147857176E-3</c:v>
                </c:pt>
                <c:pt idx="107">
                  <c:v>-4.1434768414285887E-4</c:v>
                </c:pt>
                <c:pt idx="108">
                  <c:v>9.1925568437142835E-3</c:v>
                </c:pt>
                <c:pt idx="109">
                  <c:v>2.3611968534785716E-2</c:v>
                </c:pt>
                <c:pt idx="110">
                  <c:v>3.7511420521642858E-2</c:v>
                </c:pt>
                <c:pt idx="111">
                  <c:v>5.5298436339499997E-2</c:v>
                </c:pt>
                <c:pt idx="112">
                  <c:v>7.308545215735715E-2</c:v>
                </c:pt>
                <c:pt idx="113">
                  <c:v>9.0872467975214283E-2</c:v>
                </c:pt>
                <c:pt idx="114">
                  <c:v>0.11070381718871428</c:v>
                </c:pt>
                <c:pt idx="115">
                  <c:v>0.12215616083671429</c:v>
                </c:pt>
                <c:pt idx="116">
                  <c:v>0.12931111427435715</c:v>
                </c:pt>
                <c:pt idx="117">
                  <c:v>0.13878612898557144</c:v>
                </c:pt>
                <c:pt idx="118">
                  <c:v>0.14804785207700003</c:v>
                </c:pt>
                <c:pt idx="119">
                  <c:v>0.15730957516842861</c:v>
                </c:pt>
                <c:pt idx="120">
                  <c:v>0.1665712982598572</c:v>
                </c:pt>
                <c:pt idx="121">
                  <c:v>0.16661183489728573</c:v>
                </c:pt>
                <c:pt idx="122">
                  <c:v>0.16955098644607144</c:v>
                </c:pt>
                <c:pt idx="123">
                  <c:v>0.17902232251085715</c:v>
                </c:pt>
                <c:pt idx="124">
                  <c:v>0.1852500000922857</c:v>
                </c:pt>
                <c:pt idx="125">
                  <c:v>0.19131098185007139</c:v>
                </c:pt>
                <c:pt idx="126">
                  <c:v>0.19737196360785716</c:v>
                </c:pt>
                <c:pt idx="127">
                  <c:v>0.20343294536564285</c:v>
                </c:pt>
                <c:pt idx="128">
                  <c:v>0.20658456837507141</c:v>
                </c:pt>
                <c:pt idx="129">
                  <c:v>0.21319114706178571</c:v>
                </c:pt>
                <c:pt idx="130">
                  <c:v>0.2207607337212143</c:v>
                </c:pt>
                <c:pt idx="131">
                  <c:v>0.22651280210657143</c:v>
                </c:pt>
                <c:pt idx="132">
                  <c:v>0.23226487049192859</c:v>
                </c:pt>
                <c:pt idx="133">
                  <c:v>0.23801693887728573</c:v>
                </c:pt>
                <c:pt idx="134">
                  <c:v>0.24376900726264289</c:v>
                </c:pt>
                <c:pt idx="135">
                  <c:v>0.25536591325707148</c:v>
                </c:pt>
                <c:pt idx="136">
                  <c:v>0.27172489044185716</c:v>
                </c:pt>
                <c:pt idx="137">
                  <c:v>0.27740152580400007</c:v>
                </c:pt>
                <c:pt idx="138">
                  <c:v>0.28684586363971437</c:v>
                </c:pt>
                <c:pt idx="139">
                  <c:v>0.29258507319878574</c:v>
                </c:pt>
                <c:pt idx="140">
                  <c:v>0.29832428275785716</c:v>
                </c:pt>
                <c:pt idx="141">
                  <c:v>0.30406349231692864</c:v>
                </c:pt>
                <c:pt idx="142">
                  <c:v>0.30526496412442861</c:v>
                </c:pt>
                <c:pt idx="143">
                  <c:v>0.31045911723521435</c:v>
                </c:pt>
                <c:pt idx="144">
                  <c:v>0.31815797347928576</c:v>
                </c:pt>
                <c:pt idx="145">
                  <c:v>0.32976043485500001</c:v>
                </c:pt>
                <c:pt idx="146">
                  <c:v>0.33946100038957144</c:v>
                </c:pt>
                <c:pt idx="147">
                  <c:v>0.34916156592414282</c:v>
                </c:pt>
                <c:pt idx="148">
                  <c:v>0.35886213145871432</c:v>
                </c:pt>
                <c:pt idx="149">
                  <c:v>0.36454861175378578</c:v>
                </c:pt>
                <c:pt idx="150">
                  <c:v>0.36666422527764286</c:v>
                </c:pt>
                <c:pt idx="151">
                  <c:v>0.37191470126892862</c:v>
                </c:pt>
                <c:pt idx="152">
                  <c:v>0.37398641318250003</c:v>
                </c:pt>
                <c:pt idx="153">
                  <c:v>0.37558699477307139</c:v>
                </c:pt>
                <c:pt idx="154">
                  <c:v>0.37718757636364281</c:v>
                </c:pt>
                <c:pt idx="155">
                  <c:v>0.37878815795421422</c:v>
                </c:pt>
                <c:pt idx="156">
                  <c:v>0.38331411301407137</c:v>
                </c:pt>
                <c:pt idx="157">
                  <c:v>0.38366500602928572</c:v>
                </c:pt>
                <c:pt idx="158">
                  <c:v>0.38567233862992861</c:v>
                </c:pt>
                <c:pt idx="159">
                  <c:v>0.38972751589157145</c:v>
                </c:pt>
                <c:pt idx="160">
                  <c:v>0.39742314622664299</c:v>
                </c:pt>
                <c:pt idx="161">
                  <c:v>0.40511877656171436</c:v>
                </c:pt>
                <c:pt idx="162">
                  <c:v>0.41281440689678572</c:v>
                </c:pt>
                <c:pt idx="163">
                  <c:v>0.41851172347628562</c:v>
                </c:pt>
                <c:pt idx="164">
                  <c:v>0.42336092304099993</c:v>
                </c:pt>
                <c:pt idx="165">
                  <c:v>0.42314206585964281</c:v>
                </c:pt>
                <c:pt idx="166">
                  <c:v>0.42194395344121427</c:v>
                </c:pt>
                <c:pt idx="167">
                  <c:v>0.42026329822899999</c:v>
                </c:pt>
                <c:pt idx="168">
                  <c:v>0.41858264301678566</c:v>
                </c:pt>
                <c:pt idx="169">
                  <c:v>0.41690198780457133</c:v>
                </c:pt>
                <c:pt idx="170">
                  <c:v>0.42050896676599997</c:v>
                </c:pt>
                <c:pt idx="171">
                  <c:v>0.42728129127992848</c:v>
                </c:pt>
                <c:pt idx="172">
                  <c:v>0.43573153925821423</c:v>
                </c:pt>
                <c:pt idx="173">
                  <c:v>0.43773770768628573</c:v>
                </c:pt>
                <c:pt idx="174">
                  <c:v>0.43665026827842862</c:v>
                </c:pt>
                <c:pt idx="175">
                  <c:v>0.43556282887057157</c:v>
                </c:pt>
                <c:pt idx="176">
                  <c:v>0.43447538946271436</c:v>
                </c:pt>
                <c:pt idx="177">
                  <c:v>0.42672994308314294</c:v>
                </c:pt>
                <c:pt idx="178">
                  <c:v>0.41474810571778581</c:v>
                </c:pt>
                <c:pt idx="179">
                  <c:v>0.41449328071950003</c:v>
                </c:pt>
                <c:pt idx="180">
                  <c:v>0.41200599587635711</c:v>
                </c:pt>
                <c:pt idx="181">
                  <c:v>0.41658950544250001</c:v>
                </c:pt>
                <c:pt idx="182">
                  <c:v>0.42117301500864285</c:v>
                </c:pt>
                <c:pt idx="183">
                  <c:v>0.42575652457478574</c:v>
                </c:pt>
                <c:pt idx="184">
                  <c:v>0.42757545280735715</c:v>
                </c:pt>
                <c:pt idx="185">
                  <c:v>0.42575477099142861</c:v>
                </c:pt>
                <c:pt idx="186">
                  <c:v>0.42380176916450008</c:v>
                </c:pt>
                <c:pt idx="187">
                  <c:v>0.42010953032892867</c:v>
                </c:pt>
                <c:pt idx="188">
                  <c:v>0.42128274824842865</c:v>
                </c:pt>
                <c:pt idx="189">
                  <c:v>0.42245596616792869</c:v>
                </c:pt>
                <c:pt idx="190">
                  <c:v>0.42362918408742872</c:v>
                </c:pt>
                <c:pt idx="191">
                  <c:v>0.43419555759728584</c:v>
                </c:pt>
                <c:pt idx="192">
                  <c:v>0.4517534409924287</c:v>
                </c:pt>
                <c:pt idx="193">
                  <c:v>0.46176304579192856</c:v>
                </c:pt>
                <c:pt idx="194">
                  <c:v>0.47347561798842858</c:v>
                </c:pt>
                <c:pt idx="195">
                  <c:v>0.48313678225200007</c:v>
                </c:pt>
                <c:pt idx="196">
                  <c:v>0.49279794651557146</c:v>
                </c:pt>
                <c:pt idx="197">
                  <c:v>0.50245911077914296</c:v>
                </c:pt>
                <c:pt idx="198">
                  <c:v>0.51453195105107141</c:v>
                </c:pt>
                <c:pt idx="199">
                  <c:v>0.52870310280064292</c:v>
                </c:pt>
                <c:pt idx="200">
                  <c:v>0.53611077443621435</c:v>
                </c:pt>
                <c:pt idx="201">
                  <c:v>0.5430838563092858</c:v>
                </c:pt>
                <c:pt idx="202">
                  <c:v>0.54369835330178584</c:v>
                </c:pt>
                <c:pt idx="203">
                  <c:v>0.54431285029428578</c:v>
                </c:pt>
                <c:pt idx="204">
                  <c:v>0.54492734728678571</c:v>
                </c:pt>
                <c:pt idx="205">
                  <c:v>0.54107468644021428</c:v>
                </c:pt>
                <c:pt idx="206">
                  <c:v>0.53651891714635702</c:v>
                </c:pt>
                <c:pt idx="207">
                  <c:v>0.52932325238371425</c:v>
                </c:pt>
                <c:pt idx="208">
                  <c:v>0.52087432886899998</c:v>
                </c:pt>
                <c:pt idx="209">
                  <c:v>0.51372467048078574</c:v>
                </c:pt>
                <c:pt idx="210">
                  <c:v>0.50657501209257139</c:v>
                </c:pt>
                <c:pt idx="211">
                  <c:v>0.49942535370435709</c:v>
                </c:pt>
                <c:pt idx="212">
                  <c:v>0.48815607770378572</c:v>
                </c:pt>
                <c:pt idx="213">
                  <c:v>0.47448236549549999</c:v>
                </c:pt>
                <c:pt idx="214">
                  <c:v>0.45842606951285714</c:v>
                </c:pt>
                <c:pt idx="215">
                  <c:v>0.4420527683751429</c:v>
                </c:pt>
                <c:pt idx="216">
                  <c:v>0.42740222607949996</c:v>
                </c:pt>
                <c:pt idx="217">
                  <c:v>0.41275168378385718</c:v>
                </c:pt>
                <c:pt idx="218">
                  <c:v>0.39810114148821424</c:v>
                </c:pt>
                <c:pt idx="219">
                  <c:v>0.38225806303657139</c:v>
                </c:pt>
                <c:pt idx="220">
                  <c:v>0.36508680408692856</c:v>
                </c:pt>
                <c:pt idx="221">
                  <c:v>0.34915829072128579</c:v>
                </c:pt>
                <c:pt idx="222">
                  <c:v>0.33788988636492862</c:v>
                </c:pt>
                <c:pt idx="223">
                  <c:v>0.32384211415185715</c:v>
                </c:pt>
                <c:pt idx="224">
                  <c:v>0.30979434193878574</c:v>
                </c:pt>
                <c:pt idx="225">
                  <c:v>0.29574656972571434</c:v>
                </c:pt>
                <c:pt idx="226">
                  <c:v>0.2817967187938572</c:v>
                </c:pt>
                <c:pt idx="227">
                  <c:v>0.27016949499435716</c:v>
                </c:pt>
                <c:pt idx="228">
                  <c:v>0.27032089857621433</c:v>
                </c:pt>
                <c:pt idx="229">
                  <c:v>0.27914113369300009</c:v>
                </c:pt>
                <c:pt idx="230">
                  <c:v>0.28744960758971427</c:v>
                </c:pt>
                <c:pt idx="231">
                  <c:v>0.29575808148642857</c:v>
                </c:pt>
                <c:pt idx="232">
                  <c:v>0.30406655538314287</c:v>
                </c:pt>
                <c:pt idx="233">
                  <c:v>0.31815388446742859</c:v>
                </c:pt>
                <c:pt idx="234">
                  <c:v>0.33512718971457151</c:v>
                </c:pt>
                <c:pt idx="235">
                  <c:v>0.35731846090450009</c:v>
                </c:pt>
                <c:pt idx="236">
                  <c:v>0.37867010657507144</c:v>
                </c:pt>
                <c:pt idx="237">
                  <c:v>0.4014292901850714</c:v>
                </c:pt>
                <c:pt idx="238">
                  <c:v>0.42418847379507135</c:v>
                </c:pt>
                <c:pt idx="239">
                  <c:v>0.44694765740507142</c:v>
                </c:pt>
                <c:pt idx="240">
                  <c:v>0.47004872304021422</c:v>
                </c:pt>
                <c:pt idx="241">
                  <c:v>0.49671647113892853</c:v>
                </c:pt>
                <c:pt idx="242">
                  <c:v>0.52269053905499996</c:v>
                </c:pt>
                <c:pt idx="243">
                  <c:v>0.54180469276921417</c:v>
                </c:pt>
                <c:pt idx="244">
                  <c:v>0.56000270237242855</c:v>
                </c:pt>
                <c:pt idx="245">
                  <c:v>0.57820071197564282</c:v>
                </c:pt>
                <c:pt idx="246">
                  <c:v>0.59639872157885709</c:v>
                </c:pt>
                <c:pt idx="247">
                  <c:v>0.60968105925928573</c:v>
                </c:pt>
                <c:pt idx="248">
                  <c:v>0.62148493471592847</c:v>
                </c:pt>
                <c:pt idx="249">
                  <c:v>0.63010584472371423</c:v>
                </c:pt>
                <c:pt idx="250">
                  <c:v>0.63476636812035725</c:v>
                </c:pt>
                <c:pt idx="251">
                  <c:v>0.63650705872485713</c:v>
                </c:pt>
                <c:pt idx="252">
                  <c:v>0.63824774932935724</c:v>
                </c:pt>
                <c:pt idx="253">
                  <c:v>0.63998843993385723</c:v>
                </c:pt>
                <c:pt idx="254">
                  <c:v>0.63939600848842859</c:v>
                </c:pt>
                <c:pt idx="255">
                  <c:v>0.63280594862828576</c:v>
                </c:pt>
                <c:pt idx="256">
                  <c:v>0.6204078425586429</c:v>
                </c:pt>
                <c:pt idx="257">
                  <c:v>0.60960332271071427</c:v>
                </c:pt>
                <c:pt idx="258">
                  <c:v>0.60176234979035714</c:v>
                </c:pt>
                <c:pt idx="259">
                  <c:v>0.59392137687000002</c:v>
                </c:pt>
                <c:pt idx="260">
                  <c:v>0.58608040394964278</c:v>
                </c:pt>
                <c:pt idx="261">
                  <c:v>0.56539493508528571</c:v>
                </c:pt>
                <c:pt idx="262">
                  <c:v>0.54353528708642851</c:v>
                </c:pt>
                <c:pt idx="263">
                  <c:v>0.52504378001249996</c:v>
                </c:pt>
                <c:pt idx="264">
                  <c:v>0.50760087348178573</c:v>
                </c:pt>
                <c:pt idx="265">
                  <c:v>0.49485306939407137</c:v>
                </c:pt>
                <c:pt idx="266">
                  <c:v>0.48210526530635711</c:v>
                </c:pt>
                <c:pt idx="267">
                  <c:v>0.46935746121864286</c:v>
                </c:pt>
                <c:pt idx="268">
                  <c:v>0.45802663152942857</c:v>
                </c:pt>
                <c:pt idx="269">
                  <c:v>0.44716269721142859</c:v>
                </c:pt>
                <c:pt idx="270">
                  <c:v>0.42636092973399997</c:v>
                </c:pt>
                <c:pt idx="271">
                  <c:v>0.40317787534464283</c:v>
                </c:pt>
                <c:pt idx="272">
                  <c:v>0.38424953313078569</c:v>
                </c:pt>
                <c:pt idx="273">
                  <c:v>0.36532119091692861</c:v>
                </c:pt>
                <c:pt idx="274">
                  <c:v>0.34639284870307147</c:v>
                </c:pt>
                <c:pt idx="275">
                  <c:v>0.34237036454485714</c:v>
                </c:pt>
                <c:pt idx="276">
                  <c:v>0.33924296944357141</c:v>
                </c:pt>
                <c:pt idx="277">
                  <c:v>0.33214973023200001</c:v>
                </c:pt>
                <c:pt idx="278">
                  <c:v>0.32839762056957145</c:v>
                </c:pt>
                <c:pt idx="279">
                  <c:v>0.32308640593542864</c:v>
                </c:pt>
                <c:pt idx="280">
                  <c:v>0.31777519130128568</c:v>
                </c:pt>
                <c:pt idx="281">
                  <c:v>0.31246397666714282</c:v>
                </c:pt>
                <c:pt idx="282">
                  <c:v>0.30919272266349995</c:v>
                </c:pt>
                <c:pt idx="283">
                  <c:v>0.30724359881799995</c:v>
                </c:pt>
                <c:pt idx="284">
                  <c:v>0.3153610862015</c:v>
                </c:pt>
                <c:pt idx="285">
                  <c:v>0.3254408186259285</c:v>
                </c:pt>
                <c:pt idx="286">
                  <c:v>0.32879848396907135</c:v>
                </c:pt>
                <c:pt idx="287">
                  <c:v>0.33215614931221421</c:v>
                </c:pt>
                <c:pt idx="288">
                  <c:v>0.33551381465535707</c:v>
                </c:pt>
                <c:pt idx="289">
                  <c:v>0.33887147999849987</c:v>
                </c:pt>
                <c:pt idx="290">
                  <c:v>0.34222914534164278</c:v>
                </c:pt>
                <c:pt idx="291">
                  <c:v>0.35694496626885702</c:v>
                </c:pt>
                <c:pt idx="292">
                  <c:v>0.36547662345207138</c:v>
                </c:pt>
                <c:pt idx="293">
                  <c:v>0.3723968593458572</c:v>
                </c:pt>
                <c:pt idx="294">
                  <c:v>0.37931709523964285</c:v>
                </c:pt>
                <c:pt idx="295">
                  <c:v>0.38623733113342862</c:v>
                </c:pt>
                <c:pt idx="296">
                  <c:v>0.3916918720230001</c:v>
                </c:pt>
                <c:pt idx="297">
                  <c:v>0.39742049912500005</c:v>
                </c:pt>
                <c:pt idx="298">
                  <c:v>0.40510883033685718</c:v>
                </c:pt>
                <c:pt idx="299">
                  <c:v>0.41283325500971435</c:v>
                </c:pt>
                <c:pt idx="300">
                  <c:v>0.42168612880721434</c:v>
                </c:pt>
                <c:pt idx="301">
                  <c:v>0.43053900260471434</c:v>
                </c:pt>
                <c:pt idx="302">
                  <c:v>0.43939187640221433</c:v>
                </c:pt>
                <c:pt idx="303">
                  <c:v>0.44825561219514282</c:v>
                </c:pt>
                <c:pt idx="304">
                  <c:v>0.45981129613685712</c:v>
                </c:pt>
                <c:pt idx="305">
                  <c:v>0.46156877624549997</c:v>
                </c:pt>
                <c:pt idx="306">
                  <c:v>0.4648828594764286</c:v>
                </c:pt>
                <c:pt idx="307">
                  <c:v>0.46522881813164291</c:v>
                </c:pt>
                <c:pt idx="308">
                  <c:v>0.46557477678685716</c:v>
                </c:pt>
                <c:pt idx="309">
                  <c:v>0.46592073544207141</c:v>
                </c:pt>
                <c:pt idx="310">
                  <c:v>0.46541717492349999</c:v>
                </c:pt>
                <c:pt idx="311">
                  <c:v>0.4633109479265714</c:v>
                </c:pt>
                <c:pt idx="312">
                  <c:v>0.45771490591107139</c:v>
                </c:pt>
                <c:pt idx="313">
                  <c:v>0.45598778182571426</c:v>
                </c:pt>
                <c:pt idx="314">
                  <c:v>0.45353213082185712</c:v>
                </c:pt>
                <c:pt idx="315">
                  <c:v>0.45107647981800003</c:v>
                </c:pt>
                <c:pt idx="316">
                  <c:v>0.44862082881414295</c:v>
                </c:pt>
                <c:pt idx="317">
                  <c:v>0.4520998841315001</c:v>
                </c:pt>
                <c:pt idx="318">
                  <c:v>0.4520389769543573</c:v>
                </c:pt>
                <c:pt idx="319">
                  <c:v>0.44965693964092862</c:v>
                </c:pt>
                <c:pt idx="320">
                  <c:v>0.44714934735628581</c:v>
                </c:pt>
                <c:pt idx="321">
                  <c:v>0.44646957493535716</c:v>
                </c:pt>
                <c:pt idx="322">
                  <c:v>0.44578980251442862</c:v>
                </c:pt>
                <c:pt idx="323">
                  <c:v>0.44511003009350009</c:v>
                </c:pt>
                <c:pt idx="324">
                  <c:v>0.44060426522207147</c:v>
                </c:pt>
                <c:pt idx="325">
                  <c:v>0.43812441813242858</c:v>
                </c:pt>
                <c:pt idx="326">
                  <c:v>0.43611405404285719</c:v>
                </c:pt>
                <c:pt idx="327">
                  <c:v>0.42881390689257143</c:v>
                </c:pt>
                <c:pt idx="328">
                  <c:v>0.4256646643107857</c:v>
                </c:pt>
                <c:pt idx="329">
                  <c:v>0.42251542172899992</c:v>
                </c:pt>
                <c:pt idx="330">
                  <c:v>0.41936617914721419</c:v>
                </c:pt>
                <c:pt idx="331">
                  <c:v>0.40816665783614275</c:v>
                </c:pt>
                <c:pt idx="332">
                  <c:v>0.39923760377864281</c:v>
                </c:pt>
                <c:pt idx="333">
                  <c:v>0.38735390582299994</c:v>
                </c:pt>
                <c:pt idx="334">
                  <c:v>0.38709853520950005</c:v>
                </c:pt>
                <c:pt idx="335">
                  <c:v>0.39493688954021433</c:v>
                </c:pt>
                <c:pt idx="336">
                  <c:v>0.4027752438709285</c:v>
                </c:pt>
                <c:pt idx="337">
                  <c:v>0.41061359820164284</c:v>
                </c:pt>
                <c:pt idx="338">
                  <c:v>0.43062854798528566</c:v>
                </c:pt>
                <c:pt idx="339">
                  <c:v>0.44988494082907138</c:v>
                </c:pt>
                <c:pt idx="340">
                  <c:v>0.4662053470215714</c:v>
                </c:pt>
                <c:pt idx="341">
                  <c:v>0.4868371266517143</c:v>
                </c:pt>
                <c:pt idx="342">
                  <c:v>0.50335939921799999</c:v>
                </c:pt>
                <c:pt idx="343">
                  <c:v>0.51988167178428579</c:v>
                </c:pt>
                <c:pt idx="344">
                  <c:v>0.53640394435057148</c:v>
                </c:pt>
                <c:pt idx="345">
                  <c:v>0.5529053863090001</c:v>
                </c:pt>
                <c:pt idx="346">
                  <c:v>0.57408453812300009</c:v>
                </c:pt>
                <c:pt idx="347">
                  <c:v>0.59684746163392866</c:v>
                </c:pt>
                <c:pt idx="348">
                  <c:v>0.60621841025371437</c:v>
                </c:pt>
                <c:pt idx="349">
                  <c:v>0.60548430935692854</c:v>
                </c:pt>
                <c:pt idx="350">
                  <c:v>0.60475020846014282</c:v>
                </c:pt>
                <c:pt idx="351">
                  <c:v>0.60401610756335722</c:v>
                </c:pt>
                <c:pt idx="352">
                  <c:v>0.60095285203228577</c:v>
                </c:pt>
                <c:pt idx="353">
                  <c:v>0.59495123874500011</c:v>
                </c:pt>
                <c:pt idx="354">
                  <c:v>0.59050394080250002</c:v>
                </c:pt>
                <c:pt idx="355">
                  <c:v>0.58426455288750012</c:v>
                </c:pt>
                <c:pt idx="356">
                  <c:v>0.58131816761121435</c:v>
                </c:pt>
                <c:pt idx="357">
                  <c:v>0.5783717823349287</c:v>
                </c:pt>
                <c:pt idx="358">
                  <c:v>0.57542539705864293</c:v>
                </c:pt>
                <c:pt idx="359">
                  <c:v>0.56701858685814288</c:v>
                </c:pt>
                <c:pt idx="360">
                  <c:v>0.5443600108089286</c:v>
                </c:pt>
                <c:pt idx="361">
                  <c:v>0.52287598646414291</c:v>
                </c:pt>
                <c:pt idx="362">
                  <c:v>0.50520972631500005</c:v>
                </c:pt>
                <c:pt idx="363">
                  <c:v>0.48881336292021427</c:v>
                </c:pt>
                <c:pt idx="364">
                  <c:v>0.47241699952542859</c:v>
                </c:pt>
                <c:pt idx="365">
                  <c:v>0.45602063613064286</c:v>
                </c:pt>
                <c:pt idx="366">
                  <c:v>0.43359103767342855</c:v>
                </c:pt>
                <c:pt idx="367">
                  <c:v>0.41414027867842856</c:v>
                </c:pt>
                <c:pt idx="368">
                  <c:v>0.39923912179442855</c:v>
                </c:pt>
                <c:pt idx="369">
                  <c:v>0.3810348610687857</c:v>
                </c:pt>
                <c:pt idx="370">
                  <c:v>0.3600596837276428</c:v>
                </c:pt>
                <c:pt idx="371">
                  <c:v>0.33908450638649995</c:v>
                </c:pt>
                <c:pt idx="372">
                  <c:v>0.3181093290453571</c:v>
                </c:pt>
                <c:pt idx="373">
                  <c:v>0.29448003573828568</c:v>
                </c:pt>
                <c:pt idx="374">
                  <c:v>0.28334246479678565</c:v>
                </c:pt>
                <c:pt idx="375">
                  <c:v>0.26875111146935715</c:v>
                </c:pt>
                <c:pt idx="376">
                  <c:v>0.2548472972995714</c:v>
                </c:pt>
                <c:pt idx="377">
                  <c:v>0.23970366750392857</c:v>
                </c:pt>
                <c:pt idx="378">
                  <c:v>0.22456003770828573</c:v>
                </c:pt>
                <c:pt idx="379">
                  <c:v>0.20941640791264288</c:v>
                </c:pt>
                <c:pt idx="380">
                  <c:v>0.19389743605707147</c:v>
                </c:pt>
                <c:pt idx="381">
                  <c:v>0.17568227320421431</c:v>
                </c:pt>
                <c:pt idx="382">
                  <c:v>0.15742859621721431</c:v>
                </c:pt>
                <c:pt idx="383">
                  <c:v>0.13904829034578572</c:v>
                </c:pt>
                <c:pt idx="384">
                  <c:v>0.11779040575050004</c:v>
                </c:pt>
                <c:pt idx="385">
                  <c:v>9.653252115521431E-2</c:v>
                </c:pt>
                <c:pt idx="386">
                  <c:v>7.5274636559928595E-2</c:v>
                </c:pt>
                <c:pt idx="387">
                  <c:v>6.2413593858499997E-2</c:v>
                </c:pt>
                <c:pt idx="388">
                  <c:v>4.3694609483000003E-2</c:v>
                </c:pt>
                <c:pt idx="389">
                  <c:v>2.7166145868499997E-2</c:v>
                </c:pt>
                <c:pt idx="390">
                  <c:v>1.3053230289714288E-2</c:v>
                </c:pt>
                <c:pt idx="391">
                  <c:v>4.1685601155714222E-3</c:v>
                </c:pt>
                <c:pt idx="392">
                  <c:v>-4.7161100585714306E-3</c:v>
                </c:pt>
                <c:pt idx="393">
                  <c:v>-1.3600780232714283E-2</c:v>
                </c:pt>
                <c:pt idx="394">
                  <c:v>-1.5412305652428567E-2</c:v>
                </c:pt>
                <c:pt idx="395">
                  <c:v>-1.6606945397571436E-2</c:v>
                </c:pt>
                <c:pt idx="396">
                  <c:v>-2.0302476267500008E-2</c:v>
                </c:pt>
                <c:pt idx="397">
                  <c:v>-2.2279281993571431E-2</c:v>
                </c:pt>
                <c:pt idx="398">
                  <c:v>-1.8233285218642859E-2</c:v>
                </c:pt>
                <c:pt idx="399">
                  <c:v>-1.4187288443714292E-2</c:v>
                </c:pt>
                <c:pt idx="400">
                  <c:v>-1.0141291668785718E-2</c:v>
                </c:pt>
                <c:pt idx="401">
                  <c:v>-2.0897122565714304E-3</c:v>
                </c:pt>
                <c:pt idx="402">
                  <c:v>6.2814846881428564E-3</c:v>
                </c:pt>
                <c:pt idx="403">
                  <c:v>1.3975847157642857E-2</c:v>
                </c:pt>
                <c:pt idx="404">
                  <c:v>1.6768749578642855E-2</c:v>
                </c:pt>
                <c:pt idx="405">
                  <c:v>1.9364656883785719E-2</c:v>
                </c:pt>
                <c:pt idx="406">
                  <c:v>2.196056418892858E-2</c:v>
                </c:pt>
                <c:pt idx="407">
                  <c:v>2.4556471494071436E-2</c:v>
                </c:pt>
                <c:pt idx="408">
                  <c:v>2.044084747721429E-2</c:v>
                </c:pt>
                <c:pt idx="409">
                  <c:v>1.6466438808857144E-2</c:v>
                </c:pt>
                <c:pt idx="410">
                  <c:v>1.2264087266357146E-2</c:v>
                </c:pt>
                <c:pt idx="411">
                  <c:v>1.0363044140500002E-2</c:v>
                </c:pt>
                <c:pt idx="412">
                  <c:v>1.2684500070214285E-2</c:v>
                </c:pt>
                <c:pt idx="413">
                  <c:v>1.5005955999928572E-2</c:v>
                </c:pt>
                <c:pt idx="414">
                  <c:v>1.7327411929642857E-2</c:v>
                </c:pt>
                <c:pt idx="415">
                  <c:v>1.8611229414428571E-2</c:v>
                </c:pt>
                <c:pt idx="416">
                  <c:v>1.8457821220357138E-2</c:v>
                </c:pt>
                <c:pt idx="417">
                  <c:v>2.0159237059785711E-2</c:v>
                </c:pt>
                <c:pt idx="418">
                  <c:v>2.51578557255E-2</c:v>
                </c:pt>
                <c:pt idx="419">
                  <c:v>3.0601273881500003E-2</c:v>
                </c:pt>
                <c:pt idx="420">
                  <c:v>3.6044692037499999E-2</c:v>
                </c:pt>
                <c:pt idx="421">
                  <c:v>4.1488110193500002E-2</c:v>
                </c:pt>
                <c:pt idx="422">
                  <c:v>4.888333474407143E-2</c:v>
                </c:pt>
                <c:pt idx="423">
                  <c:v>5.5619031963214285E-2</c:v>
                </c:pt>
                <c:pt idx="424">
                  <c:v>6.1896982537214283E-2</c:v>
                </c:pt>
                <c:pt idx="425">
                  <c:v>6.3556815856357141E-2</c:v>
                </c:pt>
                <c:pt idx="426">
                  <c:v>5.6977288221714294E-2</c:v>
                </c:pt>
                <c:pt idx="427">
                  <c:v>5.0397760587071447E-2</c:v>
                </c:pt>
                <c:pt idx="428">
                  <c:v>4.3818232952428593E-2</c:v>
                </c:pt>
                <c:pt idx="429">
                  <c:v>3.0934698594571441E-2</c:v>
                </c:pt>
                <c:pt idx="430">
                  <c:v>1.7583548550857149E-2</c:v>
                </c:pt>
                <c:pt idx="431">
                  <c:v>2.9348549595714229E-3</c:v>
                </c:pt>
                <c:pt idx="432">
                  <c:v>-1.4581785029000011E-2</c:v>
                </c:pt>
                <c:pt idx="433">
                  <c:v>-2.9389440188857148E-2</c:v>
                </c:pt>
                <c:pt idx="434">
                  <c:v>-4.4197095348714292E-2</c:v>
                </c:pt>
                <c:pt idx="435">
                  <c:v>-5.9004750508571437E-2</c:v>
                </c:pt>
                <c:pt idx="436">
                  <c:v>-7.4889177567428591E-2</c:v>
                </c:pt>
                <c:pt idx="437">
                  <c:v>-9.5234937045714285E-2</c:v>
                </c:pt>
                <c:pt idx="438">
                  <c:v>-0.11867410382307142</c:v>
                </c:pt>
                <c:pt idx="439">
                  <c:v>-0.13856793794064284</c:v>
                </c:pt>
                <c:pt idx="440">
                  <c:v>-0.14966697833564285</c:v>
                </c:pt>
                <c:pt idx="441">
                  <c:v>-0.16076601873064286</c:v>
                </c:pt>
                <c:pt idx="442">
                  <c:v>-0.1718650591256429</c:v>
                </c:pt>
                <c:pt idx="443">
                  <c:v>-0.17160027173278572</c:v>
                </c:pt>
                <c:pt idx="444">
                  <c:v>-0.16757595476742854</c:v>
                </c:pt>
                <c:pt idx="445">
                  <c:v>-0.16278258867707138</c:v>
                </c:pt>
                <c:pt idx="446">
                  <c:v>-0.15899970433428567</c:v>
                </c:pt>
                <c:pt idx="447">
                  <c:v>-0.15829807562992856</c:v>
                </c:pt>
                <c:pt idx="448">
                  <c:v>-0.15759644692557143</c:v>
                </c:pt>
                <c:pt idx="449">
                  <c:v>-0.15689481822121426</c:v>
                </c:pt>
                <c:pt idx="450">
                  <c:v>-0.15142526123792857</c:v>
                </c:pt>
                <c:pt idx="451">
                  <c:v>-0.14232750932971425</c:v>
                </c:pt>
                <c:pt idx="452">
                  <c:v>-0.12936228532207142</c:v>
                </c:pt>
                <c:pt idx="453">
                  <c:v>-0.11643241329778568</c:v>
                </c:pt>
                <c:pt idx="454">
                  <c:v>-0.10874503319314285</c:v>
                </c:pt>
                <c:pt idx="455">
                  <c:v>-0.1010576530885</c:v>
                </c:pt>
                <c:pt idx="456">
                  <c:v>-9.3370272983857125E-2</c:v>
                </c:pt>
                <c:pt idx="457">
                  <c:v>-9.0358614849928562E-2</c:v>
                </c:pt>
                <c:pt idx="458">
                  <c:v>-8.8132847541071424E-2</c:v>
                </c:pt>
                <c:pt idx="459">
                  <c:v>-8.443699675199999E-2</c:v>
                </c:pt>
                <c:pt idx="460">
                  <c:v>-7.2300919732428567E-2</c:v>
                </c:pt>
                <c:pt idx="461">
                  <c:v>-6.0897666572071421E-2</c:v>
                </c:pt>
                <c:pt idx="462">
                  <c:v>-4.9494413411714282E-2</c:v>
                </c:pt>
                <c:pt idx="463">
                  <c:v>-3.8091160251357149E-2</c:v>
                </c:pt>
                <c:pt idx="464">
                  <c:v>-2.6994764232000003E-2</c:v>
                </c:pt>
                <c:pt idx="465">
                  <c:v>-1.2172789482071431E-2</c:v>
                </c:pt>
                <c:pt idx="466">
                  <c:v>2.9929123498571436E-3</c:v>
                </c:pt>
                <c:pt idx="467">
                  <c:v>1.8634008681571428E-2</c:v>
                </c:pt>
                <c:pt idx="468">
                  <c:v>3.5405006095428571E-2</c:v>
                </c:pt>
                <c:pt idx="469">
                  <c:v>5.2176003509285709E-2</c:v>
                </c:pt>
                <c:pt idx="470">
                  <c:v>6.8947000923142862E-2</c:v>
                </c:pt>
                <c:pt idx="471">
                  <c:v>8.4209195067500006E-2</c:v>
                </c:pt>
                <c:pt idx="472">
                  <c:v>9.9600796690428567E-2</c:v>
                </c:pt>
                <c:pt idx="473">
                  <c:v>0.12774741168957143</c:v>
                </c:pt>
                <c:pt idx="474">
                  <c:v>0.15488108937485714</c:v>
                </c:pt>
                <c:pt idx="475">
                  <c:v>0.18221006158857142</c:v>
                </c:pt>
                <c:pt idx="476">
                  <c:v>0.20953903380228575</c:v>
                </c:pt>
                <c:pt idx="477">
                  <c:v>0.23686800601600003</c:v>
                </c:pt>
                <c:pt idx="478">
                  <c:v>0.26155683487078574</c:v>
                </c:pt>
                <c:pt idx="479">
                  <c:v>0.28880091799957147</c:v>
                </c:pt>
                <c:pt idx="480">
                  <c:v>0.31370635671578573</c:v>
                </c:pt>
                <c:pt idx="481">
                  <c:v>0.33866639336907145</c:v>
                </c:pt>
                <c:pt idx="482">
                  <c:v>0.36008523339778581</c:v>
                </c:pt>
                <c:pt idx="483">
                  <c:v>0.38150407342650006</c:v>
                </c:pt>
                <c:pt idx="484">
                  <c:v>0.40292291345521436</c:v>
                </c:pt>
                <c:pt idx="485">
                  <c:v>0.4257590657754286</c:v>
                </c:pt>
                <c:pt idx="486">
                  <c:v>0.4485952180956429</c:v>
                </c:pt>
                <c:pt idx="487">
                  <c:v>0.45877753893071427</c:v>
                </c:pt>
                <c:pt idx="488">
                  <c:v>0.46014044537864285</c:v>
                </c:pt>
                <c:pt idx="489">
                  <c:v>0.45993531168242852</c:v>
                </c:pt>
                <c:pt idx="490">
                  <c:v>0.45973017798621424</c:v>
                </c:pt>
                <c:pt idx="491">
                  <c:v>0.45952504429000002</c:v>
                </c:pt>
                <c:pt idx="492">
                  <c:v>0.45614568350707158</c:v>
                </c:pt>
                <c:pt idx="493">
                  <c:v>0.45140700940114298</c:v>
                </c:pt>
                <c:pt idx="494">
                  <c:v>0.45480406658407146</c:v>
                </c:pt>
                <c:pt idx="495">
                  <c:v>0.45946996845742855</c:v>
                </c:pt>
                <c:pt idx="496">
                  <c:v>0.46514208651664285</c:v>
                </c:pt>
                <c:pt idx="497">
                  <c:v>0.47081420457585704</c:v>
                </c:pt>
                <c:pt idx="498">
                  <c:v>0.47648632263507146</c:v>
                </c:pt>
                <c:pt idx="499">
                  <c:v>0.4814417072346428</c:v>
                </c:pt>
                <c:pt idx="500">
                  <c:v>0.48450781546835714</c:v>
                </c:pt>
                <c:pt idx="501">
                  <c:v>0.4744297905805</c:v>
                </c:pt>
                <c:pt idx="502">
                  <c:v>0.47098570178421423</c:v>
                </c:pt>
                <c:pt idx="503">
                  <c:v>0.46912910191599994</c:v>
                </c:pt>
                <c:pt idx="504">
                  <c:v>0.46727250204778575</c:v>
                </c:pt>
                <c:pt idx="505">
                  <c:v>0.46541590217957152</c:v>
                </c:pt>
                <c:pt idx="506">
                  <c:v>0.47084731654057144</c:v>
                </c:pt>
                <c:pt idx="507">
                  <c:v>0.47367396385407146</c:v>
                </c:pt>
                <c:pt idx="508">
                  <c:v>0.47155589567414286</c:v>
                </c:pt>
                <c:pt idx="509">
                  <c:v>0.46498052585271427</c:v>
                </c:pt>
                <c:pt idx="510">
                  <c:v>0.45940798178421433</c:v>
                </c:pt>
                <c:pt idx="511">
                  <c:v>0.45383543771571427</c:v>
                </c:pt>
                <c:pt idx="512">
                  <c:v>0.44826289364721428</c:v>
                </c:pt>
                <c:pt idx="513">
                  <c:v>0.44154728057392856</c:v>
                </c:pt>
                <c:pt idx="514">
                  <c:v>0.43718605578985714</c:v>
                </c:pt>
                <c:pt idx="515">
                  <c:v>0.44596896412735709</c:v>
                </c:pt>
                <c:pt idx="516">
                  <c:v>0.4516974808574285</c:v>
                </c:pt>
                <c:pt idx="517">
                  <c:v>0.45739405299335711</c:v>
                </c:pt>
                <c:pt idx="518">
                  <c:v>0.46309062512928573</c:v>
                </c:pt>
                <c:pt idx="519">
                  <c:v>0.46878719726521428</c:v>
                </c:pt>
                <c:pt idx="520">
                  <c:v>0.47411778850328579</c:v>
                </c:pt>
                <c:pt idx="521">
                  <c:v>0.47872107032600003</c:v>
                </c:pt>
                <c:pt idx="522">
                  <c:v>0.48573543640900008</c:v>
                </c:pt>
                <c:pt idx="523">
                  <c:v>0.49220959338692855</c:v>
                </c:pt>
                <c:pt idx="524">
                  <c:v>0.49475992365764287</c:v>
                </c:pt>
                <c:pt idx="525">
                  <c:v>0.49731025392835715</c:v>
                </c:pt>
                <c:pt idx="526">
                  <c:v>0.49986058419907142</c:v>
                </c:pt>
                <c:pt idx="527">
                  <c:v>0.50542049059271432</c:v>
                </c:pt>
                <c:pt idx="528">
                  <c:v>0.51028421524857148</c:v>
                </c:pt>
                <c:pt idx="529">
                  <c:v>0.51326333293428572</c:v>
                </c:pt>
                <c:pt idx="530">
                  <c:v>0.51772042000957141</c:v>
                </c:pt>
                <c:pt idx="531">
                  <c:v>0.51731711547421422</c:v>
                </c:pt>
                <c:pt idx="532">
                  <c:v>0.51691381093885713</c:v>
                </c:pt>
                <c:pt idx="533">
                  <c:v>0.51651050640349994</c:v>
                </c:pt>
                <c:pt idx="534">
                  <c:v>0.52101066440021426</c:v>
                </c:pt>
                <c:pt idx="535">
                  <c:v>0.52384945514385706</c:v>
                </c:pt>
                <c:pt idx="536">
                  <c:v>0.52280477416257143</c:v>
                </c:pt>
                <c:pt idx="537">
                  <c:v>0.52434944885492851</c:v>
                </c:pt>
                <c:pt idx="538">
                  <c:v>0.52792117999942845</c:v>
                </c:pt>
                <c:pt idx="539">
                  <c:v>0.53149291114392849</c:v>
                </c:pt>
                <c:pt idx="540">
                  <c:v>0.53506464228842854</c:v>
                </c:pt>
                <c:pt idx="541">
                  <c:v>0.53833272625442852</c:v>
                </c:pt>
                <c:pt idx="542">
                  <c:v>0.53695590444300001</c:v>
                </c:pt>
                <c:pt idx="543">
                  <c:v>0.54083100576349996</c:v>
                </c:pt>
                <c:pt idx="544">
                  <c:v>0.54174830422714282</c:v>
                </c:pt>
                <c:pt idx="545">
                  <c:v>0.5444691218304285</c:v>
                </c:pt>
                <c:pt idx="546">
                  <c:v>0.54718993943371419</c:v>
                </c:pt>
                <c:pt idx="547">
                  <c:v>0.54991075703699988</c:v>
                </c:pt>
                <c:pt idx="548">
                  <c:v>0.54787607029421426</c:v>
                </c:pt>
                <c:pt idx="549">
                  <c:v>0.54677005673907131</c:v>
                </c:pt>
                <c:pt idx="550">
                  <c:v>0.55006644882928568</c:v>
                </c:pt>
                <c:pt idx="551">
                  <c:v>0.55063023338549988</c:v>
                </c:pt>
                <c:pt idx="552">
                  <c:v>0.55431869202707129</c:v>
                </c:pt>
                <c:pt idx="553">
                  <c:v>0.5580071506686427</c:v>
                </c:pt>
                <c:pt idx="554">
                  <c:v>0.56169560931021423</c:v>
                </c:pt>
                <c:pt idx="555">
                  <c:v>0.56527799231278564</c:v>
                </c:pt>
                <c:pt idx="556">
                  <c:v>0.57283508661564286</c:v>
                </c:pt>
                <c:pt idx="557">
                  <c:v>0.58216976404678566</c:v>
                </c:pt>
                <c:pt idx="558">
                  <c:v>0.59257587469314288</c:v>
                </c:pt>
                <c:pt idx="559">
                  <c:v>0.60199225833207148</c:v>
                </c:pt>
                <c:pt idx="560">
                  <c:v>0.61140864197099998</c:v>
                </c:pt>
                <c:pt idx="561">
                  <c:v>0.62082502560992858</c:v>
                </c:pt>
                <c:pt idx="562">
                  <c:v>0.63327525968249998</c:v>
                </c:pt>
                <c:pt idx="563">
                  <c:v>0.64392761472485716</c:v>
                </c:pt>
                <c:pt idx="564">
                  <c:v>0.64734564261757144</c:v>
                </c:pt>
                <c:pt idx="565">
                  <c:v>0.64999022611664292</c:v>
                </c:pt>
                <c:pt idx="566">
                  <c:v>0.64439076055157152</c:v>
                </c:pt>
                <c:pt idx="567">
                  <c:v>0.63879129498650011</c:v>
                </c:pt>
                <c:pt idx="568">
                  <c:v>0.6331918294214286</c:v>
                </c:pt>
                <c:pt idx="569">
                  <c:v>0.6184829165182858</c:v>
                </c:pt>
                <c:pt idx="570">
                  <c:v>0.60094790303257162</c:v>
                </c:pt>
                <c:pt idx="571">
                  <c:v>0.58305286293028591</c:v>
                </c:pt>
                <c:pt idx="572">
                  <c:v>0.56360371383500019</c:v>
                </c:pt>
                <c:pt idx="573">
                  <c:v>0.54413952305842861</c:v>
                </c:pt>
                <c:pt idx="574">
                  <c:v>0.52467533228185714</c:v>
                </c:pt>
                <c:pt idx="575">
                  <c:v>0.50521114150528579</c:v>
                </c:pt>
                <c:pt idx="576">
                  <c:v>0.47657769467921429</c:v>
                </c:pt>
                <c:pt idx="577">
                  <c:v>0.44610890277357146</c:v>
                </c:pt>
                <c:pt idx="578">
                  <c:v>0.41909204845400005</c:v>
                </c:pt>
                <c:pt idx="579">
                  <c:v>0.39442497239671442</c:v>
                </c:pt>
                <c:pt idx="580">
                  <c:v>0.37900449076900006</c:v>
                </c:pt>
                <c:pt idx="581">
                  <c:v>0.3635840091412858</c:v>
                </c:pt>
                <c:pt idx="582">
                  <c:v>0.34816352751357149</c:v>
                </c:pt>
                <c:pt idx="583">
                  <c:v>0.33998618769978572</c:v>
                </c:pt>
                <c:pt idx="584">
                  <c:v>0.33398598845571431</c:v>
                </c:pt>
                <c:pt idx="585">
                  <c:v>0.32479206519292864</c:v>
                </c:pt>
                <c:pt idx="586">
                  <c:v>0.31495553028535722</c:v>
                </c:pt>
                <c:pt idx="587">
                  <c:v>0.30335578320335715</c:v>
                </c:pt>
                <c:pt idx="588">
                  <c:v>0.29175603612135709</c:v>
                </c:pt>
                <c:pt idx="589">
                  <c:v>0.28015628903935708</c:v>
                </c:pt>
                <c:pt idx="590">
                  <c:v>0.26722453894292852</c:v>
                </c:pt>
                <c:pt idx="591">
                  <c:v>0.25765120561121424</c:v>
                </c:pt>
                <c:pt idx="592">
                  <c:v>0.2505134864273571</c:v>
                </c:pt>
                <c:pt idx="593">
                  <c:v>0.24461920757721425</c:v>
                </c:pt>
                <c:pt idx="594">
                  <c:v>0.23507019164299997</c:v>
                </c:pt>
                <c:pt idx="595">
                  <c:v>0.22552117570878574</c:v>
                </c:pt>
                <c:pt idx="596">
                  <c:v>0.21597215977457146</c:v>
                </c:pt>
                <c:pt idx="597">
                  <c:v>0.20397457121442858</c:v>
                </c:pt>
                <c:pt idx="598">
                  <c:v>0.19156245464971428</c:v>
                </c:pt>
                <c:pt idx="599">
                  <c:v>0.17591432877492852</c:v>
                </c:pt>
                <c:pt idx="600">
                  <c:v>0.15897303208814284</c:v>
                </c:pt>
                <c:pt idx="601">
                  <c:v>0.14243162177878574</c:v>
                </c:pt>
                <c:pt idx="602">
                  <c:v>0.12589021146942855</c:v>
                </c:pt>
                <c:pt idx="603">
                  <c:v>0.10934880116007141</c:v>
                </c:pt>
                <c:pt idx="604">
                  <c:v>9.623186089885713E-2</c:v>
                </c:pt>
                <c:pt idx="605">
                  <c:v>9.1367418957071414E-2</c:v>
                </c:pt>
                <c:pt idx="606">
                  <c:v>8.6164942483214269E-2</c:v>
                </c:pt>
                <c:pt idx="607">
                  <c:v>8.2787507146357159E-2</c:v>
                </c:pt>
                <c:pt idx="608">
                  <c:v>8.2113523686500031E-2</c:v>
                </c:pt>
                <c:pt idx="609">
                  <c:v>8.1439540226642876E-2</c:v>
                </c:pt>
                <c:pt idx="610">
                  <c:v>8.076555676678572E-2</c:v>
                </c:pt>
                <c:pt idx="611">
                  <c:v>7.8644165994785728E-2</c:v>
                </c:pt>
                <c:pt idx="612">
                  <c:v>8.2154949035785713E-2</c:v>
                </c:pt>
                <c:pt idx="613">
                  <c:v>8.9571301121285724E-2</c:v>
                </c:pt>
                <c:pt idx="614">
                  <c:v>9.868113746378572E-2</c:v>
                </c:pt>
                <c:pt idx="615">
                  <c:v>0.11098018050664285</c:v>
                </c:pt>
                <c:pt idx="616">
                  <c:v>0.12327922354950001</c:v>
                </c:pt>
                <c:pt idx="617">
                  <c:v>0.13557826659235714</c:v>
                </c:pt>
                <c:pt idx="618">
                  <c:v>0.14504292659392856</c:v>
                </c:pt>
                <c:pt idx="619">
                  <c:v>0.15121159004449999</c:v>
                </c:pt>
                <c:pt idx="620">
                  <c:v>0.15548593769249999</c:v>
                </c:pt>
                <c:pt idx="621">
                  <c:v>0.16261751146700001</c:v>
                </c:pt>
                <c:pt idx="622">
                  <c:v>0.16528735798535713</c:v>
                </c:pt>
                <c:pt idx="623">
                  <c:v>0.16795720450371429</c:v>
                </c:pt>
                <c:pt idx="624">
                  <c:v>0.1706270510220714</c:v>
                </c:pt>
                <c:pt idx="625">
                  <c:v>0.16813767047449998</c:v>
                </c:pt>
                <c:pt idx="626">
                  <c:v>0.16207370399207144</c:v>
                </c:pt>
                <c:pt idx="627">
                  <c:v>0.15765478411650005</c:v>
                </c:pt>
                <c:pt idx="628">
                  <c:v>0.15544067168578574</c:v>
                </c:pt>
                <c:pt idx="629">
                  <c:v>0.15430952348700003</c:v>
                </c:pt>
                <c:pt idx="630">
                  <c:v>0.15317837528821432</c:v>
                </c:pt>
                <c:pt idx="631">
                  <c:v>0.15204722708942861</c:v>
                </c:pt>
                <c:pt idx="632">
                  <c:v>0.14976753438357146</c:v>
                </c:pt>
                <c:pt idx="633">
                  <c:v>0.13415043957400002</c:v>
                </c:pt>
                <c:pt idx="634">
                  <c:v>0.12113515110235716</c:v>
                </c:pt>
                <c:pt idx="635">
                  <c:v>0.1049655842852143</c:v>
                </c:pt>
                <c:pt idx="636">
                  <c:v>9.426949435028574E-2</c:v>
                </c:pt>
                <c:pt idx="637">
                  <c:v>8.3573404415357169E-2</c:v>
                </c:pt>
                <c:pt idx="638">
                  <c:v>7.2877314480428584E-2</c:v>
                </c:pt>
                <c:pt idx="639">
                  <c:v>7.3588046716357144E-2</c:v>
                </c:pt>
                <c:pt idx="640">
                  <c:v>7.3676687428142845E-2</c:v>
                </c:pt>
                <c:pt idx="641">
                  <c:v>6.7826258102357137E-2</c:v>
                </c:pt>
                <c:pt idx="642">
                  <c:v>6.1975828776571429E-2</c:v>
                </c:pt>
                <c:pt idx="643">
                  <c:v>5.6125399450785714E-2</c:v>
                </c:pt>
                <c:pt idx="644">
                  <c:v>5.0274970125000006E-2</c:v>
                </c:pt>
                <c:pt idx="645">
                  <c:v>4.4424540799214297E-2</c:v>
                </c:pt>
                <c:pt idx="646">
                  <c:v>3.6313272391214284E-2</c:v>
                </c:pt>
                <c:pt idx="647">
                  <c:v>4.2566772913357143E-2</c:v>
                </c:pt>
                <c:pt idx="648">
                  <c:v>4.5089042813071425E-2</c:v>
                </c:pt>
                <c:pt idx="649">
                  <c:v>4.5988799020500001E-2</c:v>
                </c:pt>
                <c:pt idx="650">
                  <c:v>4.3412958997357136E-2</c:v>
                </c:pt>
                <c:pt idx="651">
                  <c:v>4.0837118974214277E-2</c:v>
                </c:pt>
                <c:pt idx="652">
                  <c:v>3.8261278951071412E-2</c:v>
                </c:pt>
                <c:pt idx="653">
                  <c:v>3.5931569180142842E-2</c:v>
                </c:pt>
                <c:pt idx="654">
                  <c:v>3.3974796237642844E-2</c:v>
                </c:pt>
                <c:pt idx="655">
                  <c:v>3.4276083590571424E-2</c:v>
                </c:pt>
                <c:pt idx="656">
                  <c:v>3.5118450378071424E-2</c:v>
                </c:pt>
                <c:pt idx="657">
                  <c:v>4.1272242004642856E-2</c:v>
                </c:pt>
                <c:pt idx="658">
                  <c:v>4.7426033631214289E-2</c:v>
                </c:pt>
                <c:pt idx="659">
                  <c:v>5.3579825257785707E-2</c:v>
                </c:pt>
                <c:pt idx="660">
                  <c:v>6.3075139785714288E-2</c:v>
                </c:pt>
                <c:pt idx="661">
                  <c:v>7.0451900640642856E-2</c:v>
                </c:pt>
                <c:pt idx="662">
                  <c:v>7.7619911408499997E-2</c:v>
                </c:pt>
                <c:pt idx="663">
                  <c:v>8.4911543713285714E-2</c:v>
                </c:pt>
                <c:pt idx="664">
                  <c:v>9.6965243252785702E-2</c:v>
                </c:pt>
                <c:pt idx="665">
                  <c:v>0.1090189427922857</c:v>
                </c:pt>
                <c:pt idx="666">
                  <c:v>0.1210726423317857</c:v>
                </c:pt>
                <c:pt idx="667">
                  <c:v>0.13057949450328571</c:v>
                </c:pt>
                <c:pt idx="668">
                  <c:v>0.13790387020157144</c:v>
                </c:pt>
                <c:pt idx="669">
                  <c:v>0.14645896118728571</c:v>
                </c:pt>
                <c:pt idx="670">
                  <c:v>0.1541127300607143</c:v>
                </c:pt>
                <c:pt idx="671">
                  <c:v>0.15525595917164287</c:v>
                </c:pt>
                <c:pt idx="672">
                  <c:v>0.15639918828257146</c:v>
                </c:pt>
                <c:pt idx="673">
                  <c:v>0.15754241739350003</c:v>
                </c:pt>
                <c:pt idx="674">
                  <c:v>0.16002355146835714</c:v>
                </c:pt>
                <c:pt idx="675">
                  <c:v>0.15974113608207144</c:v>
                </c:pt>
                <c:pt idx="676">
                  <c:v>0.16106614320007145</c:v>
                </c:pt>
                <c:pt idx="677">
                  <c:v>0.1629027983095</c:v>
                </c:pt>
                <c:pt idx="678">
                  <c:v>0.15737728395371428</c:v>
                </c:pt>
                <c:pt idx="679">
                  <c:v>0.15185176959792859</c:v>
                </c:pt>
                <c:pt idx="680">
                  <c:v>0.14632625524214285</c:v>
                </c:pt>
                <c:pt idx="681">
                  <c:v>0.13956254638171425</c:v>
                </c:pt>
                <c:pt idx="682">
                  <c:v>0.13602462082892858</c:v>
                </c:pt>
                <c:pt idx="683">
                  <c:v>0.13592088702750002</c:v>
                </c:pt>
                <c:pt idx="684">
                  <c:v>0.14250254701814286</c:v>
                </c:pt>
                <c:pt idx="685">
                  <c:v>0.15131025118292857</c:v>
                </c:pt>
                <c:pt idx="686">
                  <c:v>0.16011795534771428</c:v>
                </c:pt>
                <c:pt idx="687">
                  <c:v>0.16892565951249999</c:v>
                </c:pt>
                <c:pt idx="688">
                  <c:v>0.17565909769349999</c:v>
                </c:pt>
                <c:pt idx="689">
                  <c:v>0.18902582148285713</c:v>
                </c:pt>
                <c:pt idx="690">
                  <c:v>0.20458516925507145</c:v>
                </c:pt>
                <c:pt idx="691">
                  <c:v>0.22167392838814287</c:v>
                </c:pt>
                <c:pt idx="692">
                  <c:v>0.24194781085585712</c:v>
                </c:pt>
                <c:pt idx="693">
                  <c:v>0.26222169332357137</c:v>
                </c:pt>
                <c:pt idx="694">
                  <c:v>0.2824955757912857</c:v>
                </c:pt>
                <c:pt idx="695">
                  <c:v>0.30566453543728572</c:v>
                </c:pt>
                <c:pt idx="696">
                  <c:v>0.32996322064150002</c:v>
                </c:pt>
                <c:pt idx="697">
                  <c:v>0.34765001211064289</c:v>
                </c:pt>
                <c:pt idx="698">
                  <c:v>0.35665755590935716</c:v>
                </c:pt>
                <c:pt idx="699">
                  <c:v>0.36950571029314283</c:v>
                </c:pt>
                <c:pt idx="700">
                  <c:v>0.38235386467692856</c:v>
                </c:pt>
                <c:pt idx="701">
                  <c:v>0.39520201906071423</c:v>
                </c:pt>
                <c:pt idx="702">
                  <c:v>0.40968181614564286</c:v>
                </c:pt>
                <c:pt idx="703">
                  <c:v>0.41683549755914273</c:v>
                </c:pt>
                <c:pt idx="704">
                  <c:v>0.42418446791128567</c:v>
                </c:pt>
                <c:pt idx="705">
                  <c:v>0.43039729465257143</c:v>
                </c:pt>
                <c:pt idx="706">
                  <c:v>0.43238680906650007</c:v>
                </c:pt>
                <c:pt idx="707">
                  <c:v>0.43437632348042859</c:v>
                </c:pt>
                <c:pt idx="708">
                  <c:v>0.43636583789435718</c:v>
                </c:pt>
                <c:pt idx="709">
                  <c:v>0.4356785425490714</c:v>
                </c:pt>
                <c:pt idx="710">
                  <c:v>0.43190553698049999</c:v>
                </c:pt>
                <c:pt idx="711">
                  <c:v>0.43396414574442854</c:v>
                </c:pt>
                <c:pt idx="712">
                  <c:v>0.43604867150421434</c:v>
                </c:pt>
                <c:pt idx="713">
                  <c:v>0.43680688734035711</c:v>
                </c:pt>
                <c:pt idx="714">
                  <c:v>0.43756510317649999</c:v>
                </c:pt>
                <c:pt idx="715">
                  <c:v>0.43832331901264288</c:v>
                </c:pt>
                <c:pt idx="716">
                  <c:v>0.44096411834314286</c:v>
                </c:pt>
                <c:pt idx="717">
                  <c:v>0.44411339953999995</c:v>
                </c:pt>
                <c:pt idx="718">
                  <c:v>0.4502793173119285</c:v>
                </c:pt>
                <c:pt idx="719">
                  <c:v>0.45042901242707145</c:v>
                </c:pt>
                <c:pt idx="720">
                  <c:v>0.45707464558314281</c:v>
                </c:pt>
                <c:pt idx="721">
                  <c:v>0.46372027873921418</c:v>
                </c:pt>
                <c:pt idx="722">
                  <c:v>0.47036591189528565</c:v>
                </c:pt>
                <c:pt idx="723">
                  <c:v>0.47643524019135708</c:v>
                </c:pt>
                <c:pt idx="724">
                  <c:v>0.48388470730914285</c:v>
                </c:pt>
                <c:pt idx="725">
                  <c:v>0.48718532205678572</c:v>
                </c:pt>
                <c:pt idx="726">
                  <c:v>0.48999063152821426</c:v>
                </c:pt>
                <c:pt idx="727">
                  <c:v>0.48996315565478571</c:v>
                </c:pt>
                <c:pt idx="728">
                  <c:v>0.48993567978135716</c:v>
                </c:pt>
                <c:pt idx="729">
                  <c:v>0.48990820390792855</c:v>
                </c:pt>
                <c:pt idx="730">
                  <c:v>0.48832661213285711</c:v>
                </c:pt>
                <c:pt idx="731">
                  <c:v>0.4890754811928571</c:v>
                </c:pt>
                <c:pt idx="732">
                  <c:v>0.48706739950349992</c:v>
                </c:pt>
                <c:pt idx="733">
                  <c:v>0.4907689753426428</c:v>
                </c:pt>
                <c:pt idx="734">
                  <c:v>0.48714770041178568</c:v>
                </c:pt>
                <c:pt idx="735">
                  <c:v>0.4835264254809285</c:v>
                </c:pt>
                <c:pt idx="736">
                  <c:v>0.47990515055007138</c:v>
                </c:pt>
                <c:pt idx="737">
                  <c:v>0.47449893240499996</c:v>
                </c:pt>
                <c:pt idx="738">
                  <c:v>0.46950575047507143</c:v>
                </c:pt>
                <c:pt idx="739">
                  <c:v>0.46449913780671437</c:v>
                </c:pt>
                <c:pt idx="740">
                  <c:v>0.45927531217907142</c:v>
                </c:pt>
                <c:pt idx="741">
                  <c:v>0.45250471206514281</c:v>
                </c:pt>
                <c:pt idx="742">
                  <c:v>0.44573411195121421</c:v>
                </c:pt>
                <c:pt idx="743">
                  <c:v>0.4389635118372856</c:v>
                </c:pt>
                <c:pt idx="744">
                  <c:v>0.43249416705578564</c:v>
                </c:pt>
                <c:pt idx="745">
                  <c:v>0.42550276580199992</c:v>
                </c:pt>
                <c:pt idx="746">
                  <c:v>0.42402973266521421</c:v>
                </c:pt>
                <c:pt idx="747">
                  <c:v>0.42208794362078572</c:v>
                </c:pt>
                <c:pt idx="748">
                  <c:v>0.42602212126614286</c:v>
                </c:pt>
                <c:pt idx="749">
                  <c:v>0.42995629891149995</c:v>
                </c:pt>
                <c:pt idx="750">
                  <c:v>0.43389047655685709</c:v>
                </c:pt>
                <c:pt idx="751">
                  <c:v>0.44274562137807133</c:v>
                </c:pt>
                <c:pt idx="752">
                  <c:v>0.45395670727449994</c:v>
                </c:pt>
                <c:pt idx="753">
                  <c:v>0.46726004130100002</c:v>
                </c:pt>
                <c:pt idx="754">
                  <c:v>0.48342362632657138</c:v>
                </c:pt>
                <c:pt idx="755">
                  <c:v>0.50037338646685714</c:v>
                </c:pt>
                <c:pt idx="756">
                  <c:v>0.51732314660714285</c:v>
                </c:pt>
                <c:pt idx="757">
                  <c:v>0.53427290674742867</c:v>
                </c:pt>
                <c:pt idx="758">
                  <c:v>0.55328870894085713</c:v>
                </c:pt>
                <c:pt idx="759">
                  <c:v>0.56938551677435723</c:v>
                </c:pt>
                <c:pt idx="760">
                  <c:v>0.58254750193964289</c:v>
                </c:pt>
                <c:pt idx="761">
                  <c:v>0.59833640386664289</c:v>
                </c:pt>
                <c:pt idx="762">
                  <c:v>0.61673762016150013</c:v>
                </c:pt>
                <c:pt idx="763">
                  <c:v>0.63513883645635716</c:v>
                </c:pt>
                <c:pt idx="764">
                  <c:v>0.6535400527512143</c:v>
                </c:pt>
                <c:pt idx="765">
                  <c:v>0.66867711305092858</c:v>
                </c:pt>
                <c:pt idx="766">
                  <c:v>0.68240771122592858</c:v>
                </c:pt>
                <c:pt idx="767">
                  <c:v>0.69197164011214274</c:v>
                </c:pt>
                <c:pt idx="768">
                  <c:v>0.7035337349345</c:v>
                </c:pt>
                <c:pt idx="769">
                  <c:v>0.71823232319578578</c:v>
                </c:pt>
                <c:pt idx="770">
                  <c:v>0.73293091145707145</c:v>
                </c:pt>
                <c:pt idx="771">
                  <c:v>0.74762949971835724</c:v>
                </c:pt>
                <c:pt idx="772">
                  <c:v>0.75729259289385731</c:v>
                </c:pt>
                <c:pt idx="773">
                  <c:v>0.76860411843050003</c:v>
                </c:pt>
                <c:pt idx="774">
                  <c:v>0.77259775455107138</c:v>
                </c:pt>
                <c:pt idx="775">
                  <c:v>0.77503252322978555</c:v>
                </c:pt>
                <c:pt idx="776">
                  <c:v>0.78028847396542844</c:v>
                </c:pt>
                <c:pt idx="777">
                  <c:v>0.78554442470107133</c:v>
                </c:pt>
                <c:pt idx="778">
                  <c:v>0.79080037543671433</c:v>
                </c:pt>
                <c:pt idx="779">
                  <c:v>0.78528649459164301</c:v>
                </c:pt>
                <c:pt idx="780">
                  <c:v>0.78768829940871432</c:v>
                </c:pt>
                <c:pt idx="781">
                  <c:v>0.79186912080507132</c:v>
                </c:pt>
                <c:pt idx="782">
                  <c:v>0.79328227985771427</c:v>
                </c:pt>
                <c:pt idx="783">
                  <c:v>0.79371821816771415</c:v>
                </c:pt>
                <c:pt idx="784">
                  <c:v>0.79415415647771415</c:v>
                </c:pt>
                <c:pt idx="785">
                  <c:v>0.79459009478771414</c:v>
                </c:pt>
                <c:pt idx="786">
                  <c:v>0.79657374101021428</c:v>
                </c:pt>
                <c:pt idx="787">
                  <c:v>0.79729596453950002</c:v>
                </c:pt>
                <c:pt idx="788">
                  <c:v>0.79967235686871441</c:v>
                </c:pt>
                <c:pt idx="789">
                  <c:v>0.79865065483221431</c:v>
                </c:pt>
                <c:pt idx="790">
                  <c:v>0.79078469363342863</c:v>
                </c:pt>
                <c:pt idx="791">
                  <c:v>0.78291873243464283</c:v>
                </c:pt>
                <c:pt idx="792">
                  <c:v>0.77505277123585703</c:v>
                </c:pt>
                <c:pt idx="793">
                  <c:v>0.78115209907757133</c:v>
                </c:pt>
                <c:pt idx="794">
                  <c:v>0.77260888307764286</c:v>
                </c:pt>
                <c:pt idx="795">
                  <c:v>0.76752333182014287</c:v>
                </c:pt>
                <c:pt idx="796">
                  <c:v>0.76001238333092858</c:v>
                </c:pt>
                <c:pt idx="797">
                  <c:v>0.74923103651842859</c:v>
                </c:pt>
                <c:pt idx="798">
                  <c:v>0.73844968970592872</c:v>
                </c:pt>
                <c:pt idx="799">
                  <c:v>0.72766834289342863</c:v>
                </c:pt>
                <c:pt idx="800">
                  <c:v>0.71445450746507144</c:v>
                </c:pt>
                <c:pt idx="801">
                  <c:v>0.70035150648249989</c:v>
                </c:pt>
                <c:pt idx="802">
                  <c:v>0.6855961421105714</c:v>
                </c:pt>
                <c:pt idx="803">
                  <c:v>0.67348423180771433</c:v>
                </c:pt>
                <c:pt idx="804">
                  <c:v>0.66190673941578571</c:v>
                </c:pt>
                <c:pt idx="805">
                  <c:v>0.65032924702385719</c:v>
                </c:pt>
                <c:pt idx="806">
                  <c:v>0.63875175463192857</c:v>
                </c:pt>
                <c:pt idx="807">
                  <c:v>0.62473381389435712</c:v>
                </c:pt>
                <c:pt idx="808">
                  <c:v>0.6077513670792144</c:v>
                </c:pt>
                <c:pt idx="809">
                  <c:v>0.58923151691164299</c:v>
                </c:pt>
                <c:pt idx="810">
                  <c:v>0.57835224963121434</c:v>
                </c:pt>
                <c:pt idx="811">
                  <c:v>0.57113712093735725</c:v>
                </c:pt>
                <c:pt idx="812">
                  <c:v>0.56392199224350015</c:v>
                </c:pt>
                <c:pt idx="813">
                  <c:v>0.55670686354964283</c:v>
                </c:pt>
                <c:pt idx="814">
                  <c:v>0.55511056224985722</c:v>
                </c:pt>
                <c:pt idx="815">
                  <c:v>0.55562513326550012</c:v>
                </c:pt>
                <c:pt idx="816">
                  <c:v>0.55846975934457155</c:v>
                </c:pt>
                <c:pt idx="817">
                  <c:v>0.56022865893628582</c:v>
                </c:pt>
                <c:pt idx="818">
                  <c:v>0.56302985844464304</c:v>
                </c:pt>
                <c:pt idx="819">
                  <c:v>0.56583105795300015</c:v>
                </c:pt>
                <c:pt idx="820">
                  <c:v>0.56863225746135737</c:v>
                </c:pt>
                <c:pt idx="821">
                  <c:v>0.57338859653050012</c:v>
                </c:pt>
                <c:pt idx="822">
                  <c:v>0.58250985511885722</c:v>
                </c:pt>
                <c:pt idx="823">
                  <c:v>0.58451187442278574</c:v>
                </c:pt>
                <c:pt idx="824">
                  <c:v>0.58686684233835718</c:v>
                </c:pt>
                <c:pt idx="825">
                  <c:v>0.58672095209864294</c:v>
                </c:pt>
                <c:pt idx="826">
                  <c:v>0.5865750618589286</c:v>
                </c:pt>
                <c:pt idx="827">
                  <c:v>0.58642917161921437</c:v>
                </c:pt>
                <c:pt idx="828">
                  <c:v>0.58195806668385708</c:v>
                </c:pt>
                <c:pt idx="829">
                  <c:v>0.58261886868028578</c:v>
                </c:pt>
                <c:pt idx="830">
                  <c:v>0.58488324384349999</c:v>
                </c:pt>
                <c:pt idx="831">
                  <c:v>0.59082372278764284</c:v>
                </c:pt>
                <c:pt idx="832">
                  <c:v>0.59639180542507142</c:v>
                </c:pt>
                <c:pt idx="833">
                  <c:v>0.60195988806250011</c:v>
                </c:pt>
                <c:pt idx="834">
                  <c:v>0.6075279706999287</c:v>
                </c:pt>
                <c:pt idx="835">
                  <c:v>0.61263919466464301</c:v>
                </c:pt>
                <c:pt idx="836">
                  <c:v>0.6298198473772143</c:v>
                </c:pt>
                <c:pt idx="837">
                  <c:v>0.65228439506735725</c:v>
                </c:pt>
                <c:pt idx="838">
                  <c:v>0.67013075169464298</c:v>
                </c:pt>
                <c:pt idx="839">
                  <c:v>0.6879771083219286</c:v>
                </c:pt>
                <c:pt idx="840">
                  <c:v>0.70582346494921444</c:v>
                </c:pt>
                <c:pt idx="841">
                  <c:v>0.72366982157650006</c:v>
                </c:pt>
                <c:pt idx="842">
                  <c:v>0.74364048724792853</c:v>
                </c:pt>
                <c:pt idx="843">
                  <c:v>0.76133672934100005</c:v>
                </c:pt>
                <c:pt idx="844">
                  <c:v>0.78161036656785721</c:v>
                </c:pt>
                <c:pt idx="845">
                  <c:v>0.79763531284800016</c:v>
                </c:pt>
                <c:pt idx="846">
                  <c:v>0.81419818125214294</c:v>
                </c:pt>
                <c:pt idx="847">
                  <c:v>0.83076104965628572</c:v>
                </c:pt>
                <c:pt idx="848">
                  <c:v>0.8473239180604285</c:v>
                </c:pt>
                <c:pt idx="849">
                  <c:v>0.85993968565285694</c:v>
                </c:pt>
                <c:pt idx="850">
                  <c:v>0.86747322332414267</c:v>
                </c:pt>
                <c:pt idx="851">
                  <c:v>0.87631865266742837</c:v>
                </c:pt>
                <c:pt idx="852">
                  <c:v>0.88534014466049982</c:v>
                </c:pt>
                <c:pt idx="853">
                  <c:v>0.89366396026471429</c:v>
                </c:pt>
                <c:pt idx="854">
                  <c:v>0.90198777586892864</c:v>
                </c:pt>
                <c:pt idx="855">
                  <c:v>0.91031159147314289</c:v>
                </c:pt>
                <c:pt idx="856">
                  <c:v>0.91668064744207156</c:v>
                </c:pt>
                <c:pt idx="857">
                  <c:v>0.92274395730414305</c:v>
                </c:pt>
                <c:pt idx="858">
                  <c:v>0.91868759859157156</c:v>
                </c:pt>
                <c:pt idx="859">
                  <c:v>0.91519084805907158</c:v>
                </c:pt>
                <c:pt idx="860">
                  <c:v>0.90713992932178578</c:v>
                </c:pt>
                <c:pt idx="861">
                  <c:v>0.89908901058450019</c:v>
                </c:pt>
                <c:pt idx="862">
                  <c:v>0.8910380918472145</c:v>
                </c:pt>
                <c:pt idx="863">
                  <c:v>0.88508595985728589</c:v>
                </c:pt>
                <c:pt idx="864">
                  <c:v>0.8757811522799287</c:v>
                </c:pt>
                <c:pt idx="865">
                  <c:v>0.86751523209535719</c:v>
                </c:pt>
                <c:pt idx="866">
                  <c:v>0.85353170168414294</c:v>
                </c:pt>
                <c:pt idx="867">
                  <c:v>0.84740262154407142</c:v>
                </c:pt>
                <c:pt idx="868">
                  <c:v>0.84127354140400001</c:v>
                </c:pt>
                <c:pt idx="869">
                  <c:v>0.83514446126392861</c:v>
                </c:pt>
                <c:pt idx="870">
                  <c:v>0.83110993824785706</c:v>
                </c:pt>
                <c:pt idx="871">
                  <c:v>0.83182082856071415</c:v>
                </c:pt>
                <c:pt idx="872">
                  <c:v>0.83667741451378574</c:v>
                </c:pt>
                <c:pt idx="873">
                  <c:v>0.83896061093449992</c:v>
                </c:pt>
                <c:pt idx="874">
                  <c:v>0.84184107365142857</c:v>
                </c:pt>
                <c:pt idx="875">
                  <c:v>0.84472153636835701</c:v>
                </c:pt>
                <c:pt idx="876">
                  <c:v>0.84760199908528555</c:v>
                </c:pt>
                <c:pt idx="877">
                  <c:v>0.84754437458164278</c:v>
                </c:pt>
                <c:pt idx="878">
                  <c:v>0.84632583505350001</c:v>
                </c:pt>
                <c:pt idx="879">
                  <c:v>0.84074217814171437</c:v>
                </c:pt>
                <c:pt idx="880">
                  <c:v>0.84140307971364281</c:v>
                </c:pt>
                <c:pt idx="881">
                  <c:v>0.83636414762028566</c:v>
                </c:pt>
                <c:pt idx="882">
                  <c:v>0.83132521552692851</c:v>
                </c:pt>
                <c:pt idx="883">
                  <c:v>0.82628628343357136</c:v>
                </c:pt>
                <c:pt idx="884">
                  <c:v>0.82274100997921429</c:v>
                </c:pt>
                <c:pt idx="885">
                  <c:v>0.81702920823228564</c:v>
                </c:pt>
                <c:pt idx="886">
                  <c:v>0.81216076032800011</c:v>
                </c:pt>
                <c:pt idx="887">
                  <c:v>0.81187967366207148</c:v>
                </c:pt>
                <c:pt idx="888">
                  <c:v>0.81339684806857149</c:v>
                </c:pt>
                <c:pt idx="889">
                  <c:v>0.8149140224750715</c:v>
                </c:pt>
                <c:pt idx="890">
                  <c:v>0.8164311968815714</c:v>
                </c:pt>
                <c:pt idx="891">
                  <c:v>0.82415622006035705</c:v>
                </c:pt>
                <c:pt idx="892">
                  <c:v>0.83988043490321418</c:v>
                </c:pt>
                <c:pt idx="893">
                  <c:v>0.8602125850165715</c:v>
                </c:pt>
                <c:pt idx="894">
                  <c:v>0.88052038534492849</c:v>
                </c:pt>
                <c:pt idx="895">
                  <c:v>0.90464677754942868</c:v>
                </c:pt>
                <c:pt idx="896">
                  <c:v>0.92877316975392854</c:v>
                </c:pt>
                <c:pt idx="897">
                  <c:v>0.95289956195842851</c:v>
                </c:pt>
                <c:pt idx="898">
                  <c:v>0.97705957664607124</c:v>
                </c:pt>
                <c:pt idx="899">
                  <c:v>1.0166086220395711</c:v>
                </c:pt>
                <c:pt idx="900">
                  <c:v>1.0527657387858569</c:v>
                </c:pt>
                <c:pt idx="901">
                  <c:v>1.089610985270143</c:v>
                </c:pt>
                <c:pt idx="902">
                  <c:v>1.1352775206793571</c:v>
                </c:pt>
                <c:pt idx="903">
                  <c:v>1.1809440560885716</c:v>
                </c:pt>
                <c:pt idx="904">
                  <c:v>1.2266105914977856</c:v>
                </c:pt>
                <c:pt idx="905">
                  <c:v>1.2665072673168574</c:v>
                </c:pt>
                <c:pt idx="906">
                  <c:v>1.2998765597847854</c:v>
                </c:pt>
                <c:pt idx="907">
                  <c:v>1.3283320076083569</c:v>
                </c:pt>
                <c:pt idx="908">
                  <c:v>1.3553791921188572</c:v>
                </c:pt>
                <c:pt idx="909">
                  <c:v>1.3774230668932856</c:v>
                </c:pt>
                <c:pt idx="910">
                  <c:v>1.3994669416677141</c:v>
                </c:pt>
                <c:pt idx="911">
                  <c:v>1.4215108164421424</c:v>
                </c:pt>
                <c:pt idx="912">
                  <c:v>1.4443730386311429</c:v>
                </c:pt>
                <c:pt idx="913">
                  <c:v>1.4526965799095712</c:v>
                </c:pt>
                <c:pt idx="914">
                  <c:v>1.4655676328304288</c:v>
                </c:pt>
                <c:pt idx="915">
                  <c:v>1.4801254078669288</c:v>
                </c:pt>
                <c:pt idx="916">
                  <c:v>1.4883563932328574</c:v>
                </c:pt>
                <c:pt idx="917">
                  <c:v>1.496587378598786</c:v>
                </c:pt>
                <c:pt idx="918">
                  <c:v>1.5048183639647146</c:v>
                </c:pt>
                <c:pt idx="919">
                  <c:v>1.5183120404605717</c:v>
                </c:pt>
                <c:pt idx="920">
                  <c:v>1.5292977943466428</c:v>
                </c:pt>
                <c:pt idx="921">
                  <c:v>1.537491807776</c:v>
                </c:pt>
                <c:pt idx="922">
                  <c:v>1.5456600577945001</c:v>
                </c:pt>
                <c:pt idx="923">
                  <c:v>1.5467088254462857</c:v>
                </c:pt>
                <c:pt idx="924">
                  <c:v>1.5477575930980714</c:v>
                </c:pt>
                <c:pt idx="925">
                  <c:v>1.5488063607498572</c:v>
                </c:pt>
                <c:pt idx="926">
                  <c:v>1.5488861104812859</c:v>
                </c:pt>
                <c:pt idx="927">
                  <c:v>1.5356585976702859</c:v>
                </c:pt>
                <c:pt idx="928">
                  <c:v>1.5230917398207857</c:v>
                </c:pt>
                <c:pt idx="929">
                  <c:v>1.5081300500735</c:v>
                </c:pt>
                <c:pt idx="930">
                  <c:v>1.4961424921574997</c:v>
                </c:pt>
                <c:pt idx="931">
                  <c:v>1.4841549342414999</c:v>
                </c:pt>
                <c:pt idx="932">
                  <c:v>1.4721673763254997</c:v>
                </c:pt>
                <c:pt idx="933">
                  <c:v>1.4583946576997853</c:v>
                </c:pt>
                <c:pt idx="934">
                  <c:v>1.4448271923475711</c:v>
                </c:pt>
                <c:pt idx="935">
                  <c:v>1.4342382255374999</c:v>
                </c:pt>
                <c:pt idx="936">
                  <c:v>1.4271860337193569</c:v>
                </c:pt>
                <c:pt idx="937">
                  <c:v>1.4213521008840713</c:v>
                </c:pt>
                <c:pt idx="938">
                  <c:v>1.4155181680487856</c:v>
                </c:pt>
                <c:pt idx="939">
                  <c:v>1.4096842352134999</c:v>
                </c:pt>
                <c:pt idx="940">
                  <c:v>1.4015262819410716</c:v>
                </c:pt>
                <c:pt idx="941">
                  <c:v>1.3996783711795717</c:v>
                </c:pt>
                <c:pt idx="942">
                  <c:v>1.3953789097292861</c:v>
                </c:pt>
                <c:pt idx="943">
                  <c:v>1.389295979506</c:v>
                </c:pt>
                <c:pt idx="944">
                  <c:v>1.3783814742528568</c:v>
                </c:pt>
                <c:pt idx="945">
                  <c:v>1.3674669689997141</c:v>
                </c:pt>
                <c:pt idx="946">
                  <c:v>1.3565524637465711</c:v>
                </c:pt>
                <c:pt idx="947">
                  <c:v>1.3459400400967141</c:v>
                </c:pt>
                <c:pt idx="948">
                  <c:v>1.3387263230332855</c:v>
                </c:pt>
                <c:pt idx="949">
                  <c:v>1.333745981628</c:v>
                </c:pt>
                <c:pt idx="950">
                  <c:v>1.3257413599798569</c:v>
                </c:pt>
                <c:pt idx="951">
                  <c:v>1.3247483872205001</c:v>
                </c:pt>
                <c:pt idx="952">
                  <c:v>1.323755414461143</c:v>
                </c:pt>
                <c:pt idx="953">
                  <c:v>1.3227624417017858</c:v>
                </c:pt>
                <c:pt idx="954">
                  <c:v>1.3259463751930716</c:v>
                </c:pt>
                <c:pt idx="955">
                  <c:v>1.3328637367614289</c:v>
                </c:pt>
                <c:pt idx="956">
                  <c:v>1.3416509008352142</c:v>
                </c:pt>
                <c:pt idx="957">
                  <c:v>1.3542740316890001</c:v>
                </c:pt>
                <c:pt idx="958">
                  <c:v>1.3597912543294286</c:v>
                </c:pt>
                <c:pt idx="959">
                  <c:v>1.3653084769698574</c:v>
                </c:pt>
                <c:pt idx="960">
                  <c:v>1.3708256996102859</c:v>
                </c:pt>
                <c:pt idx="961">
                  <c:v>1.3783917111679287</c:v>
                </c:pt>
                <c:pt idx="962">
                  <c:v>1.3859841805765001</c:v>
                </c:pt>
                <c:pt idx="963">
                  <c:v>1.3893089831801431</c:v>
                </c:pt>
                <c:pt idx="964">
                  <c:v>1.3886322365649999</c:v>
                </c:pt>
                <c:pt idx="965">
                  <c:v>1.3846765566148569</c:v>
                </c:pt>
                <c:pt idx="966">
                  <c:v>1.3807208766647143</c:v>
                </c:pt>
                <c:pt idx="967">
                  <c:v>1.3767651967145713</c:v>
                </c:pt>
                <c:pt idx="968">
                  <c:v>1.3717656370771427</c:v>
                </c:pt>
                <c:pt idx="969">
                  <c:v>1.3646389043107143</c:v>
                </c:pt>
                <c:pt idx="970">
                  <c:v>1.3556494394136427</c:v>
                </c:pt>
                <c:pt idx="971">
                  <c:v>1.3456246665609286</c:v>
                </c:pt>
                <c:pt idx="972">
                  <c:v>1.3370560139682854</c:v>
                </c:pt>
                <c:pt idx="973">
                  <c:v>1.3284873613756427</c:v>
                </c:pt>
                <c:pt idx="974">
                  <c:v>1.3199187087829998</c:v>
                </c:pt>
                <c:pt idx="975">
                  <c:v>1.3055723477973569</c:v>
                </c:pt>
                <c:pt idx="976">
                  <c:v>1.2921914356950712</c:v>
                </c:pt>
                <c:pt idx="977">
                  <c:v>1.2842416143795714</c:v>
                </c:pt>
                <c:pt idx="978">
                  <c:v>1.2839075832200717</c:v>
                </c:pt>
                <c:pt idx="979">
                  <c:v>1.2818143624350713</c:v>
                </c:pt>
                <c:pt idx="980">
                  <c:v>1.2797211416500713</c:v>
                </c:pt>
                <c:pt idx="981">
                  <c:v>1.2776279208650714</c:v>
                </c:pt>
                <c:pt idx="982">
                  <c:v>1.2733490833374999</c:v>
                </c:pt>
                <c:pt idx="983">
                  <c:v>1.2702083320414999</c:v>
                </c:pt>
                <c:pt idx="984">
                  <c:v>1.2669278466941427</c:v>
                </c:pt>
                <c:pt idx="985">
                  <c:v>1.2576391175874997</c:v>
                </c:pt>
                <c:pt idx="986">
                  <c:v>1.2567228933192853</c:v>
                </c:pt>
                <c:pt idx="987">
                  <c:v>1.255806669051071</c:v>
                </c:pt>
                <c:pt idx="988">
                  <c:v>1.2548904447828568</c:v>
                </c:pt>
                <c:pt idx="989">
                  <c:v>1.2566999387829996</c:v>
                </c:pt>
                <c:pt idx="990">
                  <c:v>1.2520201712710712</c:v>
                </c:pt>
                <c:pt idx="991">
                  <c:v>1.2463404914411427</c:v>
                </c:pt>
                <c:pt idx="992">
                  <c:v>1.2372894415270002</c:v>
                </c:pt>
                <c:pt idx="993">
                  <c:v>1.234962049922</c:v>
                </c:pt>
                <c:pt idx="994">
                  <c:v>1.2326346583170003</c:v>
                </c:pt>
                <c:pt idx="995">
                  <c:v>1.2303072667120001</c:v>
                </c:pt>
                <c:pt idx="996">
                  <c:v>1.2279798751070001</c:v>
                </c:pt>
                <c:pt idx="997">
                  <c:v>1.2256524835020002</c:v>
                </c:pt>
                <c:pt idx="998">
                  <c:v>1.2283933905952142</c:v>
                </c:pt>
                <c:pt idx="999">
                  <c:v>1.2381323702254288</c:v>
                </c:pt>
                <c:pt idx="1000">
                  <c:v>1.2431535883098572</c:v>
                </c:pt>
                <c:pt idx="1001">
                  <c:v>1.2481748063942857</c:v>
                </c:pt>
                <c:pt idx="1002">
                  <c:v>1.2531960244787144</c:v>
                </c:pt>
                <c:pt idx="1003">
                  <c:v>1.2589183621672857</c:v>
                </c:pt>
                <c:pt idx="1004">
                  <c:v>1.2687493885634999</c:v>
                </c:pt>
                <c:pt idx="1005">
                  <c:v>1.2854848568301431</c:v>
                </c:pt>
                <c:pt idx="1006">
                  <c:v>1.2978012283990716</c:v>
                </c:pt>
                <c:pt idx="1007">
                  <c:v>1.3066376875475001</c:v>
                </c:pt>
                <c:pt idx="1008">
                  <c:v>1.3154741466959285</c:v>
                </c:pt>
                <c:pt idx="1009">
                  <c:v>1.324310605844357</c:v>
                </c:pt>
                <c:pt idx="1010">
                  <c:v>1.331822155972</c:v>
                </c:pt>
                <c:pt idx="1011">
                  <c:v>1.3412561109484999</c:v>
                </c:pt>
                <c:pt idx="1012">
                  <c:v>1.3410867335240713</c:v>
                </c:pt>
                <c:pt idx="1013">
                  <c:v>1.3359107715521426</c:v>
                </c:pt>
                <c:pt idx="1014">
                  <c:v>1.3324430841410713</c:v>
                </c:pt>
                <c:pt idx="1015">
                  <c:v>1.3289753967299998</c:v>
                </c:pt>
                <c:pt idx="1016">
                  <c:v>1.3255077093189285</c:v>
                </c:pt>
                <c:pt idx="1017">
                  <c:v>1.3196076721949286</c:v>
                </c:pt>
                <c:pt idx="1018">
                  <c:v>1.3174088887720001</c:v>
                </c:pt>
                <c:pt idx="1019">
                  <c:v>1.2981835536441431</c:v>
                </c:pt>
                <c:pt idx="1020">
                  <c:v>1.2837376790502855</c:v>
                </c:pt>
                <c:pt idx="1021">
                  <c:v>1.267968957685357</c:v>
                </c:pt>
                <c:pt idx="1022">
                  <c:v>1.2522002363204285</c:v>
                </c:pt>
                <c:pt idx="1023">
                  <c:v>1.2364315149554999</c:v>
                </c:pt>
                <c:pt idx="1024">
                  <c:v>1.220194398913143</c:v>
                </c:pt>
                <c:pt idx="1025">
                  <c:v>1.1986044550501429</c:v>
                </c:pt>
                <c:pt idx="1026">
                  <c:v>1.1852307663905715</c:v>
                </c:pt>
                <c:pt idx="1027">
                  <c:v>1.1739037577280715</c:v>
                </c:pt>
                <c:pt idx="1028">
                  <c:v>1.1565859561217142</c:v>
                </c:pt>
                <c:pt idx="1029">
                  <c:v>1.1392681545153569</c:v>
                </c:pt>
                <c:pt idx="1030">
                  <c:v>1.1219503529089998</c:v>
                </c:pt>
                <c:pt idx="1031">
                  <c:v>1.1064452398633571</c:v>
                </c:pt>
                <c:pt idx="1032">
                  <c:v>1.0906846251722857</c:v>
                </c:pt>
                <c:pt idx="1033">
                  <c:v>1.0850461203157142</c:v>
                </c:pt>
                <c:pt idx="1034">
                  <c:v>1.0785077959336427</c:v>
                </c:pt>
                <c:pt idx="1035">
                  <c:v>1.0731376967707855</c:v>
                </c:pt>
                <c:pt idx="1036">
                  <c:v>1.0677675976079284</c:v>
                </c:pt>
                <c:pt idx="1037">
                  <c:v>1.0623974984450713</c:v>
                </c:pt>
                <c:pt idx="1038">
                  <c:v>1.0568236671542854</c:v>
                </c:pt>
                <c:pt idx="1039">
                  <c:v>1.0574103694854284</c:v>
                </c:pt>
                <c:pt idx="1040">
                  <c:v>1.0583155206219284</c:v>
                </c:pt>
                <c:pt idx="1041">
                  <c:v>1.0586921558044284</c:v>
                </c:pt>
                <c:pt idx="1042">
                  <c:v>1.0654246427360712</c:v>
                </c:pt>
                <c:pt idx="1043">
                  <c:v>1.0721571296677141</c:v>
                </c:pt>
                <c:pt idx="1044">
                  <c:v>1.0788896165993571</c:v>
                </c:pt>
                <c:pt idx="1045">
                  <c:v>1.0827976745953571</c:v>
                </c:pt>
                <c:pt idx="1046">
                  <c:v>1.0840099849363574</c:v>
                </c:pt>
                <c:pt idx="1047">
                  <c:v>1.0845035500942144</c:v>
                </c:pt>
                <c:pt idx="1048">
                  <c:v>1.0819531785363572</c:v>
                </c:pt>
                <c:pt idx="1049">
                  <c:v>1.0829825597830713</c:v>
                </c:pt>
                <c:pt idx="1050">
                  <c:v>1.0840119410297857</c:v>
                </c:pt>
                <c:pt idx="1051">
                  <c:v>1.0850413222764999</c:v>
                </c:pt>
                <c:pt idx="1052">
                  <c:v>1.0845343638819998</c:v>
                </c:pt>
                <c:pt idx="1053">
                  <c:v>1.0799020640560713</c:v>
                </c:pt>
                <c:pt idx="1054">
                  <c:v>1.0698817253996427</c:v>
                </c:pt>
                <c:pt idx="1055">
                  <c:v>1.0607553103757141</c:v>
                </c:pt>
                <c:pt idx="1056">
                  <c:v>1.0502212867735714</c:v>
                </c:pt>
                <c:pt idx="1057">
                  <c:v>1.0396872631714287</c:v>
                </c:pt>
                <c:pt idx="1058">
                  <c:v>1.0291532395692857</c:v>
                </c:pt>
                <c:pt idx="1059">
                  <c:v>1.017540825756643</c:v>
                </c:pt>
                <c:pt idx="1060">
                  <c:v>1.0022907041345002</c:v>
                </c:pt>
                <c:pt idx="1061">
                  <c:v>0.99012646958321426</c:v>
                </c:pt>
                <c:pt idx="1062">
                  <c:v>0.98510686371821421</c:v>
                </c:pt>
                <c:pt idx="1063">
                  <c:v>0.97519750293407148</c:v>
                </c:pt>
                <c:pt idx="1064">
                  <c:v>0.96528814214992864</c:v>
                </c:pt>
                <c:pt idx="1065">
                  <c:v>0.9553787813657858</c:v>
                </c:pt>
                <c:pt idx="1066">
                  <c:v>0.946899438031643</c:v>
                </c:pt>
                <c:pt idx="1067">
                  <c:v>0.94853484566050017</c:v>
                </c:pt>
                <c:pt idx="1068">
                  <c:v>0.95622868941728589</c:v>
                </c:pt>
                <c:pt idx="1069">
                  <c:v>0.96510281549164278</c:v>
                </c:pt>
                <c:pt idx="1070">
                  <c:v>0.9688201913954998</c:v>
                </c:pt>
                <c:pt idx="1071">
                  <c:v>0.97253756729935692</c:v>
                </c:pt>
                <c:pt idx="1072">
                  <c:v>0.97625494320321404</c:v>
                </c:pt>
                <c:pt idx="1073">
                  <c:v>0.98612491697299987</c:v>
                </c:pt>
                <c:pt idx="1074">
                  <c:v>0.9957088587101427</c:v>
                </c:pt>
                <c:pt idx="1075">
                  <c:v>1.0071311483367142</c:v>
                </c:pt>
                <c:pt idx="1076">
                  <c:v>1.0263189532685</c:v>
                </c:pt>
                <c:pt idx="1077">
                  <c:v>1.0529834776302855</c:v>
                </c:pt>
                <c:pt idx="1078">
                  <c:v>1.0796480019920716</c:v>
                </c:pt>
                <c:pt idx="1079">
                  <c:v>1.1063125263538574</c:v>
                </c:pt>
                <c:pt idx="1080">
                  <c:v>1.1411217584457145</c:v>
                </c:pt>
                <c:pt idx="1081">
                  <c:v>1.1656203834452861</c:v>
                </c:pt>
                <c:pt idx="1082">
                  <c:v>1.1829558526592856</c:v>
                </c:pt>
                <c:pt idx="1083">
                  <c:v>1.2003686530552145</c:v>
                </c:pt>
                <c:pt idx="1084">
                  <c:v>1.2184124629312858</c:v>
                </c:pt>
                <c:pt idx="1085">
                  <c:v>1.2364562728073574</c:v>
                </c:pt>
                <c:pt idx="1086">
                  <c:v>1.2545000826834287</c:v>
                </c:pt>
                <c:pt idx="1087">
                  <c:v>1.259632892882143</c:v>
                </c:pt>
                <c:pt idx="1088">
                  <c:v>1.2692033166725716</c:v>
                </c:pt>
                <c:pt idx="1089">
                  <c:v>1.2687912451442143</c:v>
                </c:pt>
                <c:pt idx="1090">
                  <c:v>1.2634409942016427</c:v>
                </c:pt>
                <c:pt idx="1091">
                  <c:v>1.2534862834882858</c:v>
                </c:pt>
                <c:pt idx="1092">
                  <c:v>1.2435315727749285</c:v>
                </c:pt>
                <c:pt idx="1093">
                  <c:v>1.2335768620615712</c:v>
                </c:pt>
                <c:pt idx="1094">
                  <c:v>1.2126816699454286</c:v>
                </c:pt>
                <c:pt idx="1095">
                  <c:v>1.1953187777775001</c:v>
                </c:pt>
                <c:pt idx="1096">
                  <c:v>1.1835991868150713</c:v>
                </c:pt>
                <c:pt idx="1097">
                  <c:v>1.1690727954525715</c:v>
                </c:pt>
                <c:pt idx="1098">
                  <c:v>1.1605717061379288</c:v>
                </c:pt>
                <c:pt idx="1099">
                  <c:v>1.1520706168232857</c:v>
                </c:pt>
                <c:pt idx="1100">
                  <c:v>1.1435695275086428</c:v>
                </c:pt>
                <c:pt idx="1101">
                  <c:v>1.139910396713643</c:v>
                </c:pt>
                <c:pt idx="1102">
                  <c:v>1.132758352413143</c:v>
                </c:pt>
                <c:pt idx="1103">
                  <c:v>1.1291116362477858</c:v>
                </c:pt>
                <c:pt idx="1104">
                  <c:v>1.1202385504070718</c:v>
                </c:pt>
                <c:pt idx="1105">
                  <c:v>1.1082105360399288</c:v>
                </c:pt>
                <c:pt idx="1106">
                  <c:v>1.0961825216727858</c:v>
                </c:pt>
                <c:pt idx="1107">
                  <c:v>1.0841545073056429</c:v>
                </c:pt>
                <c:pt idx="1108">
                  <c:v>1.0731559534441431</c:v>
                </c:pt>
                <c:pt idx="1109">
                  <c:v>1.0564288713960714</c:v>
                </c:pt>
                <c:pt idx="1110">
                  <c:v>1.0377513825968572</c:v>
                </c:pt>
                <c:pt idx="1111">
                  <c:v>1.0285757969999287</c:v>
                </c:pt>
                <c:pt idx="1112">
                  <c:v>1.0174679733514285</c:v>
                </c:pt>
                <c:pt idx="1113">
                  <c:v>1.0063601497029286</c:v>
                </c:pt>
                <c:pt idx="1114">
                  <c:v>0.99525232605442859</c:v>
                </c:pt>
                <c:pt idx="1115">
                  <c:v>0.99168487983557174</c:v>
                </c:pt>
                <c:pt idx="1116">
                  <c:v>0.99389435124771441</c:v>
                </c:pt>
                <c:pt idx="1117">
                  <c:v>0.99801192603728572</c:v>
                </c:pt>
                <c:pt idx="1118">
                  <c:v>0.99906854261178579</c:v>
                </c:pt>
                <c:pt idx="1119">
                  <c:v>1.0034841194517141</c:v>
                </c:pt>
                <c:pt idx="1120">
                  <c:v>1.0078996962916429</c:v>
                </c:pt>
                <c:pt idx="1121">
                  <c:v>1.0123152731315714</c:v>
                </c:pt>
                <c:pt idx="1122">
                  <c:v>1.0234316673335715</c:v>
                </c:pt>
                <c:pt idx="1123">
                  <c:v>1.0327209328516427</c:v>
                </c:pt>
                <c:pt idx="1124">
                  <c:v>1.0437932453315</c:v>
                </c:pt>
                <c:pt idx="1125">
                  <c:v>1.0494905750491428</c:v>
                </c:pt>
                <c:pt idx="1126">
                  <c:v>1.0528596620893569</c:v>
                </c:pt>
                <c:pt idx="1127">
                  <c:v>1.0562287491295714</c:v>
                </c:pt>
                <c:pt idx="1128">
                  <c:v>1.0595978361697855</c:v>
                </c:pt>
                <c:pt idx="1129">
                  <c:v>1.0619253355925713</c:v>
                </c:pt>
                <c:pt idx="1130">
                  <c:v>1.0626614867418571</c:v>
                </c:pt>
                <c:pt idx="1131">
                  <c:v>1.0630098671671429</c:v>
                </c:pt>
                <c:pt idx="1132">
                  <c:v>1.0647750448435001</c:v>
                </c:pt>
                <c:pt idx="1133">
                  <c:v>1.0642507366116427</c:v>
                </c:pt>
                <c:pt idx="1134">
                  <c:v>1.0637264283797856</c:v>
                </c:pt>
                <c:pt idx="1135">
                  <c:v>1.0632021201479283</c:v>
                </c:pt>
                <c:pt idx="1136">
                  <c:v>1.0582513010556425</c:v>
                </c:pt>
                <c:pt idx="1137">
                  <c:v>1.0553543382984283</c:v>
                </c:pt>
                <c:pt idx="1138">
                  <c:v>1.0490392894809999</c:v>
                </c:pt>
                <c:pt idx="1139">
                  <c:v>1.0405607761633571</c:v>
                </c:pt>
                <c:pt idx="1140">
                  <c:v>1.0371489294077141</c:v>
                </c:pt>
                <c:pt idx="1141">
                  <c:v>1.0337370826520715</c:v>
                </c:pt>
                <c:pt idx="1142">
                  <c:v>1.0303252358964285</c:v>
                </c:pt>
                <c:pt idx="1143">
                  <c:v>1.0357089929012857</c:v>
                </c:pt>
                <c:pt idx="1144">
                  <c:v>1.0407967018319286</c:v>
                </c:pt>
                <c:pt idx="1145">
                  <c:v>1.0507826686789286</c:v>
                </c:pt>
                <c:pt idx="1146">
                  <c:v>1.0582797842414284</c:v>
                </c:pt>
                <c:pt idx="1147">
                  <c:v>1.0641973621074285</c:v>
                </c:pt>
                <c:pt idx="1148">
                  <c:v>1.0701149399734287</c:v>
                </c:pt>
                <c:pt idx="1149">
                  <c:v>1.0760325178394283</c:v>
                </c:pt>
                <c:pt idx="1150">
                  <c:v>1.0846004747726428</c:v>
                </c:pt>
                <c:pt idx="1151">
                  <c:v>1.0914969923369997</c:v>
                </c:pt>
                <c:pt idx="1152">
                  <c:v>1.1048183017694284</c:v>
                </c:pt>
                <c:pt idx="1153">
                  <c:v>1.1204624108615</c:v>
                </c:pt>
                <c:pt idx="1154">
                  <c:v>1.1400962170844999</c:v>
                </c:pt>
                <c:pt idx="1155">
                  <c:v>1.1597300233074999</c:v>
                </c:pt>
                <c:pt idx="1156">
                  <c:v>1.1793638295305</c:v>
                </c:pt>
                <c:pt idx="1157">
                  <c:v>1.1911895758658573</c:v>
                </c:pt>
                <c:pt idx="1158">
                  <c:v>1.1969933397619286</c:v>
                </c:pt>
                <c:pt idx="1159">
                  <c:v>1.1955964279285713</c:v>
                </c:pt>
                <c:pt idx="1160">
                  <c:v>1.1983509003658572</c:v>
                </c:pt>
                <c:pt idx="1161">
                  <c:v>1.2066378732935714</c:v>
                </c:pt>
                <c:pt idx="1162">
                  <c:v>1.2149248462212856</c:v>
                </c:pt>
                <c:pt idx="1163">
                  <c:v>1.223211819149</c:v>
                </c:pt>
                <c:pt idx="1164">
                  <c:v>1.2296711302350716</c:v>
                </c:pt>
                <c:pt idx="1165">
                  <c:v>1.2376452072855713</c:v>
                </c:pt>
                <c:pt idx="1166">
                  <c:v>1.2400392002863572</c:v>
                </c:pt>
                <c:pt idx="1167">
                  <c:v>1.2359374340790712</c:v>
                </c:pt>
                <c:pt idx="1168">
                  <c:v>1.227037220487357</c:v>
                </c:pt>
                <c:pt idx="1169">
                  <c:v>1.218137006895643</c:v>
                </c:pt>
                <c:pt idx="1170">
                  <c:v>1.2092367933039283</c:v>
                </c:pt>
                <c:pt idx="1171">
                  <c:v>1.1893763698624997</c:v>
                </c:pt>
                <c:pt idx="1172">
                  <c:v>1.1728396255935714</c:v>
                </c:pt>
                <c:pt idx="1173">
                  <c:v>1.1596741738950713</c:v>
                </c:pt>
                <c:pt idx="1174">
                  <c:v>1.1500687818169286</c:v>
                </c:pt>
                <c:pt idx="1175">
                  <c:v>1.1375999743311429</c:v>
                </c:pt>
                <c:pt idx="1176">
                  <c:v>1.1251311668453572</c:v>
                </c:pt>
                <c:pt idx="1177">
                  <c:v>1.1126623593595715</c:v>
                </c:pt>
                <c:pt idx="1178">
                  <c:v>1.1000710310226431</c:v>
                </c:pt>
                <c:pt idx="1179">
                  <c:v>1.0877046191424287</c:v>
                </c:pt>
                <c:pt idx="1180">
                  <c:v>1.0774793067777144</c:v>
                </c:pt>
                <c:pt idx="1181">
                  <c:v>1.0731612351891429</c:v>
                </c:pt>
                <c:pt idx="1182">
                  <c:v>1.0642148679067858</c:v>
                </c:pt>
                <c:pt idx="1183">
                  <c:v>1.0552685006244285</c:v>
                </c:pt>
                <c:pt idx="1184">
                  <c:v>1.0463221333420714</c:v>
                </c:pt>
                <c:pt idx="1185">
                  <c:v>1.0498764964517857</c:v>
                </c:pt>
                <c:pt idx="1186">
                  <c:v>1.0543676727586428</c:v>
                </c:pt>
                <c:pt idx="1187">
                  <c:v>1.0608896035844284</c:v>
                </c:pt>
                <c:pt idx="1188">
                  <c:v>1.0648757377609286</c:v>
                </c:pt>
                <c:pt idx="1189">
                  <c:v>1.063267384519357</c:v>
                </c:pt>
                <c:pt idx="1190">
                  <c:v>1.0616590312777858</c:v>
                </c:pt>
                <c:pt idx="1191">
                  <c:v>1.0600506780362142</c:v>
                </c:pt>
                <c:pt idx="1192">
                  <c:v>1.059391841876143</c:v>
                </c:pt>
                <c:pt idx="1193">
                  <c:v>1.0626784031062144</c:v>
                </c:pt>
                <c:pt idx="1194">
                  <c:v>1.0634143898285717</c:v>
                </c:pt>
                <c:pt idx="1195">
                  <c:v>1.0594776830615715</c:v>
                </c:pt>
                <c:pt idx="1196">
                  <c:v>1.0577283120238572</c:v>
                </c:pt>
                <c:pt idx="1197">
                  <c:v>1.0559789409861431</c:v>
                </c:pt>
                <c:pt idx="1198">
                  <c:v>1.0542295699484288</c:v>
                </c:pt>
                <c:pt idx="1199">
                  <c:v>1.0504236291886426</c:v>
                </c:pt>
                <c:pt idx="1200">
                  <c:v>1.0433986452332855</c:v>
                </c:pt>
                <c:pt idx="1201">
                  <c:v>1.0383773902354998</c:v>
                </c:pt>
                <c:pt idx="1202">
                  <c:v>1.0286388172792855</c:v>
                </c:pt>
                <c:pt idx="1203">
                  <c:v>1.0265479669407858</c:v>
                </c:pt>
                <c:pt idx="1204">
                  <c:v>1.0244571166022858</c:v>
                </c:pt>
                <c:pt idx="1205">
                  <c:v>1.0223662662637858</c:v>
                </c:pt>
                <c:pt idx="1206">
                  <c:v>1.0210379992073573</c:v>
                </c:pt>
                <c:pt idx="1207">
                  <c:v>1.0175880167760001</c:v>
                </c:pt>
                <c:pt idx="1208">
                  <c:v>1.0143608386077858</c:v>
                </c:pt>
                <c:pt idx="1209">
                  <c:v>1.0193506823498573</c:v>
                </c:pt>
                <c:pt idx="1210">
                  <c:v>1.0263931501276429</c:v>
                </c:pt>
                <c:pt idx="1211">
                  <c:v>1.0334356179054285</c:v>
                </c:pt>
                <c:pt idx="1212">
                  <c:v>1.0404780856832141</c:v>
                </c:pt>
                <c:pt idx="1213">
                  <c:v>1.0477728294574284</c:v>
                </c:pt>
                <c:pt idx="1214">
                  <c:v>1.0634689571987856</c:v>
                </c:pt>
                <c:pt idx="1215">
                  <c:v>1.0744161442007856</c:v>
                </c:pt>
                <c:pt idx="1216">
                  <c:v>1.0860973882524998</c:v>
                </c:pt>
                <c:pt idx="1217">
                  <c:v>1.0946681130242857</c:v>
                </c:pt>
                <c:pt idx="1218">
                  <c:v>1.1032388377960713</c:v>
                </c:pt>
                <c:pt idx="1219">
                  <c:v>1.111809562567857</c:v>
                </c:pt>
                <c:pt idx="1220">
                  <c:v>1.1315705350254999</c:v>
                </c:pt>
                <c:pt idx="1221">
                  <c:v>1.1536621253370714</c:v>
                </c:pt>
                <c:pt idx="1222">
                  <c:v>1.1758872399975715</c:v>
                </c:pt>
                <c:pt idx="1223">
                  <c:v>1.1915450425585714</c:v>
                </c:pt>
                <c:pt idx="1224">
                  <c:v>1.2072028451195715</c:v>
                </c:pt>
                <c:pt idx="1225">
                  <c:v>1.2228606476805715</c:v>
                </c:pt>
                <c:pt idx="1226">
                  <c:v>1.2385184502415714</c:v>
                </c:pt>
                <c:pt idx="1227">
                  <c:v>1.2536186543416432</c:v>
                </c:pt>
                <c:pt idx="1228">
                  <c:v>1.2623166650146429</c:v>
                </c:pt>
                <c:pt idx="1229">
                  <c:v>1.2710767366471429</c:v>
                </c:pt>
                <c:pt idx="1230">
                  <c:v>1.2856842368369286</c:v>
                </c:pt>
                <c:pt idx="1231">
                  <c:v>1.2989508517394999</c:v>
                </c:pt>
                <c:pt idx="1232">
                  <c:v>1.3122174666420712</c:v>
                </c:pt>
                <c:pt idx="1233">
                  <c:v>1.3254840815446427</c:v>
                </c:pt>
                <c:pt idx="1234">
                  <c:v>1.3266009480417857</c:v>
                </c:pt>
                <c:pt idx="1235">
                  <c:v>1.3251594644562859</c:v>
                </c:pt>
                <c:pt idx="1236">
                  <c:v>1.3235447027564287</c:v>
                </c:pt>
                <c:pt idx="1237">
                  <c:v>1.3206508758182145</c:v>
                </c:pt>
                <c:pt idx="1238">
                  <c:v>1.314946518682357</c:v>
                </c:pt>
                <c:pt idx="1239">
                  <c:v>1.3092421615465</c:v>
                </c:pt>
                <c:pt idx="1240">
                  <c:v>1.3035378044106427</c:v>
                </c:pt>
                <c:pt idx="1241">
                  <c:v>1.2936159541353569</c:v>
                </c:pt>
                <c:pt idx="1242">
                  <c:v>1.2870870408144282</c:v>
                </c:pt>
                <c:pt idx="1243">
                  <c:v>1.279581700881357</c:v>
                </c:pt>
                <c:pt idx="1244">
                  <c:v>1.2671367264502142</c:v>
                </c:pt>
                <c:pt idx="1245">
                  <c:v>1.2590731395597143</c:v>
                </c:pt>
                <c:pt idx="1246">
                  <c:v>1.2510095526692144</c:v>
                </c:pt>
                <c:pt idx="1247">
                  <c:v>1.2429459657787143</c:v>
                </c:pt>
                <c:pt idx="1248">
                  <c:v>1.2343366138527141</c:v>
                </c:pt>
                <c:pt idx="1249">
                  <c:v>1.2254040634892143</c:v>
                </c:pt>
                <c:pt idx="1250">
                  <c:v>1.219828156722357</c:v>
                </c:pt>
                <c:pt idx="1251">
                  <c:v>1.2151780967069998</c:v>
                </c:pt>
                <c:pt idx="1252">
                  <c:v>1.2209092334504998</c:v>
                </c:pt>
                <c:pt idx="1253">
                  <c:v>1.2266403701939999</c:v>
                </c:pt>
                <c:pt idx="1254">
                  <c:v>1.2323715069375001</c:v>
                </c:pt>
                <c:pt idx="1255">
                  <c:v>1.2420940983697144</c:v>
                </c:pt>
                <c:pt idx="1256">
                  <c:v>1.2479928148131429</c:v>
                </c:pt>
                <c:pt idx="1257">
                  <c:v>1.2564050008861432</c:v>
                </c:pt>
                <c:pt idx="1258">
                  <c:v>1.2654205925547859</c:v>
                </c:pt>
                <c:pt idx="1259">
                  <c:v>1.2762617314987146</c:v>
                </c:pt>
                <c:pt idx="1260">
                  <c:v>1.2871028704426433</c:v>
                </c:pt>
                <c:pt idx="1261">
                  <c:v>1.2979440093865715</c:v>
                </c:pt>
                <c:pt idx="1262">
                  <c:v>1.3127429086823572</c:v>
                </c:pt>
                <c:pt idx="1263">
                  <c:v>1.3320862145277144</c:v>
                </c:pt>
                <c:pt idx="1264">
                  <c:v>1.3488676558318571</c:v>
                </c:pt>
                <c:pt idx="1265">
                  <c:v>1.3660441019776428</c:v>
                </c:pt>
                <c:pt idx="1266">
                  <c:v>1.3761524543492141</c:v>
                </c:pt>
                <c:pt idx="1267">
                  <c:v>1.3862608067207858</c:v>
                </c:pt>
                <c:pt idx="1268">
                  <c:v>1.396369159092357</c:v>
                </c:pt>
                <c:pt idx="1269">
                  <c:v>1.4102971515317857</c:v>
                </c:pt>
                <c:pt idx="1270">
                  <c:v>1.4200765323022857</c:v>
                </c:pt>
                <c:pt idx="1271">
                  <c:v>1.4312362727915</c:v>
                </c:pt>
                <c:pt idx="1272">
                  <c:v>1.4391750458259285</c:v>
                </c:pt>
                <c:pt idx="1273">
                  <c:v>1.4417513352336429</c:v>
                </c:pt>
                <c:pt idx="1274">
                  <c:v>1.4443276246413572</c:v>
                </c:pt>
                <c:pt idx="1275">
                  <c:v>1.4469039140490716</c:v>
                </c:pt>
                <c:pt idx="1276">
                  <c:v>1.4445842186495714</c:v>
                </c:pt>
                <c:pt idx="1277">
                  <c:v>1.4386334399328571</c:v>
                </c:pt>
                <c:pt idx="1278">
                  <c:v>1.4314526356730712</c:v>
                </c:pt>
                <c:pt idx="1279">
                  <c:v>1.4261095732112856</c:v>
                </c:pt>
                <c:pt idx="1280">
                  <c:v>1.4166834007838571</c:v>
                </c:pt>
                <c:pt idx="1281">
                  <c:v>1.4072572283564284</c:v>
                </c:pt>
                <c:pt idx="1282">
                  <c:v>1.3978310559289999</c:v>
                </c:pt>
                <c:pt idx="1283">
                  <c:v>1.3803340170325</c:v>
                </c:pt>
                <c:pt idx="1284">
                  <c:v>1.3721763639135001</c:v>
                </c:pt>
                <c:pt idx="1285">
                  <c:v>1.3593644768172144</c:v>
                </c:pt>
                <c:pt idx="1286">
                  <c:v>1.352043239633143</c:v>
                </c:pt>
                <c:pt idx="1287">
                  <c:v>1.3464120421577144</c:v>
                </c:pt>
                <c:pt idx="1288">
                  <c:v>1.3407808446822855</c:v>
                </c:pt>
                <c:pt idx="1289">
                  <c:v>1.3351496472068571</c:v>
                </c:pt>
                <c:pt idx="1290">
                  <c:v>1.333225386776643</c:v>
                </c:pt>
                <c:pt idx="1291">
                  <c:v>1.3306995281597145</c:v>
                </c:pt>
                <c:pt idx="1292">
                  <c:v>1.3382386334436429</c:v>
                </c:pt>
                <c:pt idx="1293">
                  <c:v>1.3350060879192858</c:v>
                </c:pt>
                <c:pt idx="1294">
                  <c:v>1.3355327579145713</c:v>
                </c:pt>
                <c:pt idx="1295">
                  <c:v>1.336059427909857</c:v>
                </c:pt>
                <c:pt idx="1296">
                  <c:v>1.3365860979051425</c:v>
                </c:pt>
                <c:pt idx="1297">
                  <c:v>1.3357967261739998</c:v>
                </c:pt>
                <c:pt idx="1298">
                  <c:v>1.3280700053697854</c:v>
                </c:pt>
                <c:pt idx="1299">
                  <c:v>1.3289548626342143</c:v>
                </c:pt>
                <c:pt idx="1300">
                  <c:v>1.3275725922032144</c:v>
                </c:pt>
                <c:pt idx="1301">
                  <c:v>1.3256981734920714</c:v>
                </c:pt>
                <c:pt idx="1302">
                  <c:v>1.3238237547809286</c:v>
                </c:pt>
                <c:pt idx="1303">
                  <c:v>1.3219493360697856</c:v>
                </c:pt>
                <c:pt idx="1304">
                  <c:v>1.3118807125215712</c:v>
                </c:pt>
                <c:pt idx="1305">
                  <c:v>1.3033084387131428</c:v>
                </c:pt>
                <c:pt idx="1306">
                  <c:v>1.2821922312076428</c:v>
                </c:pt>
                <c:pt idx="1307">
                  <c:v>1.2699602018824283</c:v>
                </c:pt>
                <c:pt idx="1308">
                  <c:v>1.2649127950854282</c:v>
                </c:pt>
                <c:pt idx="1309">
                  <c:v>1.2598653882884285</c:v>
                </c:pt>
                <c:pt idx="1310">
                  <c:v>1.2548179814914289</c:v>
                </c:pt>
                <c:pt idx="1311">
                  <c:v>1.2547962382107858</c:v>
                </c:pt>
                <c:pt idx="1312">
                  <c:v>1.2500206111729288</c:v>
                </c:pt>
                <c:pt idx="1313">
                  <c:v>1.2411727787674285</c:v>
                </c:pt>
                <c:pt idx="1314">
                  <c:v>1.2303032394372142</c:v>
                </c:pt>
                <c:pt idx="1315">
                  <c:v>1.2148356435225001</c:v>
                </c:pt>
                <c:pt idx="1316">
                  <c:v>1.1993680476077857</c:v>
                </c:pt>
                <c:pt idx="1317">
                  <c:v>1.1839004516930716</c:v>
                </c:pt>
                <c:pt idx="1318">
                  <c:v>1.1745466817254286</c:v>
                </c:pt>
                <c:pt idx="1319">
                  <c:v>1.1588744943662856</c:v>
                </c:pt>
                <c:pt idx="1320">
                  <c:v>1.143085156432857</c:v>
                </c:pt>
                <c:pt idx="1321">
                  <c:v>1.1286776597704284</c:v>
                </c:pt>
                <c:pt idx="1322">
                  <c:v>1.1061552533996426</c:v>
                </c:pt>
                <c:pt idx="1323">
                  <c:v>1.083632847028857</c:v>
                </c:pt>
                <c:pt idx="1324">
                  <c:v>1.0611104406580711</c:v>
                </c:pt>
                <c:pt idx="1325">
                  <c:v>1.0404368203116425</c:v>
                </c:pt>
                <c:pt idx="1326">
                  <c:v>1.0287089419163569</c:v>
                </c:pt>
                <c:pt idx="1327">
                  <c:v>1.0206135978974999</c:v>
                </c:pt>
                <c:pt idx="1328">
                  <c:v>1.0099433548689285</c:v>
                </c:pt>
                <c:pt idx="1329">
                  <c:v>1.0031897874388571</c:v>
                </c:pt>
                <c:pt idx="1330">
                  <c:v>0.99643622000878584</c:v>
                </c:pt>
                <c:pt idx="1331">
                  <c:v>0.98968265257871446</c:v>
                </c:pt>
                <c:pt idx="1332">
                  <c:v>0.98244622666578585</c:v>
                </c:pt>
                <c:pt idx="1333">
                  <c:v>0.98006766371707155</c:v>
                </c:pt>
                <c:pt idx="1334">
                  <c:v>0.98100559149414301</c:v>
                </c:pt>
                <c:pt idx="1335">
                  <c:v>0.98302555698499994</c:v>
                </c:pt>
                <c:pt idx="1336">
                  <c:v>0.98581826038478571</c:v>
                </c:pt>
                <c:pt idx="1337">
                  <c:v>0.98861096378457136</c:v>
                </c:pt>
                <c:pt idx="1338">
                  <c:v>0.99140366718435702</c:v>
                </c:pt>
                <c:pt idx="1339">
                  <c:v>0.99277716610521427</c:v>
                </c:pt>
                <c:pt idx="1340">
                  <c:v>0.99379276770164282</c:v>
                </c:pt>
                <c:pt idx="1341">
                  <c:v>0.98581837237664305</c:v>
                </c:pt>
                <c:pt idx="1342">
                  <c:v>0.98177775382885724</c:v>
                </c:pt>
                <c:pt idx="1343">
                  <c:v>0.97232794647014287</c:v>
                </c:pt>
                <c:pt idx="1344">
                  <c:v>0.96287813911142861</c:v>
                </c:pt>
                <c:pt idx="1345">
                  <c:v>0.95342833175271424</c:v>
                </c:pt>
                <c:pt idx="1346">
                  <c:v>0.94559698037100015</c:v>
                </c:pt>
                <c:pt idx="1347">
                  <c:v>0.94287437269635743</c:v>
                </c:pt>
                <c:pt idx="1348">
                  <c:v>0.94245561032128577</c:v>
                </c:pt>
                <c:pt idx="1349">
                  <c:v>0.948204421354643</c:v>
                </c:pt>
                <c:pt idx="1350">
                  <c:v>0.95446784439028576</c:v>
                </c:pt>
                <c:pt idx="1351">
                  <c:v>0.96073126742592863</c:v>
                </c:pt>
                <c:pt idx="1352">
                  <c:v>0.96699469046157149</c:v>
                </c:pt>
                <c:pt idx="1353">
                  <c:v>0.98399619146371442</c:v>
                </c:pt>
                <c:pt idx="1354">
                  <c:v>1.0026957694570715</c:v>
                </c:pt>
                <c:pt idx="1355">
                  <c:v>1.0242851348346429</c:v>
                </c:pt>
                <c:pt idx="1356">
                  <c:v>1.0388230410355714</c:v>
                </c:pt>
                <c:pt idx="1357">
                  <c:v>1.0574826761941429</c:v>
                </c:pt>
                <c:pt idx="1358">
                  <c:v>1.0761423113527144</c:v>
                </c:pt>
                <c:pt idx="1359">
                  <c:v>1.0948019465112859</c:v>
                </c:pt>
                <c:pt idx="1360">
                  <c:v>1.1145413265592858</c:v>
                </c:pt>
                <c:pt idx="1361">
                  <c:v>1.1287640514462143</c:v>
                </c:pt>
                <c:pt idx="1362">
                  <c:v>1.1417449544476428</c:v>
                </c:pt>
                <c:pt idx="1363">
                  <c:v>1.1459544395282857</c:v>
                </c:pt>
                <c:pt idx="1364">
                  <c:v>1.1458579726148572</c:v>
                </c:pt>
                <c:pt idx="1365">
                  <c:v>1.1457615057014288</c:v>
                </c:pt>
                <c:pt idx="1366">
                  <c:v>1.1456650387880001</c:v>
                </c:pt>
                <c:pt idx="1367">
                  <c:v>1.1349425169739289</c:v>
                </c:pt>
                <c:pt idx="1368">
                  <c:v>1.1221863270952144</c:v>
                </c:pt>
                <c:pt idx="1369">
                  <c:v>1.1094301372165003</c:v>
                </c:pt>
                <c:pt idx="1370">
                  <c:v>1.1027276808772861</c:v>
                </c:pt>
                <c:pt idx="1371">
                  <c:v>1.0926090251835003</c:v>
                </c:pt>
                <c:pt idx="1372">
                  <c:v>1.0824903694897141</c:v>
                </c:pt>
                <c:pt idx="1373">
                  <c:v>1.0723717137959283</c:v>
                </c:pt>
                <c:pt idx="1374">
                  <c:v>1.0587664383062141</c:v>
                </c:pt>
                <c:pt idx="1375">
                  <c:v>1.044227080274714</c:v>
                </c:pt>
                <c:pt idx="1376">
                  <c:v>1.0281575244637857</c:v>
                </c:pt>
                <c:pt idx="1377">
                  <c:v>1.0122358786556427</c:v>
                </c:pt>
                <c:pt idx="1378">
                  <c:v>0.99855367372878567</c:v>
                </c:pt>
                <c:pt idx="1379">
                  <c:v>0.98487146880192833</c:v>
                </c:pt>
                <c:pt idx="1380">
                  <c:v>0.97118926387507121</c:v>
                </c:pt>
                <c:pt idx="1381">
                  <c:v>0.95750705894821397</c:v>
                </c:pt>
                <c:pt idx="1382">
                  <c:v>0.94382485402135696</c:v>
                </c:pt>
                <c:pt idx="1383">
                  <c:v>0.93098323617135692</c:v>
                </c:pt>
                <c:pt idx="1384">
                  <c:v>0.93376704659135701</c:v>
                </c:pt>
                <c:pt idx="1385">
                  <c:v>0.93554958495992846</c:v>
                </c:pt>
                <c:pt idx="1386">
                  <c:v>0.9373321233284998</c:v>
                </c:pt>
                <c:pt idx="1387">
                  <c:v>0.93911466169707125</c:v>
                </c:pt>
                <c:pt idx="1388">
                  <c:v>0.94216847747799992</c:v>
                </c:pt>
                <c:pt idx="1389">
                  <c:v>0.94843635999307119</c:v>
                </c:pt>
                <c:pt idx="1390">
                  <c:v>0.9561791505266426</c:v>
                </c:pt>
                <c:pt idx="1391">
                  <c:v>0.96415371756392843</c:v>
                </c:pt>
                <c:pt idx="1392">
                  <c:v>0.97259436607035699</c:v>
                </c:pt>
                <c:pt idx="1393">
                  <c:v>1.009169257595</c:v>
                </c:pt>
                <c:pt idx="1394">
                  <c:v>1.009169257595</c:v>
                </c:pt>
                <c:pt idx="1395">
                  <c:v>1.0343792698909999</c:v>
                </c:pt>
                <c:pt idx="1396">
                  <c:v>1.017443345734</c:v>
                </c:pt>
                <c:pt idx="1397">
                  <c:v>1.003471042363</c:v>
                </c:pt>
                <c:pt idx="1398">
                  <c:v>1.0168313010559999</c:v>
                </c:pt>
                <c:pt idx="1399">
                  <c:v>0.98866258598400003</c:v>
                </c:pt>
                <c:pt idx="1400">
                  <c:v>0.98866258598400003</c:v>
                </c:pt>
                <c:pt idx="1401">
                  <c:v>0.98866258598400003</c:v>
                </c:pt>
                <c:pt idx="1402">
                  <c:v>0.99492145073100002</c:v>
                </c:pt>
                <c:pt idx="1403">
                  <c:v>1.006216105774</c:v>
                </c:pt>
                <c:pt idx="1404">
                  <c:v>0.99671944179100003</c:v>
                </c:pt>
                <c:pt idx="1405">
                  <c:v>1.0172832955240001</c:v>
                </c:pt>
                <c:pt idx="1406">
                  <c:v>1.0253937563569999</c:v>
                </c:pt>
                <c:pt idx="1407">
                  <c:v>1.0253937563569999</c:v>
                </c:pt>
                <c:pt idx="1408">
                  <c:v>1.0253937563569999</c:v>
                </c:pt>
                <c:pt idx="1409">
                  <c:v>1.053540683132</c:v>
                </c:pt>
                <c:pt idx="1410">
                  <c:v>1.0063437311229999</c:v>
                </c:pt>
                <c:pt idx="1411">
                  <c:v>1.0017298258009999</c:v>
                </c:pt>
                <c:pt idx="1412">
                  <c:v>0.99965768483999995</c:v>
                </c:pt>
                <c:pt idx="1413">
                  <c:v>0.96355442470499997</c:v>
                </c:pt>
                <c:pt idx="1414">
                  <c:v>0.96355442470499997</c:v>
                </c:pt>
                <c:pt idx="1415">
                  <c:v>0.96355442470499997</c:v>
                </c:pt>
                <c:pt idx="1416">
                  <c:v>0.93697135460699998</c:v>
                </c:pt>
                <c:pt idx="1417">
                  <c:v>0.94796016885500001</c:v>
                </c:pt>
                <c:pt idx="1418">
                  <c:v>0.89509609123300005</c:v>
                </c:pt>
                <c:pt idx="1419">
                  <c:v>0.88783697849999998</c:v>
                </c:pt>
                <c:pt idx="1420">
                  <c:v>0.93679547936999996</c:v>
                </c:pt>
                <c:pt idx="1421">
                  <c:v>0.93679547936999996</c:v>
                </c:pt>
                <c:pt idx="1422">
                  <c:v>0.93679547936999996</c:v>
                </c:pt>
                <c:pt idx="1423">
                  <c:v>0.90810504606700004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47-4B97-9B03-B702920725AC}"/>
            </c:ext>
          </c:extLst>
        </c:ser>
        <c:ser>
          <c:idx val="4"/>
          <c:order val="2"/>
          <c:tx>
            <c:strRef>
              <c:f>'איור 4 נתונים'!$J$3</c:f>
              <c:strCache>
                <c:ptCount val="1"/>
                <c:pt idx="0">
                  <c:v>החזאים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</c:numCache>
            </c:numRef>
          </c:cat>
          <c:val>
            <c:numRef>
              <c:f>'איור 4 נתונים'!$J$4:$J$4000</c:f>
              <c:numCache>
                <c:formatCode>0.000</c:formatCode>
                <c:ptCount val="3997"/>
                <c:pt idx="0">
                  <c:v>0.50998571428571415</c:v>
                </c:pt>
                <c:pt idx="1">
                  <c:v>0.5130499999999999</c:v>
                </c:pt>
                <c:pt idx="2">
                  <c:v>0.511242857142857</c:v>
                </c:pt>
                <c:pt idx="3">
                  <c:v>0.50716428571428562</c:v>
                </c:pt>
                <c:pt idx="4">
                  <c:v>0.50308571428571414</c:v>
                </c:pt>
                <c:pt idx="5">
                  <c:v>0.49900714285714276</c:v>
                </c:pt>
                <c:pt idx="6">
                  <c:v>0.49697142857142845</c:v>
                </c:pt>
                <c:pt idx="7">
                  <c:v>0.4949357142857142</c:v>
                </c:pt>
                <c:pt idx="8">
                  <c:v>0.49289999999999995</c:v>
                </c:pt>
                <c:pt idx="9">
                  <c:v>0.49034285714285708</c:v>
                </c:pt>
                <c:pt idx="10">
                  <c:v>0.48778571428571421</c:v>
                </c:pt>
                <c:pt idx="11">
                  <c:v>0.48522857142857134</c:v>
                </c:pt>
                <c:pt idx="12">
                  <c:v>0.48216428571428566</c:v>
                </c:pt>
                <c:pt idx="13">
                  <c:v>0.47909999999999997</c:v>
                </c:pt>
                <c:pt idx="14">
                  <c:v>0.47603571428571428</c:v>
                </c:pt>
                <c:pt idx="15">
                  <c:v>0.47297142857142865</c:v>
                </c:pt>
                <c:pt idx="16">
                  <c:v>0.45919285714285724</c:v>
                </c:pt>
                <c:pt idx="17">
                  <c:v>0.44706428571428575</c:v>
                </c:pt>
                <c:pt idx="18">
                  <c:v>0.43328571428571433</c:v>
                </c:pt>
                <c:pt idx="19">
                  <c:v>0.41950714285714286</c:v>
                </c:pt>
                <c:pt idx="20">
                  <c:v>0.40572857142857144</c:v>
                </c:pt>
                <c:pt idx="21">
                  <c:v>0.39194999999999997</c:v>
                </c:pt>
                <c:pt idx="22">
                  <c:v>0.37817142857142855</c:v>
                </c:pt>
                <c:pt idx="23">
                  <c:v>0.36695</c:v>
                </c:pt>
                <c:pt idx="24">
                  <c:v>0.35572857142857134</c:v>
                </c:pt>
                <c:pt idx="25">
                  <c:v>0.34450714285714279</c:v>
                </c:pt>
                <c:pt idx="26">
                  <c:v>0.33379285714285706</c:v>
                </c:pt>
                <c:pt idx="27">
                  <c:v>0.32307857142857133</c:v>
                </c:pt>
                <c:pt idx="28">
                  <c:v>0.31236428571428565</c:v>
                </c:pt>
                <c:pt idx="29">
                  <c:v>0.30164999999999992</c:v>
                </c:pt>
                <c:pt idx="30">
                  <c:v>0.30164999999999992</c:v>
                </c:pt>
                <c:pt idx="31">
                  <c:v>0.30050714285714275</c:v>
                </c:pt>
                <c:pt idx="32">
                  <c:v>0.30101428571428562</c:v>
                </c:pt>
                <c:pt idx="33">
                  <c:v>0.30152142857142855</c:v>
                </c:pt>
                <c:pt idx="34">
                  <c:v>0.30202857142857142</c:v>
                </c:pt>
                <c:pt idx="35">
                  <c:v>0.3025357142857143</c:v>
                </c:pt>
                <c:pt idx="36">
                  <c:v>0.30304285714285717</c:v>
                </c:pt>
                <c:pt idx="37">
                  <c:v>0.30355000000000004</c:v>
                </c:pt>
                <c:pt idx="38">
                  <c:v>0.30405714285714291</c:v>
                </c:pt>
                <c:pt idx="39">
                  <c:v>0.30456428571428573</c:v>
                </c:pt>
                <c:pt idx="40">
                  <c:v>0.3050714285714286</c:v>
                </c:pt>
                <c:pt idx="41">
                  <c:v>0.30557857142857142</c:v>
                </c:pt>
                <c:pt idx="42">
                  <c:v>0.30608571428571435</c:v>
                </c:pt>
                <c:pt idx="43">
                  <c:v>0.30659285714285722</c:v>
                </c:pt>
                <c:pt idx="44">
                  <c:v>0.30710000000000004</c:v>
                </c:pt>
                <c:pt idx="45">
                  <c:v>0.30710000000000004</c:v>
                </c:pt>
                <c:pt idx="46">
                  <c:v>0.31230714285714295</c:v>
                </c:pt>
                <c:pt idx="47">
                  <c:v>0.32059285714285718</c:v>
                </c:pt>
                <c:pt idx="48">
                  <c:v>0.32887857142857146</c:v>
                </c:pt>
                <c:pt idx="49">
                  <c:v>0.33716428571428569</c:v>
                </c:pt>
                <c:pt idx="50">
                  <c:v>0.34544999999999998</c:v>
                </c:pt>
                <c:pt idx="51">
                  <c:v>0.35373571428571421</c:v>
                </c:pt>
                <c:pt idx="52">
                  <c:v>0.36202142857142849</c:v>
                </c:pt>
                <c:pt idx="53">
                  <c:v>0.37030714285714278</c:v>
                </c:pt>
                <c:pt idx="54">
                  <c:v>0.37859285714285701</c:v>
                </c:pt>
                <c:pt idx="55">
                  <c:v>0.38687857142857135</c:v>
                </c:pt>
                <c:pt idx="56">
                  <c:v>0.39516428571428558</c:v>
                </c:pt>
                <c:pt idx="57">
                  <c:v>0.40344999999999992</c:v>
                </c:pt>
                <c:pt idx="58">
                  <c:v>0.41118571428571421</c:v>
                </c:pt>
                <c:pt idx="59">
                  <c:v>0.41837142857142851</c:v>
                </c:pt>
                <c:pt idx="60">
                  <c:v>0.42034999999999995</c:v>
                </c:pt>
                <c:pt idx="61">
                  <c:v>0.41924999999999996</c:v>
                </c:pt>
                <c:pt idx="62">
                  <c:v>0.41814999999999997</c:v>
                </c:pt>
                <c:pt idx="63">
                  <c:v>0.41705000000000003</c:v>
                </c:pt>
                <c:pt idx="64">
                  <c:v>0.41595000000000004</c:v>
                </c:pt>
                <c:pt idx="65">
                  <c:v>0.41485000000000005</c:v>
                </c:pt>
                <c:pt idx="66">
                  <c:v>0.41375000000000012</c:v>
                </c:pt>
                <c:pt idx="67">
                  <c:v>0.41265000000000013</c:v>
                </c:pt>
                <c:pt idx="68">
                  <c:v>0.41155000000000008</c:v>
                </c:pt>
                <c:pt idx="69">
                  <c:v>0.41045000000000009</c:v>
                </c:pt>
                <c:pt idx="70">
                  <c:v>0.40935000000000005</c:v>
                </c:pt>
                <c:pt idx="71">
                  <c:v>0.40825000000000011</c:v>
                </c:pt>
                <c:pt idx="72">
                  <c:v>0.40715000000000012</c:v>
                </c:pt>
                <c:pt idx="73">
                  <c:v>0.40660000000000013</c:v>
                </c:pt>
                <c:pt idx="74">
                  <c:v>0.40605000000000013</c:v>
                </c:pt>
                <c:pt idx="75">
                  <c:v>0.42157142857142871</c:v>
                </c:pt>
                <c:pt idx="76">
                  <c:v>0.43735000000000007</c:v>
                </c:pt>
                <c:pt idx="77">
                  <c:v>0.45312857142857155</c:v>
                </c:pt>
                <c:pt idx="78">
                  <c:v>0.46890714285714302</c:v>
                </c:pt>
                <c:pt idx="79">
                  <c:v>0.48468571428571444</c:v>
                </c:pt>
                <c:pt idx="80">
                  <c:v>0.50046428571428581</c:v>
                </c:pt>
                <c:pt idx="81">
                  <c:v>0.51624285714285734</c:v>
                </c:pt>
                <c:pt idx="82">
                  <c:v>0.53202142857142865</c:v>
                </c:pt>
                <c:pt idx="83">
                  <c:v>0.54780000000000018</c:v>
                </c:pt>
                <c:pt idx="84">
                  <c:v>0.5635785714285716</c:v>
                </c:pt>
                <c:pt idx="85">
                  <c:v>0.57935714285714301</c:v>
                </c:pt>
                <c:pt idx="86">
                  <c:v>0.59568571428571448</c:v>
                </c:pt>
                <c:pt idx="87">
                  <c:v>0.61201428571428595</c:v>
                </c:pt>
                <c:pt idx="88">
                  <c:v>0.62834285714285731</c:v>
                </c:pt>
                <c:pt idx="89">
                  <c:v>0.62860000000000027</c:v>
                </c:pt>
                <c:pt idx="90">
                  <c:v>0.62860000000000027</c:v>
                </c:pt>
                <c:pt idx="91">
                  <c:v>0.62860000000000027</c:v>
                </c:pt>
                <c:pt idx="92">
                  <c:v>0.62860000000000027</c:v>
                </c:pt>
                <c:pt idx="93">
                  <c:v>0.62808571428571447</c:v>
                </c:pt>
                <c:pt idx="94">
                  <c:v>0.62757142857142867</c:v>
                </c:pt>
                <c:pt idx="95">
                  <c:v>0.62705714285714287</c:v>
                </c:pt>
                <c:pt idx="96">
                  <c:v>0.62654285714285707</c:v>
                </c:pt>
                <c:pt idx="97">
                  <c:v>0.62602857142857127</c:v>
                </c:pt>
                <c:pt idx="98">
                  <c:v>0.62551428571428558</c:v>
                </c:pt>
                <c:pt idx="99">
                  <c:v>0.62499999999999978</c:v>
                </c:pt>
                <c:pt idx="100">
                  <c:v>0.62448571428571409</c:v>
                </c:pt>
                <c:pt idx="101">
                  <c:v>0.62397142857142829</c:v>
                </c:pt>
                <c:pt idx="102">
                  <c:v>0.6234571428571426</c:v>
                </c:pt>
                <c:pt idx="103">
                  <c:v>0.62294285714285691</c:v>
                </c:pt>
                <c:pt idx="104">
                  <c:v>0.62242857142857122</c:v>
                </c:pt>
                <c:pt idx="105">
                  <c:v>0.62191428571428542</c:v>
                </c:pt>
                <c:pt idx="106">
                  <c:v>0.62139999999999973</c:v>
                </c:pt>
                <c:pt idx="107">
                  <c:v>0.63336428571428549</c:v>
                </c:pt>
                <c:pt idx="108">
                  <c:v>0.6450999999999999</c:v>
                </c:pt>
                <c:pt idx="109">
                  <c:v>0.65452142857142837</c:v>
                </c:pt>
                <c:pt idx="110">
                  <c:v>0.66394285714285695</c:v>
                </c:pt>
                <c:pt idx="111">
                  <c:v>0.67336428571428564</c:v>
                </c:pt>
                <c:pt idx="112">
                  <c:v>0.68278571428571422</c:v>
                </c:pt>
                <c:pt idx="113">
                  <c:v>0.6922071428571428</c:v>
                </c:pt>
                <c:pt idx="114">
                  <c:v>0.70210714285714282</c:v>
                </c:pt>
                <c:pt idx="115">
                  <c:v>0.71200714285714284</c:v>
                </c:pt>
                <c:pt idx="116">
                  <c:v>0.72190714285714297</c:v>
                </c:pt>
                <c:pt idx="117">
                  <c:v>0.73180714285714288</c:v>
                </c:pt>
                <c:pt idx="118">
                  <c:v>0.7417071428571429</c:v>
                </c:pt>
                <c:pt idx="119">
                  <c:v>0.75160714285714281</c:v>
                </c:pt>
                <c:pt idx="120">
                  <c:v>0.76150714285714283</c:v>
                </c:pt>
                <c:pt idx="121">
                  <c:v>0.75944285714285709</c:v>
                </c:pt>
                <c:pt idx="122">
                  <c:v>0.75712857142857126</c:v>
                </c:pt>
                <c:pt idx="123">
                  <c:v>0.75712857142857126</c:v>
                </c:pt>
                <c:pt idx="124">
                  <c:v>0.75712857142857115</c:v>
                </c:pt>
                <c:pt idx="125">
                  <c:v>0.75712857142857115</c:v>
                </c:pt>
                <c:pt idx="126">
                  <c:v>0.75712857142857115</c:v>
                </c:pt>
                <c:pt idx="127">
                  <c:v>0.75712857142857126</c:v>
                </c:pt>
                <c:pt idx="128">
                  <c:v>0.75617857142857137</c:v>
                </c:pt>
                <c:pt idx="129">
                  <c:v>0.75522857142857158</c:v>
                </c:pt>
                <c:pt idx="130">
                  <c:v>0.75427857142857158</c:v>
                </c:pt>
                <c:pt idx="131">
                  <c:v>0.75332857142857168</c:v>
                </c:pt>
                <c:pt idx="132">
                  <c:v>0.75237857142857156</c:v>
                </c:pt>
                <c:pt idx="133">
                  <c:v>0.75142857142857156</c:v>
                </c:pt>
                <c:pt idx="134">
                  <c:v>0.75047857142857144</c:v>
                </c:pt>
                <c:pt idx="135">
                  <c:v>0.74952857142857154</c:v>
                </c:pt>
                <c:pt idx="136">
                  <c:v>0.7450714285714285</c:v>
                </c:pt>
                <c:pt idx="137">
                  <c:v>0.74185714285714266</c:v>
                </c:pt>
                <c:pt idx="138">
                  <c:v>0.73864285714285693</c:v>
                </c:pt>
                <c:pt idx="139">
                  <c:v>0.73542857142857121</c:v>
                </c:pt>
                <c:pt idx="140">
                  <c:v>0.7322142857142856</c:v>
                </c:pt>
                <c:pt idx="141">
                  <c:v>0.72899999999999987</c:v>
                </c:pt>
                <c:pt idx="142">
                  <c:v>0.72685714285714276</c:v>
                </c:pt>
                <c:pt idx="143">
                  <c:v>0.72471428571428564</c:v>
                </c:pt>
                <c:pt idx="144">
                  <c:v>0.72197142857142871</c:v>
                </c:pt>
                <c:pt idx="145">
                  <c:v>0.71922857142857144</c:v>
                </c:pt>
                <c:pt idx="146">
                  <c:v>0.71648571428571439</c:v>
                </c:pt>
                <c:pt idx="147">
                  <c:v>0.71374285714285712</c:v>
                </c:pt>
                <c:pt idx="148">
                  <c:v>0.71100000000000008</c:v>
                </c:pt>
                <c:pt idx="149">
                  <c:v>0.70986428571428584</c:v>
                </c:pt>
                <c:pt idx="150">
                  <c:v>0.71242142857142876</c:v>
                </c:pt>
                <c:pt idx="151">
                  <c:v>0.71325714285714292</c:v>
                </c:pt>
                <c:pt idx="152">
                  <c:v>0.71409285714285731</c:v>
                </c:pt>
                <c:pt idx="153">
                  <c:v>0.71492857142857169</c:v>
                </c:pt>
                <c:pt idx="154">
                  <c:v>0.71576428571428596</c:v>
                </c:pt>
                <c:pt idx="155">
                  <c:v>0.71660000000000024</c:v>
                </c:pt>
                <c:pt idx="156">
                  <c:v>0.71683571428571446</c:v>
                </c:pt>
                <c:pt idx="157">
                  <c:v>0.71707142857142869</c:v>
                </c:pt>
                <c:pt idx="158">
                  <c:v>0.71790714285714297</c:v>
                </c:pt>
                <c:pt idx="159">
                  <c:v>0.71874285714285713</c:v>
                </c:pt>
                <c:pt idx="160">
                  <c:v>0.7195785714285714</c:v>
                </c:pt>
                <c:pt idx="161">
                  <c:v>0.72041428571428567</c:v>
                </c:pt>
                <c:pt idx="162">
                  <c:v>0.72125000000000006</c:v>
                </c:pt>
                <c:pt idx="163">
                  <c:v>0.7204785714285713</c:v>
                </c:pt>
                <c:pt idx="164">
                  <c:v>0.72</c:v>
                </c:pt>
                <c:pt idx="165">
                  <c:v>0.7204785714285713</c:v>
                </c:pt>
                <c:pt idx="166">
                  <c:v>0.72095714285714263</c:v>
                </c:pt>
                <c:pt idx="167">
                  <c:v>0.73316428571428549</c:v>
                </c:pt>
                <c:pt idx="168">
                  <c:v>0.74537142857142846</c:v>
                </c:pt>
                <c:pt idx="169">
                  <c:v>0.75757857142857143</c:v>
                </c:pt>
                <c:pt idx="170">
                  <c:v>0.76507857142857127</c:v>
                </c:pt>
                <c:pt idx="171">
                  <c:v>0.77189285714285716</c:v>
                </c:pt>
                <c:pt idx="172">
                  <c:v>0.77870714285714282</c:v>
                </c:pt>
                <c:pt idx="173">
                  <c:v>0.78552142857142859</c:v>
                </c:pt>
                <c:pt idx="174">
                  <c:v>0.7893285714285716</c:v>
                </c:pt>
                <c:pt idx="175">
                  <c:v>0.7931357142857145</c:v>
                </c:pt>
                <c:pt idx="176">
                  <c:v>0.7969428571428574</c:v>
                </c:pt>
                <c:pt idx="177">
                  <c:v>0.80075000000000041</c:v>
                </c:pt>
                <c:pt idx="178">
                  <c:v>0.80455714285714319</c:v>
                </c:pt>
                <c:pt idx="179">
                  <c:v>0.80788571428571465</c:v>
                </c:pt>
                <c:pt idx="180">
                  <c:v>0.811214285714286</c:v>
                </c:pt>
                <c:pt idx="181">
                  <c:v>0.80329285714285725</c:v>
                </c:pt>
                <c:pt idx="182">
                  <c:v>0.79537142857142851</c:v>
                </c:pt>
                <c:pt idx="183">
                  <c:v>0.78744999999999987</c:v>
                </c:pt>
                <c:pt idx="184">
                  <c:v>0.78375714285714271</c:v>
                </c:pt>
                <c:pt idx="185">
                  <c:v>0.78075000000000006</c:v>
                </c:pt>
                <c:pt idx="186">
                  <c:v>0.77822142857142862</c:v>
                </c:pt>
                <c:pt idx="187">
                  <c:v>0.77569285714285718</c:v>
                </c:pt>
                <c:pt idx="188">
                  <c:v>0.77617142857142851</c:v>
                </c:pt>
                <c:pt idx="189">
                  <c:v>0.77664999999999984</c:v>
                </c:pt>
                <c:pt idx="190">
                  <c:v>0.77712857142857128</c:v>
                </c:pt>
                <c:pt idx="191">
                  <c:v>0.77760714285714272</c:v>
                </c:pt>
                <c:pt idx="192">
                  <c:v>0.77808571428571416</c:v>
                </c:pt>
                <c:pt idx="193">
                  <c:v>0.7785642857142856</c:v>
                </c:pt>
                <c:pt idx="194">
                  <c:v>0.77904285714285704</c:v>
                </c:pt>
                <c:pt idx="195">
                  <c:v>0.77904285714285704</c:v>
                </c:pt>
                <c:pt idx="196">
                  <c:v>0.77904285714285704</c:v>
                </c:pt>
                <c:pt idx="197">
                  <c:v>0.77904285714285704</c:v>
                </c:pt>
                <c:pt idx="198">
                  <c:v>0.7803000000000001</c:v>
                </c:pt>
                <c:pt idx="199">
                  <c:v>0.78000714285714301</c:v>
                </c:pt>
                <c:pt idx="200">
                  <c:v>0.77923571428571436</c:v>
                </c:pt>
                <c:pt idx="201">
                  <c:v>0.77846428571428572</c:v>
                </c:pt>
                <c:pt idx="202">
                  <c:v>0.77769285714285719</c:v>
                </c:pt>
                <c:pt idx="203">
                  <c:v>0.77692142857142854</c:v>
                </c:pt>
                <c:pt idx="204">
                  <c:v>0.77615000000000001</c:v>
                </c:pt>
                <c:pt idx="205">
                  <c:v>0.77537857142857125</c:v>
                </c:pt>
                <c:pt idx="206">
                  <c:v>0.77296428571428566</c:v>
                </c:pt>
                <c:pt idx="207">
                  <c:v>0.77054999999999996</c:v>
                </c:pt>
                <c:pt idx="208">
                  <c:v>0.76813571428571414</c:v>
                </c:pt>
                <c:pt idx="209">
                  <c:v>0.7629285714285714</c:v>
                </c:pt>
                <c:pt idx="210">
                  <c:v>0.75772142857142855</c:v>
                </c:pt>
                <c:pt idx="211">
                  <c:v>0.75251428571428569</c:v>
                </c:pt>
                <c:pt idx="212">
                  <c:v>0.74652857142857154</c:v>
                </c:pt>
                <c:pt idx="213">
                  <c:v>0.73920714285714284</c:v>
                </c:pt>
                <c:pt idx="214">
                  <c:v>0.73140714285714292</c:v>
                </c:pt>
                <c:pt idx="215">
                  <c:v>0.72360714285714278</c:v>
                </c:pt>
                <c:pt idx="216">
                  <c:v>0.71580714285714275</c:v>
                </c:pt>
                <c:pt idx="217">
                  <c:v>0.70800714285714272</c:v>
                </c:pt>
                <c:pt idx="218">
                  <c:v>0.70020714285714281</c:v>
                </c:pt>
                <c:pt idx="219">
                  <c:v>0.69240714285714289</c:v>
                </c:pt>
                <c:pt idx="220">
                  <c:v>0.68625000000000003</c:v>
                </c:pt>
                <c:pt idx="221">
                  <c:v>0.68009285714285717</c:v>
                </c:pt>
                <c:pt idx="222">
                  <c:v>0.6739357142857143</c:v>
                </c:pt>
                <c:pt idx="223">
                  <c:v>0.6705714285714286</c:v>
                </c:pt>
                <c:pt idx="224">
                  <c:v>0.667207142857143</c:v>
                </c:pt>
                <c:pt idx="225">
                  <c:v>0.66384285714285718</c:v>
                </c:pt>
                <c:pt idx="226">
                  <c:v>0.66047857142857147</c:v>
                </c:pt>
                <c:pt idx="227">
                  <c:v>0.66</c:v>
                </c:pt>
                <c:pt idx="228">
                  <c:v>0.65452142857142859</c:v>
                </c:pt>
                <c:pt idx="229">
                  <c:v>0.64768571428571431</c:v>
                </c:pt>
                <c:pt idx="230">
                  <c:v>0.64085000000000003</c:v>
                </c:pt>
                <c:pt idx="231">
                  <c:v>0.63401428571428575</c:v>
                </c:pt>
                <c:pt idx="232">
                  <c:v>0.62717857142857147</c:v>
                </c:pt>
                <c:pt idx="233">
                  <c:v>0.6203428571428572</c:v>
                </c:pt>
                <c:pt idx="234">
                  <c:v>0.61350714285714292</c:v>
                </c:pt>
                <c:pt idx="235">
                  <c:v>0.60667142857142864</c:v>
                </c:pt>
                <c:pt idx="236">
                  <c:v>0.59983571428571447</c:v>
                </c:pt>
                <c:pt idx="237">
                  <c:v>0.59300000000000008</c:v>
                </c:pt>
                <c:pt idx="238">
                  <c:v>0.58616428571428592</c:v>
                </c:pt>
                <c:pt idx="239">
                  <c:v>0.57932857142857153</c:v>
                </c:pt>
                <c:pt idx="240">
                  <c:v>0.57249285714285736</c:v>
                </c:pt>
                <c:pt idx="241">
                  <c:v>0.56565714285714308</c:v>
                </c:pt>
                <c:pt idx="242">
                  <c:v>0.56430000000000013</c:v>
                </c:pt>
                <c:pt idx="243">
                  <c:v>0.56430000000000013</c:v>
                </c:pt>
                <c:pt idx="244">
                  <c:v>0.56430000000000013</c:v>
                </c:pt>
                <c:pt idx="245">
                  <c:v>0.56430000000000013</c:v>
                </c:pt>
                <c:pt idx="246">
                  <c:v>0.56430000000000013</c:v>
                </c:pt>
                <c:pt idx="247">
                  <c:v>0.5649428571428573</c:v>
                </c:pt>
                <c:pt idx="248">
                  <c:v>0.56558571428571436</c:v>
                </c:pt>
                <c:pt idx="249">
                  <c:v>0.56622857142857153</c:v>
                </c:pt>
                <c:pt idx="250">
                  <c:v>0.56687142857142858</c:v>
                </c:pt>
                <c:pt idx="251">
                  <c:v>0.56751428571428575</c:v>
                </c:pt>
                <c:pt idx="252">
                  <c:v>0.56815714285714281</c:v>
                </c:pt>
                <c:pt idx="253">
                  <c:v>0.56879999999999986</c:v>
                </c:pt>
                <c:pt idx="254">
                  <c:v>0.56944285714285703</c:v>
                </c:pt>
                <c:pt idx="255">
                  <c:v>0.5700857142857142</c:v>
                </c:pt>
                <c:pt idx="256">
                  <c:v>0.5712071428571428</c:v>
                </c:pt>
                <c:pt idx="257">
                  <c:v>0.57232857142857141</c:v>
                </c:pt>
                <c:pt idx="258">
                  <c:v>0.57345000000000002</c:v>
                </c:pt>
                <c:pt idx="259">
                  <c:v>0.57457142857142851</c:v>
                </c:pt>
                <c:pt idx="260">
                  <c:v>0.57569285714285712</c:v>
                </c:pt>
                <c:pt idx="261">
                  <c:v>0.58974285714285724</c:v>
                </c:pt>
                <c:pt idx="262">
                  <c:v>0.59944285714285717</c:v>
                </c:pt>
                <c:pt idx="263">
                  <c:v>0.60515714285714295</c:v>
                </c:pt>
                <c:pt idx="264">
                  <c:v>0.61087142857142862</c:v>
                </c:pt>
                <c:pt idx="265">
                  <c:v>0.6165857142857144</c:v>
                </c:pt>
                <c:pt idx="266">
                  <c:v>0.62230000000000008</c:v>
                </c:pt>
                <c:pt idx="267">
                  <c:v>0.62801428571428564</c:v>
                </c:pt>
                <c:pt idx="268">
                  <c:v>0.63372857142857142</c:v>
                </c:pt>
                <c:pt idx="269">
                  <c:v>0.63897142857142852</c:v>
                </c:pt>
                <c:pt idx="270">
                  <c:v>0.6437357142857143</c:v>
                </c:pt>
                <c:pt idx="271">
                  <c:v>0.64849999999999974</c:v>
                </c:pt>
                <c:pt idx="272">
                  <c:v>0.65326428571428552</c:v>
                </c:pt>
                <c:pt idx="273">
                  <c:v>0.6580285714285713</c:v>
                </c:pt>
                <c:pt idx="274">
                  <c:v>0.66279285714285707</c:v>
                </c:pt>
                <c:pt idx="275">
                  <c:v>0.65398571428571428</c:v>
                </c:pt>
                <c:pt idx="276">
                  <c:v>0.64952857142857134</c:v>
                </c:pt>
                <c:pt idx="277">
                  <c:v>0.64905714285714289</c:v>
                </c:pt>
                <c:pt idx="278">
                  <c:v>0.64858571428571443</c:v>
                </c:pt>
                <c:pt idx="279">
                  <c:v>0.64906428571428576</c:v>
                </c:pt>
                <c:pt idx="280">
                  <c:v>0.6495428571428572</c:v>
                </c:pt>
                <c:pt idx="281">
                  <c:v>0.65002142857142864</c:v>
                </c:pt>
                <c:pt idx="282">
                  <c:v>0.65050000000000008</c:v>
                </c:pt>
                <c:pt idx="283">
                  <c:v>0.65144999999999997</c:v>
                </c:pt>
                <c:pt idx="284">
                  <c:v>0.65240000000000009</c:v>
                </c:pt>
                <c:pt idx="285">
                  <c:v>0.65334999999999999</c:v>
                </c:pt>
                <c:pt idx="286">
                  <c:v>0.6543000000000001</c:v>
                </c:pt>
                <c:pt idx="287">
                  <c:v>0.65525</c:v>
                </c:pt>
                <c:pt idx="288">
                  <c:v>0.65620000000000012</c:v>
                </c:pt>
                <c:pt idx="289">
                  <c:v>0.65715000000000001</c:v>
                </c:pt>
                <c:pt idx="290">
                  <c:v>0.65810000000000013</c:v>
                </c:pt>
                <c:pt idx="291">
                  <c:v>0.65884285714285717</c:v>
                </c:pt>
                <c:pt idx="292">
                  <c:v>0.65958571428571433</c:v>
                </c:pt>
                <c:pt idx="293">
                  <c:v>0.65937857142857148</c:v>
                </c:pt>
                <c:pt idx="294">
                  <c:v>0.65917142857142863</c:v>
                </c:pt>
                <c:pt idx="295">
                  <c:v>0.65896428571428578</c:v>
                </c:pt>
                <c:pt idx="296">
                  <c:v>0.65875714285714282</c:v>
                </c:pt>
                <c:pt idx="297">
                  <c:v>0.65854999999999997</c:v>
                </c:pt>
                <c:pt idx="298">
                  <c:v>0.65686428571428568</c:v>
                </c:pt>
                <c:pt idx="299">
                  <c:v>0.65422857142857127</c:v>
                </c:pt>
                <c:pt idx="300">
                  <c:v>0.65159285714285708</c:v>
                </c:pt>
                <c:pt idx="301">
                  <c:v>0.6489571428571429</c:v>
                </c:pt>
                <c:pt idx="302">
                  <c:v>0.6463214285714286</c:v>
                </c:pt>
                <c:pt idx="303">
                  <c:v>0.64368571428571442</c:v>
                </c:pt>
                <c:pt idx="304">
                  <c:v>0.6410499999999999</c:v>
                </c:pt>
                <c:pt idx="305">
                  <c:v>0.6391714285714285</c:v>
                </c:pt>
                <c:pt idx="306">
                  <c:v>0.63729285714285722</c:v>
                </c:pt>
                <c:pt idx="307">
                  <c:v>0.63541428571428582</c:v>
                </c:pt>
                <c:pt idx="308">
                  <c:v>0.63353571428571431</c:v>
                </c:pt>
                <c:pt idx="309">
                  <c:v>0.63165714285714281</c:v>
                </c:pt>
                <c:pt idx="310">
                  <c:v>0.62977857142857141</c:v>
                </c:pt>
                <c:pt idx="311">
                  <c:v>0.62790000000000001</c:v>
                </c:pt>
                <c:pt idx="312">
                  <c:v>0.62695000000000001</c:v>
                </c:pt>
                <c:pt idx="313">
                  <c:v>0.62695000000000001</c:v>
                </c:pt>
                <c:pt idx="314">
                  <c:v>0.62695000000000001</c:v>
                </c:pt>
                <c:pt idx="315">
                  <c:v>0.62695000000000001</c:v>
                </c:pt>
                <c:pt idx="316">
                  <c:v>0.62695000000000001</c:v>
                </c:pt>
                <c:pt idx="317">
                  <c:v>0.62639999999999996</c:v>
                </c:pt>
                <c:pt idx="318">
                  <c:v>0.62640000000000007</c:v>
                </c:pt>
                <c:pt idx="319">
                  <c:v>0.62585000000000002</c:v>
                </c:pt>
                <c:pt idx="320">
                  <c:v>0.63793571428571438</c:v>
                </c:pt>
                <c:pt idx="321">
                  <c:v>0.64287857142857141</c:v>
                </c:pt>
                <c:pt idx="322">
                  <c:v>0.64782142857142855</c:v>
                </c:pt>
                <c:pt idx="323">
                  <c:v>0.65276428571428569</c:v>
                </c:pt>
                <c:pt idx="324">
                  <c:v>0.65770714285714271</c:v>
                </c:pt>
                <c:pt idx="325">
                  <c:v>0.66264999999999996</c:v>
                </c:pt>
                <c:pt idx="326">
                  <c:v>0.66814285714285704</c:v>
                </c:pt>
                <c:pt idx="327">
                  <c:v>0.67363571428571423</c:v>
                </c:pt>
                <c:pt idx="328">
                  <c:v>0.67912857142857141</c:v>
                </c:pt>
                <c:pt idx="329">
                  <c:v>0.6846214285714286</c:v>
                </c:pt>
                <c:pt idx="330">
                  <c:v>0.69011428571428568</c:v>
                </c:pt>
                <c:pt idx="331">
                  <c:v>0.69615714285714281</c:v>
                </c:pt>
                <c:pt idx="332">
                  <c:v>0.70165</c:v>
                </c:pt>
                <c:pt idx="333">
                  <c:v>0.70666428571428586</c:v>
                </c:pt>
                <c:pt idx="334">
                  <c:v>0.6990428571428573</c:v>
                </c:pt>
                <c:pt idx="335">
                  <c:v>0.69809285714285729</c:v>
                </c:pt>
                <c:pt idx="336">
                  <c:v>0.69714285714285729</c:v>
                </c:pt>
                <c:pt idx="337">
                  <c:v>0.69619285714285717</c:v>
                </c:pt>
                <c:pt idx="338">
                  <c:v>0.69476428571428561</c:v>
                </c:pt>
                <c:pt idx="339">
                  <c:v>0.69333571428571428</c:v>
                </c:pt>
                <c:pt idx="340">
                  <c:v>0.69190714285714283</c:v>
                </c:pt>
                <c:pt idx="341">
                  <c:v>0.69047857142857139</c:v>
                </c:pt>
                <c:pt idx="342">
                  <c:v>0.68904999999999994</c:v>
                </c:pt>
                <c:pt idx="343">
                  <c:v>0.68762142857142838</c:v>
                </c:pt>
                <c:pt idx="344">
                  <c:v>0.68619285714285705</c:v>
                </c:pt>
                <c:pt idx="345">
                  <c:v>0.68428571428571416</c:v>
                </c:pt>
                <c:pt idx="346">
                  <c:v>0.68237857142857128</c:v>
                </c:pt>
                <c:pt idx="347">
                  <c:v>0.68094999999999983</c:v>
                </c:pt>
                <c:pt idx="348">
                  <c:v>0.67952142857142839</c:v>
                </c:pt>
                <c:pt idx="349">
                  <c:v>0.67856428571428562</c:v>
                </c:pt>
                <c:pt idx="350">
                  <c:v>0.67760714285714285</c:v>
                </c:pt>
                <c:pt idx="351">
                  <c:v>0.67664999999999986</c:v>
                </c:pt>
                <c:pt idx="352">
                  <c:v>0.67307857142857153</c:v>
                </c:pt>
                <c:pt idx="353">
                  <c:v>0.67285714285714293</c:v>
                </c:pt>
                <c:pt idx="354">
                  <c:v>0.67263571428571445</c:v>
                </c:pt>
                <c:pt idx="355">
                  <c:v>0.67151428571428595</c:v>
                </c:pt>
                <c:pt idx="356">
                  <c:v>0.67039285714285735</c:v>
                </c:pt>
                <c:pt idx="357">
                  <c:v>0.66927142857142885</c:v>
                </c:pt>
                <c:pt idx="358">
                  <c:v>0.66815000000000013</c:v>
                </c:pt>
                <c:pt idx="359">
                  <c:v>0.66699285714285728</c:v>
                </c:pt>
                <c:pt idx="360">
                  <c:v>0.66583571428571431</c:v>
                </c:pt>
                <c:pt idx="361">
                  <c:v>0.66417142857142852</c:v>
                </c:pt>
                <c:pt idx="362">
                  <c:v>0.66250714285714274</c:v>
                </c:pt>
                <c:pt idx="363">
                  <c:v>0.66084285714285707</c:v>
                </c:pt>
                <c:pt idx="364">
                  <c:v>0.6591785714285715</c:v>
                </c:pt>
                <c:pt idx="365">
                  <c:v>0.65751428571428583</c:v>
                </c:pt>
                <c:pt idx="366">
                  <c:v>0.65944999999999998</c:v>
                </c:pt>
                <c:pt idx="367">
                  <c:v>0.65803571428571439</c:v>
                </c:pt>
                <c:pt idx="368">
                  <c:v>0.65662142857142869</c:v>
                </c:pt>
                <c:pt idx="369">
                  <c:v>0.65610714285714289</c:v>
                </c:pt>
                <c:pt idx="370">
                  <c:v>0.6555928571428572</c:v>
                </c:pt>
                <c:pt idx="371">
                  <c:v>0.6550785714285714</c:v>
                </c:pt>
                <c:pt idx="372">
                  <c:v>0.6545642857142856</c:v>
                </c:pt>
                <c:pt idx="373">
                  <c:v>0.6545642857142856</c:v>
                </c:pt>
                <c:pt idx="374">
                  <c:v>0.6545642857142856</c:v>
                </c:pt>
                <c:pt idx="375">
                  <c:v>0.65507142857142853</c:v>
                </c:pt>
                <c:pt idx="376">
                  <c:v>0.65557857142857134</c:v>
                </c:pt>
                <c:pt idx="377">
                  <c:v>0.65659999999999996</c:v>
                </c:pt>
                <c:pt idx="378">
                  <c:v>0.65762142857142858</c:v>
                </c:pt>
                <c:pt idx="379">
                  <c:v>0.6586428571428572</c:v>
                </c:pt>
                <c:pt idx="380">
                  <c:v>0.65915714285714277</c:v>
                </c:pt>
                <c:pt idx="381">
                  <c:v>0.6594714285714286</c:v>
                </c:pt>
                <c:pt idx="382">
                  <c:v>0.6597857142857142</c:v>
                </c:pt>
                <c:pt idx="383">
                  <c:v>0.66080714285714282</c:v>
                </c:pt>
                <c:pt idx="384">
                  <c:v>0.66182857142857132</c:v>
                </c:pt>
                <c:pt idx="385">
                  <c:v>0.66284999999999994</c:v>
                </c:pt>
                <c:pt idx="386">
                  <c:v>0.66387142857142856</c:v>
                </c:pt>
                <c:pt idx="387">
                  <c:v>0.66407857142857141</c:v>
                </c:pt>
                <c:pt idx="388">
                  <c:v>0.66428571428571437</c:v>
                </c:pt>
                <c:pt idx="389">
                  <c:v>0.66449285714285722</c:v>
                </c:pt>
                <c:pt idx="390">
                  <c:v>0.66422142857142863</c:v>
                </c:pt>
                <c:pt idx="391">
                  <c:v>0.66343571428571446</c:v>
                </c:pt>
                <c:pt idx="392">
                  <c:v>0.66265000000000007</c:v>
                </c:pt>
                <c:pt idx="393">
                  <c:v>0.66186428571428568</c:v>
                </c:pt>
                <c:pt idx="394">
                  <c:v>0.66107857142857152</c:v>
                </c:pt>
                <c:pt idx="395">
                  <c:v>0.6604928571428571</c:v>
                </c:pt>
                <c:pt idx="396">
                  <c:v>0.6599071428571428</c:v>
                </c:pt>
                <c:pt idx="397">
                  <c:v>0.65861428571428571</c:v>
                </c:pt>
                <c:pt idx="398">
                  <c:v>0.6573214285714285</c:v>
                </c:pt>
                <c:pt idx="399">
                  <c:v>0.65602857142857129</c:v>
                </c:pt>
                <c:pt idx="400">
                  <c:v>0.65473571428571409</c:v>
                </c:pt>
                <c:pt idx="401">
                  <c:v>0.65425714285714265</c:v>
                </c:pt>
                <c:pt idx="402">
                  <c:v>0.65377857142857132</c:v>
                </c:pt>
                <c:pt idx="403">
                  <c:v>0.65329999999999988</c:v>
                </c:pt>
                <c:pt idx="404">
                  <c:v>0.65282857142857131</c:v>
                </c:pt>
                <c:pt idx="405">
                  <c:v>0.6509285714285713</c:v>
                </c:pt>
                <c:pt idx="406">
                  <c:v>0.64902857142857129</c:v>
                </c:pt>
                <c:pt idx="407">
                  <c:v>0.64712857142857128</c:v>
                </c:pt>
                <c:pt idx="408">
                  <c:v>0.64427142857142849</c:v>
                </c:pt>
                <c:pt idx="409">
                  <c:v>0.6414142857142856</c:v>
                </c:pt>
                <c:pt idx="410">
                  <c:v>0.63855714285714271</c:v>
                </c:pt>
                <c:pt idx="411">
                  <c:v>0.63569999999999993</c:v>
                </c:pt>
                <c:pt idx="412">
                  <c:v>0.62994285714285692</c:v>
                </c:pt>
                <c:pt idx="413">
                  <c:v>0.62418571428571412</c:v>
                </c:pt>
                <c:pt idx="414">
                  <c:v>0.61842857142857144</c:v>
                </c:pt>
                <c:pt idx="415">
                  <c:v>0.61104999999999998</c:v>
                </c:pt>
                <c:pt idx="416">
                  <c:v>0.60367142857142853</c:v>
                </c:pt>
                <c:pt idx="417">
                  <c:v>0.59629285714285718</c:v>
                </c:pt>
                <c:pt idx="418">
                  <c:v>0.58938571428571429</c:v>
                </c:pt>
                <c:pt idx="419">
                  <c:v>0.58390714285714285</c:v>
                </c:pt>
                <c:pt idx="420">
                  <c:v>0.5784285714285714</c:v>
                </c:pt>
                <c:pt idx="421">
                  <c:v>0.57294999999999996</c:v>
                </c:pt>
                <c:pt idx="422">
                  <c:v>0.56842857142857128</c:v>
                </c:pt>
                <c:pt idx="423">
                  <c:v>0.56237857142857128</c:v>
                </c:pt>
                <c:pt idx="424">
                  <c:v>0.55380714285714272</c:v>
                </c:pt>
                <c:pt idx="425">
                  <c:v>0.54523571428571416</c:v>
                </c:pt>
                <c:pt idx="426">
                  <c:v>0.53956428571428561</c:v>
                </c:pt>
                <c:pt idx="427">
                  <c:v>0.53389285714285706</c:v>
                </c:pt>
                <c:pt idx="428">
                  <c:v>0.5282214285714284</c:v>
                </c:pt>
                <c:pt idx="429">
                  <c:v>0.52369999999999983</c:v>
                </c:pt>
                <c:pt idx="430">
                  <c:v>0.51917857142857127</c:v>
                </c:pt>
                <c:pt idx="431">
                  <c:v>0.51417857142857137</c:v>
                </c:pt>
                <c:pt idx="432">
                  <c:v>0.50917857142857137</c:v>
                </c:pt>
                <c:pt idx="433">
                  <c:v>0.50370000000000004</c:v>
                </c:pt>
                <c:pt idx="434">
                  <c:v>0.49822142857142865</c:v>
                </c:pt>
                <c:pt idx="435">
                  <c:v>0.4927428571428572</c:v>
                </c:pt>
                <c:pt idx="436">
                  <c:v>0.48726428571428571</c:v>
                </c:pt>
                <c:pt idx="437">
                  <c:v>0.48284285714285718</c:v>
                </c:pt>
                <c:pt idx="438">
                  <c:v>0.47951428571428573</c:v>
                </c:pt>
                <c:pt idx="439">
                  <c:v>0.47618571428571427</c:v>
                </c:pt>
                <c:pt idx="440">
                  <c:v>0.46402857142857146</c:v>
                </c:pt>
                <c:pt idx="441">
                  <c:v>0.45187142857142859</c:v>
                </c:pt>
                <c:pt idx="442">
                  <c:v>0.43971428571428578</c:v>
                </c:pt>
                <c:pt idx="443">
                  <c:v>0.42740000000000006</c:v>
                </c:pt>
                <c:pt idx="444">
                  <c:v>0.41508571428571439</c:v>
                </c:pt>
                <c:pt idx="445">
                  <c:v>0.40325000000000005</c:v>
                </c:pt>
                <c:pt idx="446">
                  <c:v>0.3929428571428572</c:v>
                </c:pt>
                <c:pt idx="447">
                  <c:v>0.3831142857142858</c:v>
                </c:pt>
                <c:pt idx="448">
                  <c:v>0.37328571428571433</c:v>
                </c:pt>
                <c:pt idx="449">
                  <c:v>0.36345714285714292</c:v>
                </c:pt>
                <c:pt idx="450">
                  <c:v>0.35362857142857151</c:v>
                </c:pt>
                <c:pt idx="451">
                  <c:v>0.34529285714285718</c:v>
                </c:pt>
                <c:pt idx="452">
                  <c:v>0.33838571428571429</c:v>
                </c:pt>
                <c:pt idx="453">
                  <c:v>0.3314785714285714</c:v>
                </c:pt>
                <c:pt idx="454">
                  <c:v>0.33340000000000003</c:v>
                </c:pt>
                <c:pt idx="455">
                  <c:v>0.3353214285714286</c:v>
                </c:pt>
                <c:pt idx="456">
                  <c:v>0.33724285714285712</c:v>
                </c:pt>
                <c:pt idx="457">
                  <c:v>0.33979285714285712</c:v>
                </c:pt>
                <c:pt idx="458">
                  <c:v>0.34234285714285712</c:v>
                </c:pt>
                <c:pt idx="459">
                  <c:v>0.34489285714285717</c:v>
                </c:pt>
                <c:pt idx="460">
                  <c:v>0.34591428571428567</c:v>
                </c:pt>
                <c:pt idx="461">
                  <c:v>0.34795714285714291</c:v>
                </c:pt>
                <c:pt idx="462">
                  <c:v>0.35000000000000003</c:v>
                </c:pt>
                <c:pt idx="463">
                  <c:v>0.35204285714285716</c:v>
                </c:pt>
                <c:pt idx="464">
                  <c:v>0.35408571428571428</c:v>
                </c:pt>
                <c:pt idx="465">
                  <c:v>0.3551071428571429</c:v>
                </c:pt>
                <c:pt idx="466">
                  <c:v>0.35612857142857146</c:v>
                </c:pt>
                <c:pt idx="467">
                  <c:v>0.35715000000000002</c:v>
                </c:pt>
                <c:pt idx="468">
                  <c:v>0.35817142857142859</c:v>
                </c:pt>
                <c:pt idx="469">
                  <c:v>0.3591928571428572</c:v>
                </c:pt>
                <c:pt idx="470">
                  <c:v>0.36021428571428571</c:v>
                </c:pt>
                <c:pt idx="471">
                  <c:v>0.36123571428571433</c:v>
                </c:pt>
                <c:pt idx="472">
                  <c:v>0.36225714285714289</c:v>
                </c:pt>
                <c:pt idx="473">
                  <c:v>0.3811357142857143</c:v>
                </c:pt>
                <c:pt idx="474">
                  <c:v>0.39789285714285716</c:v>
                </c:pt>
                <c:pt idx="475">
                  <c:v>0.41370714285714288</c:v>
                </c:pt>
                <c:pt idx="476">
                  <c:v>0.42952142857142855</c:v>
                </c:pt>
                <c:pt idx="477">
                  <c:v>0.44533571428571433</c:v>
                </c:pt>
                <c:pt idx="478">
                  <c:v>0.46115000000000006</c:v>
                </c:pt>
                <c:pt idx="479">
                  <c:v>0.47696428571428573</c:v>
                </c:pt>
                <c:pt idx="480">
                  <c:v>0.49277857142857145</c:v>
                </c:pt>
                <c:pt idx="481">
                  <c:v>0.50910714285714287</c:v>
                </c:pt>
                <c:pt idx="482">
                  <c:v>0.52499285714285715</c:v>
                </c:pt>
                <c:pt idx="483">
                  <c:v>0.54087857142857143</c:v>
                </c:pt>
                <c:pt idx="484">
                  <c:v>0.55676428571428571</c:v>
                </c:pt>
                <c:pt idx="485">
                  <c:v>0.5726500000000001</c:v>
                </c:pt>
                <c:pt idx="486">
                  <c:v>0.58805714285714306</c:v>
                </c:pt>
                <c:pt idx="487">
                  <c:v>0.5856071428571431</c:v>
                </c:pt>
                <c:pt idx="488">
                  <c:v>0.58527857142857154</c:v>
                </c:pt>
                <c:pt idx="489">
                  <c:v>0.58487142857142871</c:v>
                </c:pt>
                <c:pt idx="490">
                  <c:v>0.58446428571428577</c:v>
                </c:pt>
                <c:pt idx="491">
                  <c:v>0.58405714285714283</c:v>
                </c:pt>
                <c:pt idx="492">
                  <c:v>0.58365000000000011</c:v>
                </c:pt>
                <c:pt idx="493">
                  <c:v>0.58324285714285717</c:v>
                </c:pt>
                <c:pt idx="494">
                  <c:v>0.58283571428571423</c:v>
                </c:pt>
                <c:pt idx="495">
                  <c:v>0.58191428571428572</c:v>
                </c:pt>
                <c:pt idx="496">
                  <c:v>0.58143571428571428</c:v>
                </c:pt>
                <c:pt idx="497">
                  <c:v>0.58095714285714284</c:v>
                </c:pt>
                <c:pt idx="498">
                  <c:v>0.5804785714285714</c:v>
                </c:pt>
                <c:pt idx="499">
                  <c:v>0.57999999999999996</c:v>
                </c:pt>
                <c:pt idx="500">
                  <c:v>0.58094999999999997</c:v>
                </c:pt>
                <c:pt idx="501">
                  <c:v>0.59487857142857148</c:v>
                </c:pt>
                <c:pt idx="502">
                  <c:v>0.60344999999999993</c:v>
                </c:pt>
                <c:pt idx="503">
                  <c:v>0.61059285714285727</c:v>
                </c:pt>
                <c:pt idx="504">
                  <c:v>0.61773571428571439</c:v>
                </c:pt>
                <c:pt idx="505">
                  <c:v>0.62487857142857151</c:v>
                </c:pt>
                <c:pt idx="506">
                  <c:v>0.63202142857142862</c:v>
                </c:pt>
                <c:pt idx="507">
                  <c:v>0.64011428571428575</c:v>
                </c:pt>
                <c:pt idx="508">
                  <c:v>0.64820714285714287</c:v>
                </c:pt>
                <c:pt idx="509">
                  <c:v>0.65629999999999999</c:v>
                </c:pt>
                <c:pt idx="510">
                  <c:v>0.66439285714285712</c:v>
                </c:pt>
                <c:pt idx="511">
                  <c:v>0.67248571428571435</c:v>
                </c:pt>
                <c:pt idx="512">
                  <c:v>0.68057857142857148</c:v>
                </c:pt>
                <c:pt idx="513">
                  <c:v>0.6886714285714286</c:v>
                </c:pt>
                <c:pt idx="514">
                  <c:v>0.69486428571428571</c:v>
                </c:pt>
                <c:pt idx="515">
                  <c:v>0.68807857142857132</c:v>
                </c:pt>
                <c:pt idx="516">
                  <c:v>0.68664999999999998</c:v>
                </c:pt>
                <c:pt idx="517">
                  <c:v>0.68664999999999987</c:v>
                </c:pt>
                <c:pt idx="518">
                  <c:v>0.68664999999999987</c:v>
                </c:pt>
                <c:pt idx="519">
                  <c:v>0.68664999999999987</c:v>
                </c:pt>
                <c:pt idx="520">
                  <c:v>0.68664999999999987</c:v>
                </c:pt>
                <c:pt idx="521">
                  <c:v>0.68569999999999987</c:v>
                </c:pt>
                <c:pt idx="522">
                  <c:v>0.68379999999999985</c:v>
                </c:pt>
                <c:pt idx="523">
                  <c:v>0.68189999999999995</c:v>
                </c:pt>
                <c:pt idx="524">
                  <c:v>0.67999999999999994</c:v>
                </c:pt>
                <c:pt idx="525">
                  <c:v>0.67809999999999993</c:v>
                </c:pt>
                <c:pt idx="526">
                  <c:v>0.67619999999999991</c:v>
                </c:pt>
                <c:pt idx="527">
                  <c:v>0.67477142857142847</c:v>
                </c:pt>
                <c:pt idx="528">
                  <c:v>0.67429285714285692</c:v>
                </c:pt>
                <c:pt idx="529">
                  <c:v>0.67381428571428548</c:v>
                </c:pt>
                <c:pt idx="530">
                  <c:v>0.67333571428571404</c:v>
                </c:pt>
                <c:pt idx="531">
                  <c:v>0.67285714285714271</c:v>
                </c:pt>
                <c:pt idx="532">
                  <c:v>0.67237857142857127</c:v>
                </c:pt>
                <c:pt idx="533">
                  <c:v>0.67189999999999994</c:v>
                </c:pt>
                <c:pt idx="534">
                  <c:v>0.66023571428571426</c:v>
                </c:pt>
                <c:pt idx="535">
                  <c:v>0.6501285714285715</c:v>
                </c:pt>
                <c:pt idx="536">
                  <c:v>0.64097142857142864</c:v>
                </c:pt>
                <c:pt idx="537">
                  <c:v>0.62954285714285729</c:v>
                </c:pt>
                <c:pt idx="538">
                  <c:v>0.61811428571428573</c:v>
                </c:pt>
                <c:pt idx="539">
                  <c:v>0.60668571428571449</c:v>
                </c:pt>
                <c:pt idx="540">
                  <c:v>0.59525714285714304</c:v>
                </c:pt>
                <c:pt idx="541">
                  <c:v>0.58335714285714302</c:v>
                </c:pt>
                <c:pt idx="542">
                  <c:v>0.571457142857143</c:v>
                </c:pt>
                <c:pt idx="543">
                  <c:v>0.55955714285714309</c:v>
                </c:pt>
                <c:pt idx="544">
                  <c:v>0.54765714285714306</c:v>
                </c:pt>
                <c:pt idx="545">
                  <c:v>0.5352785714285716</c:v>
                </c:pt>
                <c:pt idx="546">
                  <c:v>0.52290000000000014</c:v>
                </c:pt>
                <c:pt idx="547">
                  <c:v>0.51052142857142868</c:v>
                </c:pt>
                <c:pt idx="548">
                  <c:v>0.50742142857142858</c:v>
                </c:pt>
                <c:pt idx="549">
                  <c:v>0.50276428571428577</c:v>
                </c:pt>
                <c:pt idx="550">
                  <c:v>0.49810714285714291</c:v>
                </c:pt>
                <c:pt idx="551">
                  <c:v>0.49572142857142859</c:v>
                </c:pt>
                <c:pt idx="552">
                  <c:v>0.49333571428571432</c:v>
                </c:pt>
                <c:pt idx="553">
                  <c:v>0.49095000000000005</c:v>
                </c:pt>
                <c:pt idx="554">
                  <c:v>0.48856428571428573</c:v>
                </c:pt>
                <c:pt idx="555">
                  <c:v>0.48617857142857146</c:v>
                </c:pt>
                <c:pt idx="556">
                  <c:v>0.48332142857142862</c:v>
                </c:pt>
                <c:pt idx="557">
                  <c:v>0.48046428571428573</c:v>
                </c:pt>
                <c:pt idx="558">
                  <c:v>0.47807857142857152</c:v>
                </c:pt>
                <c:pt idx="559">
                  <c:v>0.47617142857142863</c:v>
                </c:pt>
                <c:pt idx="560">
                  <c:v>0.4742642857142858</c:v>
                </c:pt>
                <c:pt idx="561">
                  <c:v>0.47235714285714286</c:v>
                </c:pt>
                <c:pt idx="562">
                  <c:v>0.47069285714285719</c:v>
                </c:pt>
                <c:pt idx="563">
                  <c:v>0.46902857142857141</c:v>
                </c:pt>
                <c:pt idx="564">
                  <c:v>0.47368571428571427</c:v>
                </c:pt>
                <c:pt idx="565">
                  <c:v>0.47661428571428577</c:v>
                </c:pt>
                <c:pt idx="566">
                  <c:v>0.47954285714285722</c:v>
                </c:pt>
                <c:pt idx="567">
                  <c:v>0.48247142857142872</c:v>
                </c:pt>
                <c:pt idx="568">
                  <c:v>0.48540000000000016</c:v>
                </c:pt>
                <c:pt idx="569">
                  <c:v>0.48832857142857161</c:v>
                </c:pt>
                <c:pt idx="570">
                  <c:v>0.49172857142857157</c:v>
                </c:pt>
                <c:pt idx="571">
                  <c:v>0.49512857142857164</c:v>
                </c:pt>
                <c:pt idx="572">
                  <c:v>0.49907857142857148</c:v>
                </c:pt>
                <c:pt idx="573">
                  <c:v>0.50302857142857149</c:v>
                </c:pt>
                <c:pt idx="574">
                  <c:v>0.5069785714285715</c:v>
                </c:pt>
                <c:pt idx="575">
                  <c:v>0.51092857142857151</c:v>
                </c:pt>
                <c:pt idx="576">
                  <c:v>0.51654285714285708</c:v>
                </c:pt>
                <c:pt idx="577">
                  <c:v>0.52106428571428576</c:v>
                </c:pt>
                <c:pt idx="578">
                  <c:v>0.51926428571428573</c:v>
                </c:pt>
                <c:pt idx="579">
                  <c:v>0.52015</c:v>
                </c:pt>
                <c:pt idx="580">
                  <c:v>0.52103571428571427</c:v>
                </c:pt>
                <c:pt idx="581">
                  <c:v>0.52192142857142854</c:v>
                </c:pt>
                <c:pt idx="582">
                  <c:v>0.52280714285714291</c:v>
                </c:pt>
                <c:pt idx="583">
                  <c:v>0.52369285714285707</c:v>
                </c:pt>
                <c:pt idx="584">
                  <c:v>0.52457857142857134</c:v>
                </c:pt>
                <c:pt idx="585">
                  <c:v>0.52546428571428572</c:v>
                </c:pt>
                <c:pt idx="586">
                  <c:v>0.52532857142857137</c:v>
                </c:pt>
                <c:pt idx="587">
                  <c:v>0.52519285714285713</c:v>
                </c:pt>
                <c:pt idx="588">
                  <c:v>0.52505714285714278</c:v>
                </c:pt>
                <c:pt idx="589">
                  <c:v>0.52492142857142854</c:v>
                </c:pt>
                <c:pt idx="590">
                  <c:v>0.52525714285714276</c:v>
                </c:pt>
                <c:pt idx="591">
                  <c:v>0.5266857142857142</c:v>
                </c:pt>
                <c:pt idx="592">
                  <c:v>0.52811428571428565</c:v>
                </c:pt>
                <c:pt idx="593">
                  <c:v>0.52699999999999991</c:v>
                </c:pt>
                <c:pt idx="594">
                  <c:v>0.53402142857142842</c:v>
                </c:pt>
                <c:pt idx="595">
                  <c:v>0.54104285714285705</c:v>
                </c:pt>
                <c:pt idx="596">
                  <c:v>0.54806428571428556</c:v>
                </c:pt>
                <c:pt idx="597">
                  <c:v>0.55714285714285716</c:v>
                </c:pt>
                <c:pt idx="598">
                  <c:v>0.56622142857142854</c:v>
                </c:pt>
                <c:pt idx="599">
                  <c:v>0.57530000000000014</c:v>
                </c:pt>
                <c:pt idx="600">
                  <c:v>0.58206428571428581</c:v>
                </c:pt>
                <c:pt idx="601">
                  <c:v>0.58882857142857148</c:v>
                </c:pt>
                <c:pt idx="602">
                  <c:v>0.59559285714285715</c:v>
                </c:pt>
                <c:pt idx="603">
                  <c:v>0.60235714285714281</c:v>
                </c:pt>
                <c:pt idx="604">
                  <c:v>0.60864999999999991</c:v>
                </c:pt>
                <c:pt idx="605">
                  <c:v>0.61494285714285701</c:v>
                </c:pt>
                <c:pt idx="606">
                  <c:v>0.621235714285714</c:v>
                </c:pt>
                <c:pt idx="607">
                  <c:v>0.62911428571428551</c:v>
                </c:pt>
                <c:pt idx="608">
                  <c:v>0.62732857142857124</c:v>
                </c:pt>
                <c:pt idx="609">
                  <c:v>0.62554285714285685</c:v>
                </c:pt>
                <c:pt idx="610">
                  <c:v>0.62375714285714268</c:v>
                </c:pt>
                <c:pt idx="611">
                  <c:v>0.61991428571428553</c:v>
                </c:pt>
                <c:pt idx="612">
                  <c:v>0.61607142857142827</c:v>
                </c:pt>
                <c:pt idx="613">
                  <c:v>0.61222857142857123</c:v>
                </c:pt>
                <c:pt idx="614">
                  <c:v>0.61022142857142836</c:v>
                </c:pt>
                <c:pt idx="615">
                  <c:v>0.60821428571428549</c:v>
                </c:pt>
                <c:pt idx="616">
                  <c:v>0.60620714285714272</c:v>
                </c:pt>
                <c:pt idx="617">
                  <c:v>0.60419999999999985</c:v>
                </c:pt>
                <c:pt idx="618">
                  <c:v>0.60219285714285709</c:v>
                </c:pt>
                <c:pt idx="619">
                  <c:v>0.60018571428571421</c:v>
                </c:pt>
                <c:pt idx="620">
                  <c:v>0.598657142857143</c:v>
                </c:pt>
                <c:pt idx="621">
                  <c:v>0.59712857142857145</c:v>
                </c:pt>
                <c:pt idx="622">
                  <c:v>0.59712857142857145</c:v>
                </c:pt>
                <c:pt idx="623">
                  <c:v>0.59712857142857145</c:v>
                </c:pt>
                <c:pt idx="624">
                  <c:v>0.59712857142857145</c:v>
                </c:pt>
                <c:pt idx="625">
                  <c:v>0.59842857142857131</c:v>
                </c:pt>
                <c:pt idx="626">
                  <c:v>0.59732857142857132</c:v>
                </c:pt>
                <c:pt idx="627">
                  <c:v>0.59622857142857133</c:v>
                </c:pt>
                <c:pt idx="628">
                  <c:v>0.59560714285714289</c:v>
                </c:pt>
                <c:pt idx="629">
                  <c:v>0.59498571428571423</c:v>
                </c:pt>
                <c:pt idx="630">
                  <c:v>0.59436428571428568</c:v>
                </c:pt>
                <c:pt idx="631">
                  <c:v>0.59374285714285713</c:v>
                </c:pt>
                <c:pt idx="632">
                  <c:v>0.59312142857142847</c:v>
                </c:pt>
                <c:pt idx="633">
                  <c:v>0.59104999999999996</c:v>
                </c:pt>
                <c:pt idx="634">
                  <c:v>0.58676428571428574</c:v>
                </c:pt>
                <c:pt idx="635">
                  <c:v>0.5824785714285714</c:v>
                </c:pt>
                <c:pt idx="636">
                  <c:v>0.57867142857142861</c:v>
                </c:pt>
                <c:pt idx="637">
                  <c:v>0.57486428571428572</c:v>
                </c:pt>
                <c:pt idx="638">
                  <c:v>0.57105714285714282</c:v>
                </c:pt>
                <c:pt idx="639">
                  <c:v>0.56594999999999995</c:v>
                </c:pt>
                <c:pt idx="640">
                  <c:v>0.56324285714285705</c:v>
                </c:pt>
                <c:pt idx="641">
                  <c:v>0.56053571428571414</c:v>
                </c:pt>
                <c:pt idx="642">
                  <c:v>0.55782857142857123</c:v>
                </c:pt>
                <c:pt idx="643">
                  <c:v>0.55512142857142843</c:v>
                </c:pt>
                <c:pt idx="644">
                  <c:v>0.55241428571428552</c:v>
                </c:pt>
                <c:pt idx="645">
                  <c:v>0.54970714285714273</c:v>
                </c:pt>
                <c:pt idx="646">
                  <c:v>0.54699999999999982</c:v>
                </c:pt>
                <c:pt idx="647">
                  <c:v>0.54574285714285697</c:v>
                </c:pt>
                <c:pt idx="648">
                  <c:v>0.54574285714285697</c:v>
                </c:pt>
                <c:pt idx="649">
                  <c:v>0.54574285714285697</c:v>
                </c:pt>
                <c:pt idx="650">
                  <c:v>0.54526428571428565</c:v>
                </c:pt>
                <c:pt idx="651">
                  <c:v>0.54478571428571421</c:v>
                </c:pt>
                <c:pt idx="652">
                  <c:v>0.54430714285714277</c:v>
                </c:pt>
                <c:pt idx="653">
                  <c:v>0.54382857142857144</c:v>
                </c:pt>
                <c:pt idx="654">
                  <c:v>0.55001428571428568</c:v>
                </c:pt>
                <c:pt idx="655">
                  <c:v>0.55430000000000001</c:v>
                </c:pt>
                <c:pt idx="656">
                  <c:v>0.55858571428571435</c:v>
                </c:pt>
                <c:pt idx="657">
                  <c:v>0.56287142857142858</c:v>
                </c:pt>
                <c:pt idx="658">
                  <c:v>0.5671571428571428</c:v>
                </c:pt>
                <c:pt idx="659">
                  <c:v>0.57144285714285714</c:v>
                </c:pt>
                <c:pt idx="660">
                  <c:v>0.57572857142857148</c:v>
                </c:pt>
                <c:pt idx="661">
                  <c:v>0.5800142857142857</c:v>
                </c:pt>
                <c:pt idx="662">
                  <c:v>0.58430000000000004</c:v>
                </c:pt>
                <c:pt idx="663">
                  <c:v>0.58858571428571427</c:v>
                </c:pt>
                <c:pt idx="664">
                  <c:v>0.5928714285714286</c:v>
                </c:pt>
                <c:pt idx="665">
                  <c:v>0.59715714285714283</c:v>
                </c:pt>
                <c:pt idx="666">
                  <c:v>0.60144285714285706</c:v>
                </c:pt>
                <c:pt idx="667">
                  <c:v>0.60572857142857128</c:v>
                </c:pt>
                <c:pt idx="668">
                  <c:v>0.60334999999999983</c:v>
                </c:pt>
                <c:pt idx="669">
                  <c:v>0.60239285714285695</c:v>
                </c:pt>
                <c:pt idx="670">
                  <c:v>0.60191428571428562</c:v>
                </c:pt>
                <c:pt idx="671">
                  <c:v>0.60143571428571418</c:v>
                </c:pt>
                <c:pt idx="672">
                  <c:v>0.60095714285714286</c:v>
                </c:pt>
                <c:pt idx="673">
                  <c:v>0.60047857142857131</c:v>
                </c:pt>
                <c:pt idx="674">
                  <c:v>0.59999999999999987</c:v>
                </c:pt>
                <c:pt idx="675">
                  <c:v>0.59952142857142843</c:v>
                </c:pt>
                <c:pt idx="676">
                  <c:v>0.59952142857142843</c:v>
                </c:pt>
                <c:pt idx="677">
                  <c:v>0.59952142857142843</c:v>
                </c:pt>
                <c:pt idx="678">
                  <c:v>0.59952142857142843</c:v>
                </c:pt>
                <c:pt idx="679">
                  <c:v>0.59952142857142843</c:v>
                </c:pt>
                <c:pt idx="680">
                  <c:v>0.59952142857142843</c:v>
                </c:pt>
                <c:pt idx="681">
                  <c:v>0.59952142857142843</c:v>
                </c:pt>
                <c:pt idx="682">
                  <c:v>0.59952142857142843</c:v>
                </c:pt>
                <c:pt idx="683">
                  <c:v>0.59999999999999987</c:v>
                </c:pt>
                <c:pt idx="684">
                  <c:v>0.59999999999999987</c:v>
                </c:pt>
                <c:pt idx="685">
                  <c:v>0.61339285714285707</c:v>
                </c:pt>
                <c:pt idx="686">
                  <c:v>0.62553571428571419</c:v>
                </c:pt>
                <c:pt idx="687">
                  <c:v>0.63767857142857132</c:v>
                </c:pt>
                <c:pt idx="688">
                  <c:v>0.64982142857142844</c:v>
                </c:pt>
                <c:pt idx="689">
                  <c:v>0.65815714285714277</c:v>
                </c:pt>
                <c:pt idx="690">
                  <c:v>0.666492857142857</c:v>
                </c:pt>
                <c:pt idx="691">
                  <c:v>0.6731285714285713</c:v>
                </c:pt>
                <c:pt idx="692">
                  <c:v>0.67976428571428571</c:v>
                </c:pt>
                <c:pt idx="693">
                  <c:v>0.68640000000000001</c:v>
                </c:pt>
                <c:pt idx="694">
                  <c:v>0.69303571428571431</c:v>
                </c:pt>
                <c:pt idx="695">
                  <c:v>0.6996714285714285</c:v>
                </c:pt>
                <c:pt idx="696">
                  <c:v>0.7063071428571428</c:v>
                </c:pt>
                <c:pt idx="697">
                  <c:v>0.7129428571428571</c:v>
                </c:pt>
                <c:pt idx="698">
                  <c:v>0.7195785714285714</c:v>
                </c:pt>
                <c:pt idx="699">
                  <c:v>0.71282142857142861</c:v>
                </c:pt>
                <c:pt idx="700">
                  <c:v>0.70731428571428556</c:v>
                </c:pt>
                <c:pt idx="701">
                  <c:v>0.70180714285714274</c:v>
                </c:pt>
                <c:pt idx="702">
                  <c:v>0.69629999999999992</c:v>
                </c:pt>
                <c:pt idx="703">
                  <c:v>0.6946</c:v>
                </c:pt>
                <c:pt idx="704">
                  <c:v>0.69289999999999996</c:v>
                </c:pt>
                <c:pt idx="705">
                  <c:v>0.69289999999999996</c:v>
                </c:pt>
                <c:pt idx="706">
                  <c:v>0.69289999999999996</c:v>
                </c:pt>
                <c:pt idx="707">
                  <c:v>0.69289999999999996</c:v>
                </c:pt>
                <c:pt idx="708">
                  <c:v>0.69289999999999996</c:v>
                </c:pt>
                <c:pt idx="709">
                  <c:v>0.69289999999999996</c:v>
                </c:pt>
                <c:pt idx="710">
                  <c:v>0.69289999999999996</c:v>
                </c:pt>
                <c:pt idx="711">
                  <c:v>0.69238571428571427</c:v>
                </c:pt>
                <c:pt idx="712">
                  <c:v>0.69187142857142869</c:v>
                </c:pt>
                <c:pt idx="713">
                  <c:v>0.69135714285714289</c:v>
                </c:pt>
                <c:pt idx="714">
                  <c:v>0.6908428571428572</c:v>
                </c:pt>
                <c:pt idx="715">
                  <c:v>0.6903285714285714</c:v>
                </c:pt>
                <c:pt idx="716">
                  <c:v>0.69226428571428578</c:v>
                </c:pt>
                <c:pt idx="717">
                  <c:v>0.69182142857142848</c:v>
                </c:pt>
                <c:pt idx="718">
                  <c:v>0.6913785714285714</c:v>
                </c:pt>
                <c:pt idx="719">
                  <c:v>0.6909357142857141</c:v>
                </c:pt>
                <c:pt idx="720">
                  <c:v>0.69049285714285702</c:v>
                </c:pt>
                <c:pt idx="721">
                  <c:v>0.69004999999999994</c:v>
                </c:pt>
                <c:pt idx="722">
                  <c:v>0.68960714285714275</c:v>
                </c:pt>
                <c:pt idx="723">
                  <c:v>0.68916428571428567</c:v>
                </c:pt>
                <c:pt idx="724">
                  <c:v>0.68872142857142848</c:v>
                </c:pt>
                <c:pt idx="725">
                  <c:v>0.68783571428571422</c:v>
                </c:pt>
                <c:pt idx="726">
                  <c:v>0.68694999999999984</c:v>
                </c:pt>
                <c:pt idx="727">
                  <c:v>0.68606428571428568</c:v>
                </c:pt>
                <c:pt idx="728">
                  <c:v>0.68517857142857141</c:v>
                </c:pt>
                <c:pt idx="729">
                  <c:v>0.68429285714285715</c:v>
                </c:pt>
                <c:pt idx="730">
                  <c:v>0.68095714285714271</c:v>
                </c:pt>
                <c:pt idx="731">
                  <c:v>0.67878571428571433</c:v>
                </c:pt>
                <c:pt idx="732">
                  <c:v>0.67661428571428572</c:v>
                </c:pt>
                <c:pt idx="733">
                  <c:v>0.67444285714285723</c:v>
                </c:pt>
                <c:pt idx="734">
                  <c:v>0.67227142857142863</c:v>
                </c:pt>
                <c:pt idx="735">
                  <c:v>0.67010000000000003</c:v>
                </c:pt>
                <c:pt idx="736">
                  <c:v>0.66792857142857154</c:v>
                </c:pt>
                <c:pt idx="737">
                  <c:v>0.66575714285714294</c:v>
                </c:pt>
                <c:pt idx="738">
                  <c:v>0.66313571428571438</c:v>
                </c:pt>
                <c:pt idx="739">
                  <c:v>0.6614714285714286</c:v>
                </c:pt>
                <c:pt idx="740">
                  <c:v>0.65980714285714281</c:v>
                </c:pt>
                <c:pt idx="741">
                  <c:v>0.65814285714285714</c:v>
                </c:pt>
                <c:pt idx="742">
                  <c:v>0.65647857142857158</c:v>
                </c:pt>
                <c:pt idx="743">
                  <c:v>0.65481428571428579</c:v>
                </c:pt>
                <c:pt idx="744">
                  <c:v>0.65270714285714304</c:v>
                </c:pt>
                <c:pt idx="745">
                  <c:v>0.6518142857142859</c:v>
                </c:pt>
                <c:pt idx="746">
                  <c:v>0.65255714285714295</c:v>
                </c:pt>
                <c:pt idx="747">
                  <c:v>0.65329999999999999</c:v>
                </c:pt>
                <c:pt idx="748">
                  <c:v>0.65404285714285726</c:v>
                </c:pt>
                <c:pt idx="749">
                  <c:v>0.6547857142857143</c:v>
                </c:pt>
                <c:pt idx="750">
                  <c:v>0.65552857142857135</c:v>
                </c:pt>
                <c:pt idx="751">
                  <c:v>0.65627142857142851</c:v>
                </c:pt>
                <c:pt idx="752">
                  <c:v>0.65746428571428572</c:v>
                </c:pt>
                <c:pt idx="753">
                  <c:v>0.65865714285714283</c:v>
                </c:pt>
                <c:pt idx="754">
                  <c:v>0.65984999999999994</c:v>
                </c:pt>
                <c:pt idx="755">
                  <c:v>0.66104285714285704</c:v>
                </c:pt>
                <c:pt idx="756">
                  <c:v>0.66223571428571415</c:v>
                </c:pt>
                <c:pt idx="757">
                  <c:v>0.66342857142857137</c:v>
                </c:pt>
                <c:pt idx="758">
                  <c:v>0.66506428571428555</c:v>
                </c:pt>
                <c:pt idx="759">
                  <c:v>0.66669999999999985</c:v>
                </c:pt>
                <c:pt idx="760">
                  <c:v>0.66669999999999985</c:v>
                </c:pt>
                <c:pt idx="761">
                  <c:v>0.66669999999999985</c:v>
                </c:pt>
                <c:pt idx="762">
                  <c:v>0.66622142857142841</c:v>
                </c:pt>
                <c:pt idx="763">
                  <c:v>0.66574285714285697</c:v>
                </c:pt>
                <c:pt idx="764">
                  <c:v>0.66526428571428553</c:v>
                </c:pt>
                <c:pt idx="765">
                  <c:v>0.6647857142857142</c:v>
                </c:pt>
                <c:pt idx="766">
                  <c:v>0.66225714285714266</c:v>
                </c:pt>
                <c:pt idx="767">
                  <c:v>0.66106428571428566</c:v>
                </c:pt>
                <c:pt idx="768">
                  <c:v>0.65987142857142866</c:v>
                </c:pt>
                <c:pt idx="769">
                  <c:v>0.65867857142857145</c:v>
                </c:pt>
                <c:pt idx="770">
                  <c:v>0.65748571428571445</c:v>
                </c:pt>
                <c:pt idx="771">
                  <c:v>0.65629285714285734</c:v>
                </c:pt>
                <c:pt idx="772">
                  <c:v>0.65510000000000013</c:v>
                </c:pt>
                <c:pt idx="773">
                  <c:v>0.65390714285714302</c:v>
                </c:pt>
                <c:pt idx="774">
                  <c:v>0.6527142857142858</c:v>
                </c:pt>
                <c:pt idx="775">
                  <c:v>0.6515214285714287</c:v>
                </c:pt>
                <c:pt idx="776">
                  <c:v>0.65080714285714303</c:v>
                </c:pt>
                <c:pt idx="777">
                  <c:v>0.65009285714285725</c:v>
                </c:pt>
                <c:pt idx="778">
                  <c:v>0.64937857142857158</c:v>
                </c:pt>
                <c:pt idx="779">
                  <c:v>0.66295000000000015</c:v>
                </c:pt>
                <c:pt idx="780">
                  <c:v>0.67500000000000016</c:v>
                </c:pt>
                <c:pt idx="781">
                  <c:v>0.68571428571428594</c:v>
                </c:pt>
                <c:pt idx="782">
                  <c:v>0.69642857142857151</c:v>
                </c:pt>
                <c:pt idx="783">
                  <c:v>0.7071428571428573</c:v>
                </c:pt>
                <c:pt idx="784">
                  <c:v>0.71785714285714286</c:v>
                </c:pt>
                <c:pt idx="785">
                  <c:v>0.72857142857142865</c:v>
                </c:pt>
                <c:pt idx="786">
                  <c:v>0.73928571428571443</c:v>
                </c:pt>
                <c:pt idx="787">
                  <c:v>0.75000000000000011</c:v>
                </c:pt>
                <c:pt idx="788">
                  <c:v>0.75982142857142865</c:v>
                </c:pt>
                <c:pt idx="789">
                  <c:v>0.76964285714285718</c:v>
                </c:pt>
                <c:pt idx="790">
                  <c:v>0.77946428571428561</c:v>
                </c:pt>
                <c:pt idx="791">
                  <c:v>0.78928571428571404</c:v>
                </c:pt>
                <c:pt idx="792">
                  <c:v>0.79910714285714268</c:v>
                </c:pt>
                <c:pt idx="793">
                  <c:v>0.79464285714285698</c:v>
                </c:pt>
                <c:pt idx="794">
                  <c:v>0.79374999999999984</c:v>
                </c:pt>
                <c:pt idx="795">
                  <c:v>0.79196428571428557</c:v>
                </c:pt>
                <c:pt idx="796">
                  <c:v>0.79017857142857129</c:v>
                </c:pt>
                <c:pt idx="797">
                  <c:v>0.78839285714285712</c:v>
                </c:pt>
                <c:pt idx="798">
                  <c:v>0.78660714285714284</c:v>
                </c:pt>
                <c:pt idx="799">
                  <c:v>0.78482142857142867</c:v>
                </c:pt>
                <c:pt idx="800">
                  <c:v>0.78303571428571428</c:v>
                </c:pt>
                <c:pt idx="801">
                  <c:v>0.78125000000000011</c:v>
                </c:pt>
                <c:pt idx="802">
                  <c:v>0.78035714285714308</c:v>
                </c:pt>
                <c:pt idx="803">
                  <c:v>0.77946428571428594</c:v>
                </c:pt>
                <c:pt idx="804">
                  <c:v>0.77857142857142869</c:v>
                </c:pt>
                <c:pt idx="805">
                  <c:v>0.77767857142857166</c:v>
                </c:pt>
                <c:pt idx="806">
                  <c:v>0.77678571428571441</c:v>
                </c:pt>
                <c:pt idx="807">
                  <c:v>0.77410714285714299</c:v>
                </c:pt>
                <c:pt idx="808">
                  <c:v>0.7724000000000002</c:v>
                </c:pt>
                <c:pt idx="809">
                  <c:v>0.77158571428571443</c:v>
                </c:pt>
                <c:pt idx="810">
                  <c:v>0.77077142857142877</c:v>
                </c:pt>
                <c:pt idx="811">
                  <c:v>0.76871428571428591</c:v>
                </c:pt>
                <c:pt idx="812">
                  <c:v>0.76665714285714304</c:v>
                </c:pt>
                <c:pt idx="813">
                  <c:v>0.76460000000000006</c:v>
                </c:pt>
                <c:pt idx="814">
                  <c:v>0.76363571428571431</c:v>
                </c:pt>
                <c:pt idx="815">
                  <c:v>0.76267142857142856</c:v>
                </c:pt>
                <c:pt idx="816">
                  <c:v>0.7617071428571428</c:v>
                </c:pt>
                <c:pt idx="817">
                  <c:v>0.75889999999999991</c:v>
                </c:pt>
                <c:pt idx="818">
                  <c:v>0.75660714285714281</c:v>
                </c:pt>
                <c:pt idx="819">
                  <c:v>0.75431428571428571</c:v>
                </c:pt>
                <c:pt idx="820">
                  <c:v>0.75202142857142851</c:v>
                </c:pt>
                <c:pt idx="821">
                  <c:v>0.75151428571428591</c:v>
                </c:pt>
                <c:pt idx="822">
                  <c:v>0.75003571428571436</c:v>
                </c:pt>
                <c:pt idx="823">
                  <c:v>0.74855714285714292</c:v>
                </c:pt>
                <c:pt idx="824">
                  <c:v>0.74707857142857137</c:v>
                </c:pt>
                <c:pt idx="825">
                  <c:v>0.74684285714285714</c:v>
                </c:pt>
                <c:pt idx="826">
                  <c:v>0.74660714285714291</c:v>
                </c:pt>
                <c:pt idx="827">
                  <c:v>0.74637142857142869</c:v>
                </c:pt>
                <c:pt idx="828">
                  <c:v>0.74531428571428571</c:v>
                </c:pt>
                <c:pt idx="829">
                  <c:v>0.74425714285714295</c:v>
                </c:pt>
                <c:pt idx="830">
                  <c:v>0.74320000000000008</c:v>
                </c:pt>
                <c:pt idx="831">
                  <c:v>0.74398571428571436</c:v>
                </c:pt>
                <c:pt idx="832">
                  <c:v>0.74425714285714295</c:v>
                </c:pt>
                <c:pt idx="833">
                  <c:v>0.74452857142857154</c:v>
                </c:pt>
                <c:pt idx="834">
                  <c:v>0.74480000000000002</c:v>
                </c:pt>
                <c:pt idx="835">
                  <c:v>0.74602142857142861</c:v>
                </c:pt>
                <c:pt idx="836">
                  <c:v>0.75789285714285715</c:v>
                </c:pt>
                <c:pt idx="837">
                  <c:v>0.76976428571428568</c:v>
                </c:pt>
                <c:pt idx="838">
                  <c:v>0.7792</c:v>
                </c:pt>
                <c:pt idx="839">
                  <c:v>0.78863571428571422</c:v>
                </c:pt>
                <c:pt idx="840">
                  <c:v>0.79807142857142854</c:v>
                </c:pt>
                <c:pt idx="841">
                  <c:v>0.80750714285714287</c:v>
                </c:pt>
                <c:pt idx="842">
                  <c:v>0.8166714285714286</c:v>
                </c:pt>
                <c:pt idx="843">
                  <c:v>0.82597142857142869</c:v>
                </c:pt>
                <c:pt idx="844">
                  <c:v>0.8358214285714286</c:v>
                </c:pt>
                <c:pt idx="845">
                  <c:v>0.84524285714285718</c:v>
                </c:pt>
                <c:pt idx="846">
                  <c:v>0.85466428571428577</c:v>
                </c:pt>
                <c:pt idx="847">
                  <c:v>0.86408571428571435</c:v>
                </c:pt>
                <c:pt idx="848">
                  <c:v>0.87350714285714304</c:v>
                </c:pt>
                <c:pt idx="849">
                  <c:v>0.8819785714285715</c:v>
                </c:pt>
                <c:pt idx="850">
                  <c:v>0.87980000000000025</c:v>
                </c:pt>
                <c:pt idx="851">
                  <c:v>0.8782000000000002</c:v>
                </c:pt>
                <c:pt idx="852">
                  <c:v>0.87903571428571436</c:v>
                </c:pt>
                <c:pt idx="853">
                  <c:v>0.87987142857142864</c:v>
                </c:pt>
                <c:pt idx="854">
                  <c:v>0.88070714285714291</c:v>
                </c:pt>
                <c:pt idx="855">
                  <c:v>0.88154285714285696</c:v>
                </c:pt>
                <c:pt idx="856">
                  <c:v>0.88237857142857135</c:v>
                </c:pt>
                <c:pt idx="857">
                  <c:v>0.88307857142857127</c:v>
                </c:pt>
                <c:pt idx="858">
                  <c:v>0.88322857142857136</c:v>
                </c:pt>
                <c:pt idx="859">
                  <c:v>0.88380714285714279</c:v>
                </c:pt>
                <c:pt idx="860">
                  <c:v>0.88438571428571422</c:v>
                </c:pt>
                <c:pt idx="861">
                  <c:v>0.88496428571428554</c:v>
                </c:pt>
                <c:pt idx="862">
                  <c:v>0.88554285714285708</c:v>
                </c:pt>
                <c:pt idx="863">
                  <c:v>0.88802142857142852</c:v>
                </c:pt>
                <c:pt idx="864">
                  <c:v>0.89049999999999996</c:v>
                </c:pt>
                <c:pt idx="865">
                  <c:v>0.89239999999999997</c:v>
                </c:pt>
                <c:pt idx="866">
                  <c:v>0.89789285714285705</c:v>
                </c:pt>
                <c:pt idx="867">
                  <c:v>0.90292142857142854</c:v>
                </c:pt>
                <c:pt idx="868">
                  <c:v>0.90795000000000015</c:v>
                </c:pt>
                <c:pt idx="869">
                  <c:v>0.91297857142857153</c:v>
                </c:pt>
                <c:pt idx="870">
                  <c:v>0.91800714285714302</c:v>
                </c:pt>
                <c:pt idx="871">
                  <c:v>0.92297857142857154</c:v>
                </c:pt>
                <c:pt idx="872">
                  <c:v>0.92795000000000016</c:v>
                </c:pt>
                <c:pt idx="873">
                  <c:v>0.93292142857142868</c:v>
                </c:pt>
                <c:pt idx="874">
                  <c:v>0.93789285714285742</c:v>
                </c:pt>
                <c:pt idx="875">
                  <c:v>0.94286428571428593</c:v>
                </c:pt>
                <c:pt idx="876">
                  <c:v>0.94783571428571445</c:v>
                </c:pt>
                <c:pt idx="877">
                  <c:v>0.95090714285714295</c:v>
                </c:pt>
                <c:pt idx="878">
                  <c:v>0.95397857142857156</c:v>
                </c:pt>
                <c:pt idx="879">
                  <c:v>0.95660000000000001</c:v>
                </c:pt>
                <c:pt idx="880">
                  <c:v>0.95562857142857138</c:v>
                </c:pt>
                <c:pt idx="881">
                  <c:v>0.95512142857142845</c:v>
                </c:pt>
                <c:pt idx="882">
                  <c:v>0.95461428571428553</c:v>
                </c:pt>
                <c:pt idx="883">
                  <c:v>0.9541071428571426</c:v>
                </c:pt>
                <c:pt idx="884">
                  <c:v>0.95359999999999967</c:v>
                </c:pt>
                <c:pt idx="885">
                  <c:v>0.95314999999999972</c:v>
                </c:pt>
                <c:pt idx="886">
                  <c:v>0.95269999999999977</c:v>
                </c:pt>
                <c:pt idx="887">
                  <c:v>0.95224999999999971</c:v>
                </c:pt>
                <c:pt idx="888">
                  <c:v>0.95179999999999976</c:v>
                </c:pt>
                <c:pt idx="889">
                  <c:v>0.95134999999999981</c:v>
                </c:pt>
                <c:pt idx="890">
                  <c:v>0.95089999999999975</c:v>
                </c:pt>
                <c:pt idx="891">
                  <c:v>0.9504499999999998</c:v>
                </c:pt>
                <c:pt idx="892">
                  <c:v>0.94999999999999984</c:v>
                </c:pt>
                <c:pt idx="893">
                  <c:v>0.94999999999999984</c:v>
                </c:pt>
                <c:pt idx="894">
                  <c:v>0.94999999999999984</c:v>
                </c:pt>
                <c:pt idx="895">
                  <c:v>0.94999999999999984</c:v>
                </c:pt>
                <c:pt idx="896">
                  <c:v>0.94999999999999984</c:v>
                </c:pt>
                <c:pt idx="897">
                  <c:v>0.94999999999999984</c:v>
                </c:pt>
                <c:pt idx="898">
                  <c:v>0.95552142857142841</c:v>
                </c:pt>
                <c:pt idx="899">
                  <c:v>0.95964285714285702</c:v>
                </c:pt>
                <c:pt idx="900">
                  <c:v>0.96376428571428563</c:v>
                </c:pt>
                <c:pt idx="901">
                  <c:v>0.96788571428571424</c:v>
                </c:pt>
                <c:pt idx="902">
                  <c:v>0.97145714285714291</c:v>
                </c:pt>
                <c:pt idx="903">
                  <c:v>0.97502857142857136</c:v>
                </c:pt>
                <c:pt idx="904">
                  <c:v>0.97860000000000003</c:v>
                </c:pt>
                <c:pt idx="905">
                  <c:v>0.98217142857142858</c:v>
                </c:pt>
                <c:pt idx="906">
                  <c:v>0.98574285714285714</c:v>
                </c:pt>
                <c:pt idx="907">
                  <c:v>0.98797857142857137</c:v>
                </c:pt>
                <c:pt idx="908">
                  <c:v>0.9902142857142856</c:v>
                </c:pt>
                <c:pt idx="909">
                  <c:v>0.99244999999999972</c:v>
                </c:pt>
                <c:pt idx="910">
                  <c:v>0.99468571428571395</c:v>
                </c:pt>
                <c:pt idx="911">
                  <c:v>0.99692142857142829</c:v>
                </c:pt>
                <c:pt idx="912">
                  <c:v>0.9945285714285711</c:v>
                </c:pt>
                <c:pt idx="913">
                  <c:v>0.99353571428571408</c:v>
                </c:pt>
                <c:pt idx="914">
                  <c:v>0.99254285714285706</c:v>
                </c:pt>
                <c:pt idx="915">
                  <c:v>0.99155000000000004</c:v>
                </c:pt>
                <c:pt idx="916">
                  <c:v>0.99110714285714285</c:v>
                </c:pt>
                <c:pt idx="917">
                  <c:v>0.99066428571428577</c:v>
                </c:pt>
                <c:pt idx="918">
                  <c:v>0.9902214285714287</c:v>
                </c:pt>
                <c:pt idx="919">
                  <c:v>0.98977857142857151</c:v>
                </c:pt>
                <c:pt idx="920">
                  <c:v>0.98933571428571443</c:v>
                </c:pt>
                <c:pt idx="921">
                  <c:v>0.99022857142857146</c:v>
                </c:pt>
                <c:pt idx="922">
                  <c:v>0.99112142857142871</c:v>
                </c:pt>
                <c:pt idx="923">
                  <c:v>0.99201428571428585</c:v>
                </c:pt>
                <c:pt idx="924">
                  <c:v>0.99290714285714299</c:v>
                </c:pt>
                <c:pt idx="925">
                  <c:v>0.99380000000000013</c:v>
                </c:pt>
                <c:pt idx="926">
                  <c:v>0.99380000000000013</c:v>
                </c:pt>
                <c:pt idx="927">
                  <c:v>1.0028142857142857</c:v>
                </c:pt>
                <c:pt idx="928">
                  <c:v>1.0104</c:v>
                </c:pt>
                <c:pt idx="929">
                  <c:v>1.0179857142857143</c:v>
                </c:pt>
                <c:pt idx="930">
                  <c:v>1.0255714285714286</c:v>
                </c:pt>
                <c:pt idx="931">
                  <c:v>1.0331571428571427</c:v>
                </c:pt>
                <c:pt idx="932">
                  <c:v>1.0407428571428572</c:v>
                </c:pt>
                <c:pt idx="933">
                  <c:v>1.0483285714285713</c:v>
                </c:pt>
                <c:pt idx="934">
                  <c:v>1.0559142857142856</c:v>
                </c:pt>
                <c:pt idx="935">
                  <c:v>1.0634999999999999</c:v>
                </c:pt>
                <c:pt idx="936">
                  <c:v>1.071085714285714</c:v>
                </c:pt>
                <c:pt idx="937">
                  <c:v>1.0786714285714283</c:v>
                </c:pt>
                <c:pt idx="938">
                  <c:v>1.0862571428571426</c:v>
                </c:pt>
                <c:pt idx="939">
                  <c:v>1.0938428571428569</c:v>
                </c:pt>
                <c:pt idx="940">
                  <c:v>1.1014285714285712</c:v>
                </c:pt>
                <c:pt idx="941">
                  <c:v>1.1004785714285712</c:v>
                </c:pt>
                <c:pt idx="942">
                  <c:v>1.1014285714285712</c:v>
                </c:pt>
                <c:pt idx="943">
                  <c:v>1.1023785714285714</c:v>
                </c:pt>
                <c:pt idx="944">
                  <c:v>1.1033285714285714</c:v>
                </c:pt>
                <c:pt idx="945">
                  <c:v>1.1042785714285714</c:v>
                </c:pt>
                <c:pt idx="946">
                  <c:v>1.1052285714285717</c:v>
                </c:pt>
                <c:pt idx="947">
                  <c:v>1.107607142857143</c:v>
                </c:pt>
                <c:pt idx="948">
                  <c:v>1.1099857142857146</c:v>
                </c:pt>
                <c:pt idx="949">
                  <c:v>1.1123642857142859</c:v>
                </c:pt>
                <c:pt idx="950">
                  <c:v>1.1147428571428573</c:v>
                </c:pt>
                <c:pt idx="951">
                  <c:v>1.1171214285714286</c:v>
                </c:pt>
                <c:pt idx="952">
                  <c:v>1.1194999999999999</c:v>
                </c:pt>
                <c:pt idx="953">
                  <c:v>1.1218785714285715</c:v>
                </c:pt>
                <c:pt idx="954">
                  <c:v>1.1242571428571428</c:v>
                </c:pt>
                <c:pt idx="955">
                  <c:v>1.1261571428571429</c:v>
                </c:pt>
                <c:pt idx="956">
                  <c:v>1.1275857142857144</c:v>
                </c:pt>
                <c:pt idx="957">
                  <c:v>1.129014285714286</c:v>
                </c:pt>
                <c:pt idx="958">
                  <c:v>1.140307142857143</c:v>
                </c:pt>
                <c:pt idx="959">
                  <c:v>1.1516000000000002</c:v>
                </c:pt>
                <c:pt idx="960">
                  <c:v>1.1628928571428572</c:v>
                </c:pt>
                <c:pt idx="961">
                  <c:v>1.1676571428571429</c:v>
                </c:pt>
                <c:pt idx="962">
                  <c:v>1.1724214285714285</c:v>
                </c:pt>
                <c:pt idx="963">
                  <c:v>1.1771857142857143</c:v>
                </c:pt>
                <c:pt idx="964">
                  <c:v>1.1824285714285714</c:v>
                </c:pt>
                <c:pt idx="965">
                  <c:v>1.1876714285714285</c:v>
                </c:pt>
                <c:pt idx="966">
                  <c:v>1.1929142857142856</c:v>
                </c:pt>
                <c:pt idx="967">
                  <c:v>1.1981571428571427</c:v>
                </c:pt>
                <c:pt idx="968">
                  <c:v>1.2033999999999998</c:v>
                </c:pt>
                <c:pt idx="969">
                  <c:v>1.2086428571428571</c:v>
                </c:pt>
                <c:pt idx="970">
                  <c:v>1.2134071428571427</c:v>
                </c:pt>
                <c:pt idx="971">
                  <c:v>1.2181714285714285</c:v>
                </c:pt>
                <c:pt idx="972">
                  <c:v>1.2130714285714284</c:v>
                </c:pt>
                <c:pt idx="973">
                  <c:v>1.2079714285714283</c:v>
                </c:pt>
                <c:pt idx="974">
                  <c:v>1.2028714285714284</c:v>
                </c:pt>
                <c:pt idx="975">
                  <c:v>1.2028714285714284</c:v>
                </c:pt>
                <c:pt idx="976">
                  <c:v>1.2028714285714284</c:v>
                </c:pt>
                <c:pt idx="977">
                  <c:v>1.2028714285714284</c:v>
                </c:pt>
                <c:pt idx="978">
                  <c:v>1.202392857142857</c:v>
                </c:pt>
                <c:pt idx="979">
                  <c:v>1.2019142857142853</c:v>
                </c:pt>
                <c:pt idx="980">
                  <c:v>1.2014357142857139</c:v>
                </c:pt>
                <c:pt idx="981">
                  <c:v>1.2009571428571426</c:v>
                </c:pt>
                <c:pt idx="982">
                  <c:v>1.2004785714285711</c:v>
                </c:pt>
                <c:pt idx="983">
                  <c:v>1.1999999999999997</c:v>
                </c:pt>
                <c:pt idx="984">
                  <c:v>1.1999999999999997</c:v>
                </c:pt>
                <c:pt idx="985">
                  <c:v>1.1995214285714282</c:v>
                </c:pt>
                <c:pt idx="986">
                  <c:v>1.1990428571428569</c:v>
                </c:pt>
                <c:pt idx="987">
                  <c:v>1.1985642857142855</c:v>
                </c:pt>
                <c:pt idx="988">
                  <c:v>1.1980857142857142</c:v>
                </c:pt>
                <c:pt idx="989">
                  <c:v>1.1941928571428573</c:v>
                </c:pt>
                <c:pt idx="990">
                  <c:v>1.1865714285714286</c:v>
                </c:pt>
                <c:pt idx="991">
                  <c:v>1.1789500000000002</c:v>
                </c:pt>
                <c:pt idx="992">
                  <c:v>1.1713285714285715</c:v>
                </c:pt>
                <c:pt idx="993">
                  <c:v>1.1637071428571428</c:v>
                </c:pt>
                <c:pt idx="994">
                  <c:v>1.1565642857142855</c:v>
                </c:pt>
                <c:pt idx="995">
                  <c:v>1.1494214285714281</c:v>
                </c:pt>
                <c:pt idx="996">
                  <c:v>1.142278571428571</c:v>
                </c:pt>
                <c:pt idx="997">
                  <c:v>1.1351357142857139</c:v>
                </c:pt>
                <c:pt idx="998">
                  <c:v>1.1279928571428568</c:v>
                </c:pt>
                <c:pt idx="999">
                  <c:v>1.1213285714285712</c:v>
                </c:pt>
                <c:pt idx="1000">
                  <c:v>1.1146642857142857</c:v>
                </c:pt>
                <c:pt idx="1001">
                  <c:v>1.1079999999999999</c:v>
                </c:pt>
                <c:pt idx="1002">
                  <c:v>1.1013357142857141</c:v>
                </c:pt>
                <c:pt idx="1003">
                  <c:v>1.0980857142857141</c:v>
                </c:pt>
                <c:pt idx="1004">
                  <c:v>1.0985642857142854</c:v>
                </c:pt>
                <c:pt idx="1005">
                  <c:v>1.0990428571428568</c:v>
                </c:pt>
                <c:pt idx="1006">
                  <c:v>1.0999999999999999</c:v>
                </c:pt>
                <c:pt idx="1007">
                  <c:v>1.1009571428571427</c:v>
                </c:pt>
                <c:pt idx="1008">
                  <c:v>1.1014357142857141</c:v>
                </c:pt>
                <c:pt idx="1009">
                  <c:v>1.1019142857142856</c:v>
                </c:pt>
                <c:pt idx="1010">
                  <c:v>1.102392857142857</c:v>
                </c:pt>
                <c:pt idx="1011">
                  <c:v>1.1028714285714285</c:v>
                </c:pt>
                <c:pt idx="1012">
                  <c:v>1.1033500000000001</c:v>
                </c:pt>
                <c:pt idx="1013">
                  <c:v>1.1038285714285714</c:v>
                </c:pt>
                <c:pt idx="1014">
                  <c:v>1.1043071428571429</c:v>
                </c:pt>
                <c:pt idx="1015">
                  <c:v>1.1047857142857143</c:v>
                </c:pt>
                <c:pt idx="1016">
                  <c:v>1.1052642857142858</c:v>
                </c:pt>
                <c:pt idx="1017">
                  <c:v>1.1062142857142858</c:v>
                </c:pt>
                <c:pt idx="1018">
                  <c:v>1.1071642857142858</c:v>
                </c:pt>
                <c:pt idx="1019">
                  <c:v>1.1100214285714287</c:v>
                </c:pt>
                <c:pt idx="1020">
                  <c:v>1.1111928571428573</c:v>
                </c:pt>
                <c:pt idx="1021">
                  <c:v>1.1123642857142859</c:v>
                </c:pt>
                <c:pt idx="1022">
                  <c:v>1.1135357142857145</c:v>
                </c:pt>
                <c:pt idx="1023">
                  <c:v>1.1147071428571433</c:v>
                </c:pt>
                <c:pt idx="1024">
                  <c:v>1.1158785714285717</c:v>
                </c:pt>
                <c:pt idx="1025">
                  <c:v>1.1143785714285717</c:v>
                </c:pt>
                <c:pt idx="1026">
                  <c:v>1.1119928571428572</c:v>
                </c:pt>
                <c:pt idx="1027">
                  <c:v>1.109607142857143</c:v>
                </c:pt>
                <c:pt idx="1028">
                  <c:v>1.1072214285714284</c:v>
                </c:pt>
                <c:pt idx="1029">
                  <c:v>1.1048357142857141</c:v>
                </c:pt>
                <c:pt idx="1030">
                  <c:v>1.1024499999999997</c:v>
                </c:pt>
                <c:pt idx="1031">
                  <c:v>1.099592857142857</c:v>
                </c:pt>
                <c:pt idx="1032">
                  <c:v>1.0967357142857141</c:v>
                </c:pt>
                <c:pt idx="1033">
                  <c:v>1.0919714285714284</c:v>
                </c:pt>
                <c:pt idx="1034">
                  <c:v>1.0884142857142856</c:v>
                </c:pt>
                <c:pt idx="1035">
                  <c:v>1.0853357142857141</c:v>
                </c:pt>
                <c:pt idx="1036">
                  <c:v>1.0822571428571428</c:v>
                </c:pt>
                <c:pt idx="1037">
                  <c:v>1.0791785714285713</c:v>
                </c:pt>
                <c:pt idx="1038">
                  <c:v>1.0760999999999998</c:v>
                </c:pt>
                <c:pt idx="1039">
                  <c:v>1.075692857142857</c:v>
                </c:pt>
                <c:pt idx="1040">
                  <c:v>1.0761714285714286</c:v>
                </c:pt>
                <c:pt idx="1041">
                  <c:v>1.0766500000000001</c:v>
                </c:pt>
                <c:pt idx="1042">
                  <c:v>1.0771285714285714</c:v>
                </c:pt>
                <c:pt idx="1043">
                  <c:v>1.077607142857143</c:v>
                </c:pt>
                <c:pt idx="1044">
                  <c:v>1.0780857142857143</c:v>
                </c:pt>
                <c:pt idx="1045">
                  <c:v>1.0785642857142859</c:v>
                </c:pt>
                <c:pt idx="1046">
                  <c:v>1.0790428571428572</c:v>
                </c:pt>
                <c:pt idx="1047">
                  <c:v>1.0790428571428572</c:v>
                </c:pt>
                <c:pt idx="1048">
                  <c:v>1.0785714285714287</c:v>
                </c:pt>
                <c:pt idx="1049">
                  <c:v>1.0776214285714285</c:v>
                </c:pt>
                <c:pt idx="1050">
                  <c:v>1.0766714285714287</c:v>
                </c:pt>
                <c:pt idx="1051">
                  <c:v>1.0757214285714287</c:v>
                </c:pt>
                <c:pt idx="1052">
                  <c:v>1.0669428571428574</c:v>
                </c:pt>
                <c:pt idx="1053">
                  <c:v>1.0648000000000002</c:v>
                </c:pt>
                <c:pt idx="1054">
                  <c:v>1.0626571428571432</c:v>
                </c:pt>
                <c:pt idx="1055">
                  <c:v>1.0602785714285716</c:v>
                </c:pt>
                <c:pt idx="1056">
                  <c:v>1.0579000000000001</c:v>
                </c:pt>
                <c:pt idx="1057">
                  <c:v>1.0555214285714285</c:v>
                </c:pt>
                <c:pt idx="1058">
                  <c:v>1.0531428571428572</c:v>
                </c:pt>
                <c:pt idx="1059">
                  <c:v>1.0507642857142856</c:v>
                </c:pt>
                <c:pt idx="1060">
                  <c:v>1.048385714285714</c:v>
                </c:pt>
                <c:pt idx="1061">
                  <c:v>1.046485714285714</c:v>
                </c:pt>
                <c:pt idx="1062">
                  <c:v>1.0450571428571425</c:v>
                </c:pt>
                <c:pt idx="1063">
                  <c:v>1.0436285714285711</c:v>
                </c:pt>
                <c:pt idx="1064">
                  <c:v>1.0421999999999998</c:v>
                </c:pt>
                <c:pt idx="1065">
                  <c:v>1.0407714285714282</c:v>
                </c:pt>
                <c:pt idx="1066">
                  <c:v>1.0466928571428569</c:v>
                </c:pt>
                <c:pt idx="1067">
                  <c:v>1.0459785714285712</c:v>
                </c:pt>
                <c:pt idx="1068">
                  <c:v>1.0452642857142853</c:v>
                </c:pt>
                <c:pt idx="1069">
                  <c:v>1.044785714285714</c:v>
                </c:pt>
                <c:pt idx="1070">
                  <c:v>1.0443071428571424</c:v>
                </c:pt>
                <c:pt idx="1071">
                  <c:v>1.0438285714285711</c:v>
                </c:pt>
                <c:pt idx="1072">
                  <c:v>1.0433499999999996</c:v>
                </c:pt>
                <c:pt idx="1073">
                  <c:v>1.0428714285714282</c:v>
                </c:pt>
                <c:pt idx="1074">
                  <c:v>1.0423928571428569</c:v>
                </c:pt>
                <c:pt idx="1075">
                  <c:v>1.0423928571428569</c:v>
                </c:pt>
                <c:pt idx="1076">
                  <c:v>1.0423928571428569</c:v>
                </c:pt>
                <c:pt idx="1077">
                  <c:v>1.0423928571428569</c:v>
                </c:pt>
                <c:pt idx="1078">
                  <c:v>1.0423928571428571</c:v>
                </c:pt>
                <c:pt idx="1079">
                  <c:v>1.0423928571428569</c:v>
                </c:pt>
                <c:pt idx="1080">
                  <c:v>1.0599428571428571</c:v>
                </c:pt>
                <c:pt idx="1081">
                  <c:v>1.0693285714285714</c:v>
                </c:pt>
                <c:pt idx="1082">
                  <c:v>1.0782071428571427</c:v>
                </c:pt>
                <c:pt idx="1083">
                  <c:v>1.0867785714285714</c:v>
                </c:pt>
                <c:pt idx="1084">
                  <c:v>1.0953499999999998</c:v>
                </c:pt>
                <c:pt idx="1085">
                  <c:v>1.1039214285714285</c:v>
                </c:pt>
                <c:pt idx="1086">
                  <c:v>1.1124928571428572</c:v>
                </c:pt>
                <c:pt idx="1087">
                  <c:v>1.1210642857142858</c:v>
                </c:pt>
                <c:pt idx="1088">
                  <c:v>1.1296357142857143</c:v>
                </c:pt>
                <c:pt idx="1089">
                  <c:v>1.138207142857143</c:v>
                </c:pt>
                <c:pt idx="1090">
                  <c:v>1.1446928571428572</c:v>
                </c:pt>
                <c:pt idx="1091">
                  <c:v>1.1511785714285716</c:v>
                </c:pt>
                <c:pt idx="1092">
                  <c:v>1.1576642857142858</c:v>
                </c:pt>
                <c:pt idx="1093">
                  <c:v>1.1641499999999998</c:v>
                </c:pt>
                <c:pt idx="1094">
                  <c:v>1.1531214285714284</c:v>
                </c:pt>
                <c:pt idx="1095">
                  <c:v>1.1506999999999998</c:v>
                </c:pt>
                <c:pt idx="1096">
                  <c:v>1.1487857142857139</c:v>
                </c:pt>
                <c:pt idx="1097">
                  <c:v>1.1471785714285709</c:v>
                </c:pt>
                <c:pt idx="1098">
                  <c:v>1.144678571428571</c:v>
                </c:pt>
                <c:pt idx="1099">
                  <c:v>1.142178571428571</c:v>
                </c:pt>
                <c:pt idx="1100">
                  <c:v>1.1396785714285713</c:v>
                </c:pt>
                <c:pt idx="1101">
                  <c:v>1.1371785714285714</c:v>
                </c:pt>
                <c:pt idx="1102">
                  <c:v>1.1346785714285714</c:v>
                </c:pt>
                <c:pt idx="1103">
                  <c:v>1.131257142857143</c:v>
                </c:pt>
                <c:pt idx="1104">
                  <c:v>1.1299214285714285</c:v>
                </c:pt>
                <c:pt idx="1105">
                  <c:v>1.1285857142857143</c:v>
                </c:pt>
                <c:pt idx="1106">
                  <c:v>1.1272500000000001</c:v>
                </c:pt>
                <c:pt idx="1107">
                  <c:v>1.1259142857142859</c:v>
                </c:pt>
                <c:pt idx="1108">
                  <c:v>1.1250214285714286</c:v>
                </c:pt>
                <c:pt idx="1109">
                  <c:v>1.1232357142857146</c:v>
                </c:pt>
                <c:pt idx="1110">
                  <c:v>1.1214500000000001</c:v>
                </c:pt>
                <c:pt idx="1111">
                  <c:v>1.119664285714286</c:v>
                </c:pt>
                <c:pt idx="1112">
                  <c:v>1.1255285714285717</c:v>
                </c:pt>
                <c:pt idx="1113">
                  <c:v>1.1313928571428575</c:v>
                </c:pt>
                <c:pt idx="1114">
                  <c:v>1.1372571428571432</c:v>
                </c:pt>
                <c:pt idx="1115">
                  <c:v>1.1403857142857148</c:v>
                </c:pt>
                <c:pt idx="1116">
                  <c:v>1.1435142857142859</c:v>
                </c:pt>
                <c:pt idx="1117">
                  <c:v>1.1470857142857145</c:v>
                </c:pt>
                <c:pt idx="1118">
                  <c:v>1.1506571428571433</c:v>
                </c:pt>
                <c:pt idx="1119">
                  <c:v>1.1542285714285718</c:v>
                </c:pt>
                <c:pt idx="1120">
                  <c:v>1.1578000000000004</c:v>
                </c:pt>
                <c:pt idx="1121">
                  <c:v>1.1613714285714292</c:v>
                </c:pt>
                <c:pt idx="1122">
                  <c:v>1.1649428571428577</c:v>
                </c:pt>
                <c:pt idx="1123">
                  <c:v>1.1698571428571434</c:v>
                </c:pt>
                <c:pt idx="1124">
                  <c:v>1.174771428571429</c:v>
                </c:pt>
                <c:pt idx="1125">
                  <c:v>1.1796857142857147</c:v>
                </c:pt>
                <c:pt idx="1126">
                  <c:v>1.1778428571428574</c:v>
                </c:pt>
                <c:pt idx="1127">
                  <c:v>1.1760000000000002</c:v>
                </c:pt>
                <c:pt idx="1128">
                  <c:v>1.1741571428571429</c:v>
                </c:pt>
                <c:pt idx="1129">
                  <c:v>1.1750500000000001</c:v>
                </c:pt>
                <c:pt idx="1130">
                  <c:v>1.1759428571428572</c:v>
                </c:pt>
                <c:pt idx="1131">
                  <c:v>1.1768357142857142</c:v>
                </c:pt>
                <c:pt idx="1132">
                  <c:v>1.1772785714285716</c:v>
                </c:pt>
                <c:pt idx="1133">
                  <c:v>1.1777214285714288</c:v>
                </c:pt>
                <c:pt idx="1134">
                  <c:v>1.178164285714286</c:v>
                </c:pt>
                <c:pt idx="1135">
                  <c:v>1.178607142857143</c:v>
                </c:pt>
                <c:pt idx="1136">
                  <c:v>1.178607142857143</c:v>
                </c:pt>
                <c:pt idx="1137">
                  <c:v>1.1777142857142859</c:v>
                </c:pt>
                <c:pt idx="1138">
                  <c:v>1.1768214285714289</c:v>
                </c:pt>
                <c:pt idx="1139">
                  <c:v>1.1759285714285717</c:v>
                </c:pt>
                <c:pt idx="1140">
                  <c:v>1.1750357142857146</c:v>
                </c:pt>
                <c:pt idx="1141">
                  <c:v>1.1741428571428576</c:v>
                </c:pt>
                <c:pt idx="1142">
                  <c:v>1.1732500000000006</c:v>
                </c:pt>
                <c:pt idx="1143">
                  <c:v>1.1760142857142861</c:v>
                </c:pt>
                <c:pt idx="1144">
                  <c:v>1.1806500000000002</c:v>
                </c:pt>
                <c:pt idx="1145">
                  <c:v>1.1840285714285717</c:v>
                </c:pt>
                <c:pt idx="1146">
                  <c:v>1.1878571428571429</c:v>
                </c:pt>
                <c:pt idx="1147">
                  <c:v>1.1916857142857145</c:v>
                </c:pt>
                <c:pt idx="1148">
                  <c:v>1.1955142857142858</c:v>
                </c:pt>
                <c:pt idx="1149">
                  <c:v>1.1993428571428573</c:v>
                </c:pt>
                <c:pt idx="1150">
                  <c:v>1.2036142857142857</c:v>
                </c:pt>
                <c:pt idx="1151">
                  <c:v>1.2078857142857142</c:v>
                </c:pt>
                <c:pt idx="1152">
                  <c:v>1.2116428571428572</c:v>
                </c:pt>
                <c:pt idx="1153">
                  <c:v>1.2154</c:v>
                </c:pt>
                <c:pt idx="1154">
                  <c:v>1.2191571428571426</c:v>
                </c:pt>
                <c:pt idx="1155">
                  <c:v>1.2229142857142856</c:v>
                </c:pt>
                <c:pt idx="1156">
                  <c:v>1.2266714285714284</c:v>
                </c:pt>
                <c:pt idx="1157">
                  <c:v>1.2267714285714284</c:v>
                </c:pt>
                <c:pt idx="1158">
                  <c:v>1.2249999999999996</c:v>
                </c:pt>
                <c:pt idx="1159">
                  <c:v>1.2249999999999996</c:v>
                </c:pt>
                <c:pt idx="1160">
                  <c:v>1.2249999999999996</c:v>
                </c:pt>
                <c:pt idx="1161">
                  <c:v>1.2249999999999999</c:v>
                </c:pt>
                <c:pt idx="1162">
                  <c:v>1.2249999999999999</c:v>
                </c:pt>
                <c:pt idx="1163">
                  <c:v>1.2249999999999999</c:v>
                </c:pt>
                <c:pt idx="1164">
                  <c:v>1.2250000000000001</c:v>
                </c:pt>
                <c:pt idx="1165">
                  <c:v>1.2250000000000001</c:v>
                </c:pt>
                <c:pt idx="1166">
                  <c:v>1.2250000000000001</c:v>
                </c:pt>
                <c:pt idx="1167">
                  <c:v>1.2249999999999999</c:v>
                </c:pt>
                <c:pt idx="1168">
                  <c:v>1.2249999999999999</c:v>
                </c:pt>
                <c:pt idx="1169">
                  <c:v>1.2249999999999999</c:v>
                </c:pt>
                <c:pt idx="1170">
                  <c:v>1.2249999999999999</c:v>
                </c:pt>
                <c:pt idx="1171">
                  <c:v>1.2234714285714283</c:v>
                </c:pt>
                <c:pt idx="1172">
                  <c:v>1.2219428571428568</c:v>
                </c:pt>
                <c:pt idx="1173">
                  <c:v>1.2264928571428568</c:v>
                </c:pt>
                <c:pt idx="1174">
                  <c:v>1.2300642857142854</c:v>
                </c:pt>
                <c:pt idx="1175">
                  <c:v>1.2336357142857144</c:v>
                </c:pt>
                <c:pt idx="1176">
                  <c:v>1.2372071428571429</c:v>
                </c:pt>
                <c:pt idx="1177">
                  <c:v>1.2407785714285715</c:v>
                </c:pt>
                <c:pt idx="1178">
                  <c:v>1.2443500000000003</c:v>
                </c:pt>
                <c:pt idx="1179">
                  <c:v>1.2479214285714288</c:v>
                </c:pt>
                <c:pt idx="1180">
                  <c:v>1.2525142857142859</c:v>
                </c:pt>
                <c:pt idx="1181">
                  <c:v>1.257107142857143</c:v>
                </c:pt>
                <c:pt idx="1182">
                  <c:v>1.2617</c:v>
                </c:pt>
                <c:pt idx="1183">
                  <c:v>1.2662928571428573</c:v>
                </c:pt>
                <c:pt idx="1184">
                  <c:v>1.2708857142857144</c:v>
                </c:pt>
                <c:pt idx="1185">
                  <c:v>1.2770071428571428</c:v>
                </c:pt>
                <c:pt idx="1186">
                  <c:v>1.2841500000000001</c:v>
                </c:pt>
                <c:pt idx="1187">
                  <c:v>1.2847000000000002</c:v>
                </c:pt>
                <c:pt idx="1188">
                  <c:v>1.2862285714285715</c:v>
                </c:pt>
                <c:pt idx="1189">
                  <c:v>1.2877571428571433</c:v>
                </c:pt>
                <c:pt idx="1190">
                  <c:v>1.2892857142857146</c:v>
                </c:pt>
                <c:pt idx="1191">
                  <c:v>1.2908142857142859</c:v>
                </c:pt>
                <c:pt idx="1192">
                  <c:v>1.2923428571428575</c:v>
                </c:pt>
                <c:pt idx="1193">
                  <c:v>1.2943785714285716</c:v>
                </c:pt>
                <c:pt idx="1194">
                  <c:v>1.2959071428571429</c:v>
                </c:pt>
                <c:pt idx="1195">
                  <c:v>1.2974357142857145</c:v>
                </c:pt>
                <c:pt idx="1196">
                  <c:v>1.2989642857142858</c:v>
                </c:pt>
                <c:pt idx="1197">
                  <c:v>1.3004928571428571</c:v>
                </c:pt>
                <c:pt idx="1198">
                  <c:v>1.3020214285714284</c:v>
                </c:pt>
                <c:pt idx="1199">
                  <c:v>1.3030428571428572</c:v>
                </c:pt>
                <c:pt idx="1200">
                  <c:v>1.3030428571428572</c:v>
                </c:pt>
                <c:pt idx="1201">
                  <c:v>1.2969214285714288</c:v>
                </c:pt>
                <c:pt idx="1202">
                  <c:v>1.296371428571429</c:v>
                </c:pt>
                <c:pt idx="1203">
                  <c:v>1.2948428571428574</c:v>
                </c:pt>
                <c:pt idx="1204">
                  <c:v>1.2933142857142861</c:v>
                </c:pt>
                <c:pt idx="1205">
                  <c:v>1.2917857142857145</c:v>
                </c:pt>
                <c:pt idx="1206">
                  <c:v>1.2902571428571432</c:v>
                </c:pt>
                <c:pt idx="1207">
                  <c:v>1.2882214285714289</c:v>
                </c:pt>
                <c:pt idx="1208">
                  <c:v>1.2861857142857147</c:v>
                </c:pt>
                <c:pt idx="1209">
                  <c:v>1.2841500000000003</c:v>
                </c:pt>
                <c:pt idx="1210">
                  <c:v>1.282114285714286</c:v>
                </c:pt>
                <c:pt idx="1211">
                  <c:v>1.2800785714285718</c:v>
                </c:pt>
                <c:pt idx="1212">
                  <c:v>1.2780428571428575</c:v>
                </c:pt>
                <c:pt idx="1213">
                  <c:v>1.2770214285714288</c:v>
                </c:pt>
                <c:pt idx="1214">
                  <c:v>1.276</c:v>
                </c:pt>
                <c:pt idx="1215">
                  <c:v>1.2811000000000001</c:v>
                </c:pt>
                <c:pt idx="1216">
                  <c:v>1.2811428571428571</c:v>
                </c:pt>
                <c:pt idx="1217">
                  <c:v>1.2821642857142859</c:v>
                </c:pt>
                <c:pt idx="1218">
                  <c:v>1.2831857142857144</c:v>
                </c:pt>
                <c:pt idx="1219">
                  <c:v>1.2842071428571429</c:v>
                </c:pt>
                <c:pt idx="1220">
                  <c:v>1.2857357142857142</c:v>
                </c:pt>
                <c:pt idx="1221">
                  <c:v>1.2877714285714283</c:v>
                </c:pt>
                <c:pt idx="1222">
                  <c:v>1.2898071428571427</c:v>
                </c:pt>
                <c:pt idx="1223">
                  <c:v>1.2918428571428571</c:v>
                </c:pt>
                <c:pt idx="1224">
                  <c:v>1.2938785714285712</c:v>
                </c:pt>
                <c:pt idx="1225">
                  <c:v>1.2959142857142856</c:v>
                </c:pt>
                <c:pt idx="1226">
                  <c:v>1.2979499999999999</c:v>
                </c:pt>
                <c:pt idx="1227">
                  <c:v>1.3005</c:v>
                </c:pt>
                <c:pt idx="1228">
                  <c:v>1.30305</c:v>
                </c:pt>
                <c:pt idx="1229">
                  <c:v>1.3056000000000001</c:v>
                </c:pt>
                <c:pt idx="1230">
                  <c:v>1.3076357142857145</c:v>
                </c:pt>
                <c:pt idx="1231">
                  <c:v>1.2986214285714286</c:v>
                </c:pt>
                <c:pt idx="1232">
                  <c:v>1.289607142857143</c:v>
                </c:pt>
                <c:pt idx="1233">
                  <c:v>1.2805928571428571</c:v>
                </c:pt>
                <c:pt idx="1234">
                  <c:v>1.2780428571428573</c:v>
                </c:pt>
                <c:pt idx="1235">
                  <c:v>1.2727714285714289</c:v>
                </c:pt>
                <c:pt idx="1236">
                  <c:v>1.2675000000000001</c:v>
                </c:pt>
                <c:pt idx="1237">
                  <c:v>1.262707142857143</c:v>
                </c:pt>
                <c:pt idx="1238">
                  <c:v>1.2579142857142855</c:v>
                </c:pt>
                <c:pt idx="1239">
                  <c:v>1.2531214285714285</c:v>
                </c:pt>
                <c:pt idx="1240">
                  <c:v>1.2483285714285712</c:v>
                </c:pt>
                <c:pt idx="1241">
                  <c:v>1.2425142857142857</c:v>
                </c:pt>
                <c:pt idx="1242">
                  <c:v>1.2367000000000001</c:v>
                </c:pt>
                <c:pt idx="1243">
                  <c:v>1.2308857142857144</c:v>
                </c:pt>
                <c:pt idx="1244">
                  <c:v>1.2250714285714286</c:v>
                </c:pt>
                <c:pt idx="1245">
                  <c:v>1.2303071428571428</c:v>
                </c:pt>
                <c:pt idx="1246">
                  <c:v>1.2355428571428571</c:v>
                </c:pt>
                <c:pt idx="1247">
                  <c:v>1.2407785714285713</c:v>
                </c:pt>
                <c:pt idx="1248">
                  <c:v>1.2414214285714285</c:v>
                </c:pt>
                <c:pt idx="1249">
                  <c:v>1.2442785714285716</c:v>
                </c:pt>
                <c:pt idx="1250">
                  <c:v>1.2471357142857145</c:v>
                </c:pt>
                <c:pt idx="1251">
                  <c:v>1.2495142857142858</c:v>
                </c:pt>
                <c:pt idx="1252">
                  <c:v>1.2518928571428574</c:v>
                </c:pt>
                <c:pt idx="1253">
                  <c:v>1.2542714285714287</c:v>
                </c:pt>
                <c:pt idx="1254">
                  <c:v>1.2566500000000003</c:v>
                </c:pt>
                <c:pt idx="1255">
                  <c:v>1.2590285714285716</c:v>
                </c:pt>
                <c:pt idx="1256">
                  <c:v>1.2614071428571432</c:v>
                </c:pt>
                <c:pt idx="1257">
                  <c:v>1.2637857142857143</c:v>
                </c:pt>
                <c:pt idx="1258">
                  <c:v>1.2661642857142859</c:v>
                </c:pt>
                <c:pt idx="1259">
                  <c:v>1.2685428571428574</c:v>
                </c:pt>
                <c:pt idx="1260">
                  <c:v>1.2709214285714288</c:v>
                </c:pt>
                <c:pt idx="1261">
                  <c:v>1.2733000000000003</c:v>
                </c:pt>
                <c:pt idx="1262">
                  <c:v>1.2725285714285717</c:v>
                </c:pt>
                <c:pt idx="1263">
                  <c:v>1.2732428571428576</c:v>
                </c:pt>
                <c:pt idx="1264">
                  <c:v>1.2741285714285715</c:v>
                </c:pt>
                <c:pt idx="1265">
                  <c:v>1.2727000000000002</c:v>
                </c:pt>
                <c:pt idx="1266">
                  <c:v>1.2712714285714288</c:v>
                </c:pt>
                <c:pt idx="1267">
                  <c:v>1.2698428571428571</c:v>
                </c:pt>
                <c:pt idx="1268">
                  <c:v>1.2684142857142857</c:v>
                </c:pt>
                <c:pt idx="1269">
                  <c:v>1.2669857142857144</c:v>
                </c:pt>
                <c:pt idx="1270">
                  <c:v>1.2655571428571426</c:v>
                </c:pt>
                <c:pt idx="1271">
                  <c:v>1.2641285714285713</c:v>
                </c:pt>
                <c:pt idx="1272">
                  <c:v>1.2626999999999999</c:v>
                </c:pt>
                <c:pt idx="1273">
                  <c:v>1.2612714285714284</c:v>
                </c:pt>
                <c:pt idx="1274">
                  <c:v>1.259842857142857</c:v>
                </c:pt>
                <c:pt idx="1275">
                  <c:v>1.2584142857142857</c:v>
                </c:pt>
                <c:pt idx="1276">
                  <c:v>1.2572857142857143</c:v>
                </c:pt>
                <c:pt idx="1277">
                  <c:v>1.2546714285714284</c:v>
                </c:pt>
                <c:pt idx="1278">
                  <c:v>1.2518857142857143</c:v>
                </c:pt>
                <c:pt idx="1279">
                  <c:v>1.2514142857142858</c:v>
                </c:pt>
                <c:pt idx="1280">
                  <c:v>1.2509428571428571</c:v>
                </c:pt>
                <c:pt idx="1281">
                  <c:v>1.2504714285714287</c:v>
                </c:pt>
                <c:pt idx="1282">
                  <c:v>1.2500000000000002</c:v>
                </c:pt>
                <c:pt idx="1283">
                  <c:v>1.2495285714285718</c:v>
                </c:pt>
                <c:pt idx="1284">
                  <c:v>1.2490571428571431</c:v>
                </c:pt>
                <c:pt idx="1285">
                  <c:v>1.2481071428571429</c:v>
                </c:pt>
                <c:pt idx="1286">
                  <c:v>1.2471571428571429</c:v>
                </c:pt>
                <c:pt idx="1287">
                  <c:v>1.2462071428571428</c:v>
                </c:pt>
                <c:pt idx="1288">
                  <c:v>1.2452571428571428</c:v>
                </c:pt>
                <c:pt idx="1289">
                  <c:v>1.2443071428571426</c:v>
                </c:pt>
                <c:pt idx="1290">
                  <c:v>1.2428785714285715</c:v>
                </c:pt>
                <c:pt idx="1291">
                  <c:v>1.2409714285714286</c:v>
                </c:pt>
                <c:pt idx="1292">
                  <c:v>1.2322785714285713</c:v>
                </c:pt>
                <c:pt idx="1293">
                  <c:v>1.2354928571428572</c:v>
                </c:pt>
                <c:pt idx="1294">
                  <c:v>1.2352214285714285</c:v>
                </c:pt>
                <c:pt idx="1295">
                  <c:v>1.23495</c:v>
                </c:pt>
                <c:pt idx="1296">
                  <c:v>1.2346785714285713</c:v>
                </c:pt>
                <c:pt idx="1297">
                  <c:v>1.2349142857142859</c:v>
                </c:pt>
                <c:pt idx="1298">
                  <c:v>1.2346428571428574</c:v>
                </c:pt>
                <c:pt idx="1299">
                  <c:v>1.23485</c:v>
                </c:pt>
                <c:pt idx="1300">
                  <c:v>1.2350571428571429</c:v>
                </c:pt>
                <c:pt idx="1301">
                  <c:v>1.2352642857142857</c:v>
                </c:pt>
                <c:pt idx="1302">
                  <c:v>1.2354714285714288</c:v>
                </c:pt>
                <c:pt idx="1303">
                  <c:v>1.2356785714285716</c:v>
                </c:pt>
                <c:pt idx="1304">
                  <c:v>1.2368357142857143</c:v>
                </c:pt>
                <c:pt idx="1305">
                  <c:v>1.2384714285714284</c:v>
                </c:pt>
                <c:pt idx="1306">
                  <c:v>1.2463785714285718</c:v>
                </c:pt>
                <c:pt idx="1307">
                  <c:v>1.2423785714285718</c:v>
                </c:pt>
                <c:pt idx="1308">
                  <c:v>1.241357142857143</c:v>
                </c:pt>
                <c:pt idx="1309">
                  <c:v>1.2403357142857143</c:v>
                </c:pt>
                <c:pt idx="1310">
                  <c:v>1.2393142857142856</c:v>
                </c:pt>
                <c:pt idx="1311">
                  <c:v>1.2372714285714284</c:v>
                </c:pt>
                <c:pt idx="1312">
                  <c:v>1.2357357142857139</c:v>
                </c:pt>
                <c:pt idx="1313">
                  <c:v>1.2341999999999997</c:v>
                </c:pt>
                <c:pt idx="1314">
                  <c:v>1.2321571428571427</c:v>
                </c:pt>
                <c:pt idx="1315">
                  <c:v>1.2301142857142859</c:v>
                </c:pt>
                <c:pt idx="1316">
                  <c:v>1.2280714285714285</c:v>
                </c:pt>
                <c:pt idx="1317">
                  <c:v>1.2260285714285712</c:v>
                </c:pt>
                <c:pt idx="1318">
                  <c:v>1.2239857142857142</c:v>
                </c:pt>
                <c:pt idx="1319">
                  <c:v>1.2209214285714285</c:v>
                </c:pt>
                <c:pt idx="1320">
                  <c:v>1.2183714285714284</c:v>
                </c:pt>
                <c:pt idx="1321">
                  <c:v>1.2158214285714284</c:v>
                </c:pt>
                <c:pt idx="1322">
                  <c:v>1.2137785714285714</c:v>
                </c:pt>
                <c:pt idx="1323">
                  <c:v>1.2117357142857141</c:v>
                </c:pt>
                <c:pt idx="1324">
                  <c:v>1.2096928571428569</c:v>
                </c:pt>
                <c:pt idx="1325">
                  <c:v>1.2103071428571426</c:v>
                </c:pt>
                <c:pt idx="1326">
                  <c:v>1.208128571428571</c:v>
                </c:pt>
                <c:pt idx="1327">
                  <c:v>1.2054071428571425</c:v>
                </c:pt>
                <c:pt idx="1328">
                  <c:v>1.203192857142857</c:v>
                </c:pt>
                <c:pt idx="1329">
                  <c:v>1.2009785714285712</c:v>
                </c:pt>
                <c:pt idx="1330">
                  <c:v>1.1987642857142853</c:v>
                </c:pt>
                <c:pt idx="1331">
                  <c:v>1.1965499999999998</c:v>
                </c:pt>
                <c:pt idx="1332">
                  <c:v>1.1937428571428568</c:v>
                </c:pt>
                <c:pt idx="1333">
                  <c:v>1.1919571428571427</c:v>
                </c:pt>
                <c:pt idx="1334">
                  <c:v>1.1901714285714284</c:v>
                </c:pt>
                <c:pt idx="1335">
                  <c:v>1.1883857142857142</c:v>
                </c:pt>
                <c:pt idx="1336">
                  <c:v>1.1866000000000001</c:v>
                </c:pt>
                <c:pt idx="1337">
                  <c:v>1.1848142857142858</c:v>
                </c:pt>
                <c:pt idx="1338">
                  <c:v>1.1830285714285718</c:v>
                </c:pt>
                <c:pt idx="1339">
                  <c:v>1.1791000000000003</c:v>
                </c:pt>
                <c:pt idx="1340">
                  <c:v>1.177964285714286</c:v>
                </c:pt>
                <c:pt idx="1341">
                  <c:v>1.1773714285714287</c:v>
                </c:pt>
                <c:pt idx="1342">
                  <c:v>1.1767785714285719</c:v>
                </c:pt>
                <c:pt idx="1343">
                  <c:v>1.1752214285714289</c:v>
                </c:pt>
                <c:pt idx="1344">
                  <c:v>1.173664285714286</c:v>
                </c:pt>
                <c:pt idx="1345">
                  <c:v>1.172107142857143</c:v>
                </c:pt>
                <c:pt idx="1346">
                  <c:v>1.1711428571428573</c:v>
                </c:pt>
                <c:pt idx="1347">
                  <c:v>1.1690857142857143</c:v>
                </c:pt>
                <c:pt idx="1348">
                  <c:v>1.1670285714285715</c:v>
                </c:pt>
                <c:pt idx="1349">
                  <c:v>1.1649714285714285</c:v>
                </c:pt>
                <c:pt idx="1350">
                  <c:v>1.1629142857142856</c:v>
                </c:pt>
                <c:pt idx="1351">
                  <c:v>1.160857142857143</c:v>
                </c:pt>
                <c:pt idx="1352">
                  <c:v>1.1588000000000001</c:v>
                </c:pt>
                <c:pt idx="1353">
                  <c:v>1.1572857142857145</c:v>
                </c:pt>
                <c:pt idx="1354">
                  <c:v>1.1546071428571432</c:v>
                </c:pt>
                <c:pt idx="1355">
                  <c:v>1.1519285714285716</c:v>
                </c:pt>
                <c:pt idx="1356">
                  <c:v>1.1608571428571428</c:v>
                </c:pt>
                <c:pt idx="1357">
                  <c:v>1.1677714285714287</c:v>
                </c:pt>
                <c:pt idx="1358">
                  <c:v>1.1746857142857141</c:v>
                </c:pt>
                <c:pt idx="1359">
                  <c:v>1.1816</c:v>
                </c:pt>
                <c:pt idx="1360">
                  <c:v>1.1885142857142856</c:v>
                </c:pt>
                <c:pt idx="1361">
                  <c:v>1.1965214285714285</c:v>
                </c:pt>
                <c:pt idx="1362">
                  <c:v>1.2031142857142858</c:v>
                </c:pt>
                <c:pt idx="1363">
                  <c:v>1.2091571428571428</c:v>
                </c:pt>
                <c:pt idx="1364">
                  <c:v>1.2152000000000001</c:v>
                </c:pt>
                <c:pt idx="1365">
                  <c:v>1.2212428571428571</c:v>
                </c:pt>
                <c:pt idx="1366">
                  <c:v>1.2272857142857145</c:v>
                </c:pt>
                <c:pt idx="1367">
                  <c:v>1.2327857142857144</c:v>
                </c:pt>
                <c:pt idx="1368">
                  <c:v>1.2394499999999999</c:v>
                </c:pt>
                <c:pt idx="1369">
                  <c:v>1.2461142857142857</c:v>
                </c:pt>
                <c:pt idx="1370">
                  <c:v>1.2399928571428573</c:v>
                </c:pt>
                <c:pt idx="1371">
                  <c:v>1.2368500000000002</c:v>
                </c:pt>
                <c:pt idx="1372">
                  <c:v>1.2337071428571431</c:v>
                </c:pt>
                <c:pt idx="1373">
                  <c:v>1.2305642857142858</c:v>
                </c:pt>
                <c:pt idx="1374">
                  <c:v>1.2274214285714287</c:v>
                </c:pt>
                <c:pt idx="1375">
                  <c:v>1.2232571428571428</c:v>
                </c:pt>
                <c:pt idx="1376">
                  <c:v>1.2205071428571428</c:v>
                </c:pt>
                <c:pt idx="1377">
                  <c:v>1.2183071428571426</c:v>
                </c:pt>
                <c:pt idx="1378">
                  <c:v>1.2161071428571426</c:v>
                </c:pt>
                <c:pt idx="1379">
                  <c:v>1.2139071428571424</c:v>
                </c:pt>
                <c:pt idx="1380">
                  <c:v>1.2117071428571424</c:v>
                </c:pt>
                <c:pt idx="1381">
                  <c:v>1.2095071428571427</c:v>
                </c:pt>
                <c:pt idx="1382">
                  <c:v>1.2073071428571425</c:v>
                </c:pt>
                <c:pt idx="1383">
                  <c:v>1.2051071428571425</c:v>
                </c:pt>
                <c:pt idx="1384">
                  <c:v>1.1969428571428569</c:v>
                </c:pt>
                <c:pt idx="1385">
                  <c:v>1.1887785714285712</c:v>
                </c:pt>
                <c:pt idx="1386">
                  <c:v>1.1806142857142856</c:v>
                </c:pt>
                <c:pt idx="1387">
                  <c:v>1.1724499999999998</c:v>
                </c:pt>
                <c:pt idx="1388">
                  <c:v>1.1642857142857141</c:v>
                </c:pt>
                <c:pt idx="1389">
                  <c:v>1.157142857142857</c:v>
                </c:pt>
                <c:pt idx="1390">
                  <c:v>1.1526785714285714</c:v>
                </c:pt>
                <c:pt idx="1391">
                  <c:v>1.1498214285714283</c:v>
                </c:pt>
                <c:pt idx="1392">
                  <c:v>1.1514714285714283</c:v>
                </c:pt>
                <c:pt idx="1393">
                  <c:v>1.2231000000000001</c:v>
                </c:pt>
                <c:pt idx="1394">
                  <c:v>1.2231000000000001</c:v>
                </c:pt>
                <c:pt idx="1395">
                  <c:v>1.2231000000000001</c:v>
                </c:pt>
                <c:pt idx="1396">
                  <c:v>1.2231000000000001</c:v>
                </c:pt>
                <c:pt idx="1397">
                  <c:v>1.2231000000000001</c:v>
                </c:pt>
                <c:pt idx="1398">
                  <c:v>1.2307999999999999</c:v>
                </c:pt>
                <c:pt idx="1399">
                  <c:v>1.2307999999999999</c:v>
                </c:pt>
                <c:pt idx="1400">
                  <c:v>1.2307999999999999</c:v>
                </c:pt>
                <c:pt idx="1401">
                  <c:v>1.2307999999999999</c:v>
                </c:pt>
                <c:pt idx="1402">
                  <c:v>1.2462</c:v>
                </c:pt>
                <c:pt idx="1403">
                  <c:v>1.25</c:v>
                </c:pt>
                <c:pt idx="1404">
                  <c:v>1.25</c:v>
                </c:pt>
                <c:pt idx="1405">
                  <c:v>1.25</c:v>
                </c:pt>
                <c:pt idx="1406">
                  <c:v>1.25</c:v>
                </c:pt>
                <c:pt idx="1407">
                  <c:v>1.25</c:v>
                </c:pt>
                <c:pt idx="1408">
                  <c:v>1.25</c:v>
                </c:pt>
                <c:pt idx="1409">
                  <c:v>1.25</c:v>
                </c:pt>
                <c:pt idx="1410">
                  <c:v>1.2428999999999999</c:v>
                </c:pt>
                <c:pt idx="1411">
                  <c:v>1.2428999999999999</c:v>
                </c:pt>
                <c:pt idx="1412">
                  <c:v>1.2428999999999999</c:v>
                </c:pt>
                <c:pt idx="1413">
                  <c:v>1.2428999999999999</c:v>
                </c:pt>
                <c:pt idx="1414">
                  <c:v>1.2428999999999999</c:v>
                </c:pt>
                <c:pt idx="1415">
                  <c:v>1.2428999999999999</c:v>
                </c:pt>
                <c:pt idx="1416">
                  <c:v>1.1000000000000001</c:v>
                </c:pt>
                <c:pt idx="1417">
                  <c:v>1.1182000000000001</c:v>
                </c:pt>
                <c:pt idx="1418">
                  <c:v>1.1091</c:v>
                </c:pt>
                <c:pt idx="1419">
                  <c:v>1.1000000000000001</c:v>
                </c:pt>
                <c:pt idx="1420">
                  <c:v>1.1000000000000001</c:v>
                </c:pt>
                <c:pt idx="1421">
                  <c:v>1.1000000000000001</c:v>
                </c:pt>
                <c:pt idx="1422">
                  <c:v>1.1000000000000001</c:v>
                </c:pt>
                <c:pt idx="1423">
                  <c:v>1.075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47-4B97-9B03-B702920725AC}"/>
            </c:ext>
          </c:extLst>
        </c:ser>
        <c:ser>
          <c:idx val="0"/>
          <c:order val="3"/>
          <c:tx>
            <c:strRef>
              <c:f>'איור 4 נתונים'!$L$3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</c:numCache>
            </c:numRef>
          </c:cat>
          <c:val>
            <c:numRef>
              <c:f>'איור 4 נתונים'!$L$4:$L$4000</c:f>
              <c:numCache>
                <c:formatCode>0.000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47-4B97-9B03-B702920725AC}"/>
            </c:ext>
          </c:extLst>
        </c:ser>
        <c:ser>
          <c:idx val="3"/>
          <c:order val="4"/>
          <c:tx>
            <c:strRef>
              <c:f>'איור 4 נתונים'!$M$3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</c:numCache>
            </c:numRef>
          </c:cat>
          <c:val>
            <c:numRef>
              <c:f>'איור 4 נתונים'!$M$4:$M$4000</c:f>
              <c:numCache>
                <c:formatCode>0.000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247-4B97-9B03-B702920725AC}"/>
            </c:ext>
          </c:extLst>
        </c:ser>
        <c:ser>
          <c:idx val="5"/>
          <c:order val="5"/>
          <c:tx>
            <c:strRef>
              <c:f>'איור 4 נתונים'!$N$3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</c:numCache>
            </c:numRef>
          </c:cat>
          <c:val>
            <c:numRef>
              <c:f>'איור 4 נתונים'!$N$4:$N$4000</c:f>
              <c:numCache>
                <c:formatCode>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200</c:v>
                </c:pt>
                <c:pt idx="1376">
                  <c:v>-100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247-4B97-9B03-B702920725AC}"/>
            </c:ext>
          </c:extLst>
        </c:ser>
        <c:ser>
          <c:idx val="6"/>
          <c:order val="6"/>
          <c:tx>
            <c:strRef>
              <c:f>'איור 4 נתונים'!$K$3</c:f>
              <c:strCache>
                <c:ptCount val="1"/>
                <c:pt idx="0">
                  <c:v> חוזי אינפלציה עפ"י ציטוטים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2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</c:numCache>
            </c:numRef>
          </c:cat>
          <c:val>
            <c:numRef>
              <c:f>'איור 4 נתונים'!$K$4:$K$4000</c:f>
              <c:numCache>
                <c:formatCode>0.000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0.4</c:v>
                </c:pt>
                <c:pt idx="326">
                  <c:v>0.11</c:v>
                </c:pt>
                <c:pt idx="327">
                  <c:v>0.255</c:v>
                </c:pt>
                <c:pt idx="328">
                  <c:v>0.4</c:v>
                </c:pt>
                <c:pt idx="329">
                  <c:v>0.31</c:v>
                </c:pt>
                <c:pt idx="330">
                  <c:v>#N/A</c:v>
                </c:pt>
                <c:pt idx="331">
                  <c:v>#N/A</c:v>
                </c:pt>
                <c:pt idx="332">
                  <c:v>0.255</c:v>
                </c:pt>
                <c:pt idx="333">
                  <c:v>#N/A</c:v>
                </c:pt>
                <c:pt idx="334">
                  <c:v>0.4</c:v>
                </c:pt>
                <c:pt idx="335">
                  <c:v>0.255</c:v>
                </c:pt>
                <c:pt idx="336">
                  <c:v>0.255</c:v>
                </c:pt>
                <c:pt idx="337">
                  <c:v>#N/A</c:v>
                </c:pt>
                <c:pt idx="338">
                  <c:v>#N/A</c:v>
                </c:pt>
                <c:pt idx="339">
                  <c:v>0.4</c:v>
                </c:pt>
                <c:pt idx="340">
                  <c:v>0.21</c:v>
                </c:pt>
                <c:pt idx="341">
                  <c:v>#N/A</c:v>
                </c:pt>
                <c:pt idx="342">
                  <c:v>#N/A</c:v>
                </c:pt>
                <c:pt idx="343">
                  <c:v>0.11</c:v>
                </c:pt>
                <c:pt idx="344">
                  <c:v>#N/A</c:v>
                </c:pt>
                <c:pt idx="345">
                  <c:v>#N/A</c:v>
                </c:pt>
                <c:pt idx="346">
                  <c:v>0.44333333333333336</c:v>
                </c:pt>
                <c:pt idx="347">
                  <c:v>0.45</c:v>
                </c:pt>
                <c:pt idx="348">
                  <c:v>0.45</c:v>
                </c:pt>
                <c:pt idx="349">
                  <c:v>#N/A</c:v>
                </c:pt>
                <c:pt idx="350">
                  <c:v>0.45</c:v>
                </c:pt>
                <c:pt idx="351">
                  <c:v>#N/A</c:v>
                </c:pt>
                <c:pt idx="352">
                  <c:v>#N/A</c:v>
                </c:pt>
                <c:pt idx="353">
                  <c:v>0.255</c:v>
                </c:pt>
                <c:pt idx="354">
                  <c:v>0.4</c:v>
                </c:pt>
                <c:pt idx="355">
                  <c:v>0.4</c:v>
                </c:pt>
                <c:pt idx="356">
                  <c:v>#N/A</c:v>
                </c:pt>
                <c:pt idx="357">
                  <c:v>0.4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0.4</c:v>
                </c:pt>
                <c:pt idx="362">
                  <c:v>0.245</c:v>
                </c:pt>
                <c:pt idx="363">
                  <c:v>0.35</c:v>
                </c:pt>
                <c:pt idx="364">
                  <c:v>0.35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0.22999999999999998</c:v>
                </c:pt>
                <c:pt idx="369">
                  <c:v>0.22999999999999998</c:v>
                </c:pt>
                <c:pt idx="370">
                  <c:v>0.41</c:v>
                </c:pt>
                <c:pt idx="371">
                  <c:v>0.35</c:v>
                </c:pt>
                <c:pt idx="372">
                  <c:v>#N/A</c:v>
                </c:pt>
                <c:pt idx="373">
                  <c:v>#N/A</c:v>
                </c:pt>
                <c:pt idx="374">
                  <c:v>0.37</c:v>
                </c:pt>
                <c:pt idx="375">
                  <c:v>0.37</c:v>
                </c:pt>
                <c:pt idx="376">
                  <c:v>0.37</c:v>
                </c:pt>
                <c:pt idx="377">
                  <c:v>0.35</c:v>
                </c:pt>
                <c:pt idx="378">
                  <c:v>0.35</c:v>
                </c:pt>
                <c:pt idx="379">
                  <c:v>#N/A</c:v>
                </c:pt>
                <c:pt idx="380">
                  <c:v>#N/A</c:v>
                </c:pt>
                <c:pt idx="381">
                  <c:v>0.35</c:v>
                </c:pt>
                <c:pt idx="382">
                  <c:v>0.35499999999999998</c:v>
                </c:pt>
                <c:pt idx="383">
                  <c:v>#N/A</c:v>
                </c:pt>
                <c:pt idx="384">
                  <c:v>0.35</c:v>
                </c:pt>
                <c:pt idx="385">
                  <c:v>0.32</c:v>
                </c:pt>
                <c:pt idx="386">
                  <c:v>#N/A</c:v>
                </c:pt>
                <c:pt idx="387">
                  <c:v>#N/A</c:v>
                </c:pt>
                <c:pt idx="388">
                  <c:v>0.22500000000000001</c:v>
                </c:pt>
                <c:pt idx="389">
                  <c:v>0.28999999999999998</c:v>
                </c:pt>
                <c:pt idx="390">
                  <c:v>0.28999999999999998</c:v>
                </c:pt>
                <c:pt idx="391">
                  <c:v>0.3</c:v>
                </c:pt>
                <c:pt idx="392">
                  <c:v>0.3</c:v>
                </c:pt>
                <c:pt idx="393">
                  <c:v>#N/A</c:v>
                </c:pt>
                <c:pt idx="394">
                  <c:v>#N/A</c:v>
                </c:pt>
                <c:pt idx="395">
                  <c:v>0.20499999999999999</c:v>
                </c:pt>
                <c:pt idx="396">
                  <c:v>0.3</c:v>
                </c:pt>
                <c:pt idx="397">
                  <c:v>#N/A</c:v>
                </c:pt>
                <c:pt idx="398">
                  <c:v>0.29499999999999998</c:v>
                </c:pt>
                <c:pt idx="399">
                  <c:v>0.3</c:v>
                </c:pt>
                <c:pt idx="400">
                  <c:v>#N/A</c:v>
                </c:pt>
                <c:pt idx="401">
                  <c:v>#N/A</c:v>
                </c:pt>
                <c:pt idx="402">
                  <c:v>0.3</c:v>
                </c:pt>
                <c:pt idx="403">
                  <c:v>0.20499999999999999</c:v>
                </c:pt>
                <c:pt idx="404">
                  <c:v>#N/A</c:v>
                </c:pt>
                <c:pt idx="405">
                  <c:v>0.23666666666666666</c:v>
                </c:pt>
                <c:pt idx="406">
                  <c:v>0.19500000000000001</c:v>
                </c:pt>
                <c:pt idx="407">
                  <c:v>#N/A</c:v>
                </c:pt>
                <c:pt idx="408">
                  <c:v>#N/A</c:v>
                </c:pt>
                <c:pt idx="409">
                  <c:v>0.28000000000000003</c:v>
                </c:pt>
                <c:pt idx="410">
                  <c:v>0.19999999999999998</c:v>
                </c:pt>
                <c:pt idx="411">
                  <c:v>0.28999999999999998</c:v>
                </c:pt>
                <c:pt idx="412">
                  <c:v>0.16499999999999998</c:v>
                </c:pt>
                <c:pt idx="413">
                  <c:v>0.18</c:v>
                </c:pt>
                <c:pt idx="414">
                  <c:v>#N/A</c:v>
                </c:pt>
                <c:pt idx="415">
                  <c:v>#N/A</c:v>
                </c:pt>
                <c:pt idx="416">
                  <c:v>0.18</c:v>
                </c:pt>
                <c:pt idx="417">
                  <c:v>0.18</c:v>
                </c:pt>
                <c:pt idx="418">
                  <c:v>0.18</c:v>
                </c:pt>
                <c:pt idx="419">
                  <c:v>0.18</c:v>
                </c:pt>
                <c:pt idx="420">
                  <c:v>0.18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0.15</c:v>
                </c:pt>
                <c:pt idx="427">
                  <c:v>0.15</c:v>
                </c:pt>
                <c:pt idx="428">
                  <c:v>#N/A</c:v>
                </c:pt>
                <c:pt idx="429">
                  <c:v>#N/A</c:v>
                </c:pt>
                <c:pt idx="430">
                  <c:v>0.15</c:v>
                </c:pt>
                <c:pt idx="431">
                  <c:v>0.13</c:v>
                </c:pt>
                <c:pt idx="432">
                  <c:v>0.1</c:v>
                </c:pt>
                <c:pt idx="433">
                  <c:v>0.1</c:v>
                </c:pt>
                <c:pt idx="434">
                  <c:v>0.06</c:v>
                </c:pt>
                <c:pt idx="435">
                  <c:v>#N/A</c:v>
                </c:pt>
                <c:pt idx="436">
                  <c:v>#N/A</c:v>
                </c:pt>
                <c:pt idx="437">
                  <c:v>8.4999999999999992E-2</c:v>
                </c:pt>
                <c:pt idx="438">
                  <c:v>6.5000000000000002E-2</c:v>
                </c:pt>
                <c:pt idx="439">
                  <c:v>0.125</c:v>
                </c:pt>
                <c:pt idx="440">
                  <c:v>0</c:v>
                </c:pt>
                <c:pt idx="441">
                  <c:v>0</c:v>
                </c:pt>
                <c:pt idx="442">
                  <c:v>#N/A</c:v>
                </c:pt>
                <c:pt idx="443">
                  <c:v>#N/A</c:v>
                </c:pt>
                <c:pt idx="444">
                  <c:v>5.5E-2</c:v>
                </c:pt>
                <c:pt idx="445">
                  <c:v>0.1</c:v>
                </c:pt>
                <c:pt idx="446">
                  <c:v>0.1</c:v>
                </c:pt>
                <c:pt idx="447">
                  <c:v>0.1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0.1</c:v>
                </c:pt>
                <c:pt idx="452">
                  <c:v>0.1</c:v>
                </c:pt>
                <c:pt idx="453">
                  <c:v>0.02</c:v>
                </c:pt>
                <c:pt idx="454">
                  <c:v>0.02</c:v>
                </c:pt>
                <c:pt idx="455">
                  <c:v>0.05</c:v>
                </c:pt>
                <c:pt idx="456">
                  <c:v>#N/A</c:v>
                </c:pt>
                <c:pt idx="457">
                  <c:v>#N/A</c:v>
                </c:pt>
                <c:pt idx="458">
                  <c:v>0.02</c:v>
                </c:pt>
                <c:pt idx="459">
                  <c:v>0.02</c:v>
                </c:pt>
                <c:pt idx="460">
                  <c:v>6.5000000000000002E-2</c:v>
                </c:pt>
                <c:pt idx="461">
                  <c:v>#N/A</c:v>
                </c:pt>
                <c:pt idx="462">
                  <c:v>9.5000000000000001E-2</c:v>
                </c:pt>
                <c:pt idx="463">
                  <c:v>#N/A</c:v>
                </c:pt>
                <c:pt idx="464">
                  <c:v>#N/A</c:v>
                </c:pt>
                <c:pt idx="465">
                  <c:v>0.1</c:v>
                </c:pt>
                <c:pt idx="466">
                  <c:v>#N/A</c:v>
                </c:pt>
                <c:pt idx="467">
                  <c:v>0.1</c:v>
                </c:pt>
                <c:pt idx="468">
                  <c:v>0.11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0.15</c:v>
                </c:pt>
                <c:pt idx="474">
                  <c:v>0.16499999999999998</c:v>
                </c:pt>
                <c:pt idx="475">
                  <c:v>0.17</c:v>
                </c:pt>
                <c:pt idx="476">
                  <c:v>0.16500000000000001</c:v>
                </c:pt>
                <c:pt idx="477">
                  <c:v>#N/A</c:v>
                </c:pt>
                <c:pt idx="478">
                  <c:v>#N/A</c:v>
                </c:pt>
                <c:pt idx="479">
                  <c:v>0.18</c:v>
                </c:pt>
                <c:pt idx="480">
                  <c:v>0.28999999999999998</c:v>
                </c:pt>
                <c:pt idx="481">
                  <c:v>0.28500000000000003</c:v>
                </c:pt>
                <c:pt idx="482">
                  <c:v>0.28999999999999998</c:v>
                </c:pt>
                <c:pt idx="483">
                  <c:v>0.28999999999999998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0.11</c:v>
                </c:pt>
                <c:pt idx="488">
                  <c:v>0.28999999999999998</c:v>
                </c:pt>
                <c:pt idx="489">
                  <c:v>0.28999999999999998</c:v>
                </c:pt>
                <c:pt idx="490">
                  <c:v>0.31</c:v>
                </c:pt>
                <c:pt idx="491">
                  <c:v>#N/A</c:v>
                </c:pt>
                <c:pt idx="492">
                  <c:v>#N/A</c:v>
                </c:pt>
                <c:pt idx="493">
                  <c:v>0.28999999999999998</c:v>
                </c:pt>
                <c:pt idx="494">
                  <c:v>0.30499999999999999</c:v>
                </c:pt>
                <c:pt idx="495">
                  <c:v>0.31</c:v>
                </c:pt>
                <c:pt idx="496">
                  <c:v>0.11</c:v>
                </c:pt>
                <c:pt idx="497">
                  <c:v>0.24</c:v>
                </c:pt>
                <c:pt idx="498">
                  <c:v>#N/A</c:v>
                </c:pt>
                <c:pt idx="499">
                  <c:v>#N/A</c:v>
                </c:pt>
                <c:pt idx="500">
                  <c:v>0.32</c:v>
                </c:pt>
                <c:pt idx="501">
                  <c:v>0.35499999999999998</c:v>
                </c:pt>
                <c:pt idx="502">
                  <c:v>0.35499999999999998</c:v>
                </c:pt>
                <c:pt idx="503">
                  <c:v>0.27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0.46</c:v>
                </c:pt>
                <c:pt idx="508">
                  <c:v>#N/A</c:v>
                </c:pt>
                <c:pt idx="509">
                  <c:v>0.33166666666666672</c:v>
                </c:pt>
                <c:pt idx="510">
                  <c:v>0.11</c:v>
                </c:pt>
                <c:pt idx="511">
                  <c:v>0.56499999999999995</c:v>
                </c:pt>
                <c:pt idx="512">
                  <c:v>#N/A</c:v>
                </c:pt>
                <c:pt idx="513">
                  <c:v>#N/A</c:v>
                </c:pt>
                <c:pt idx="514">
                  <c:v>0.4</c:v>
                </c:pt>
                <c:pt idx="515">
                  <c:v>0.45</c:v>
                </c:pt>
                <c:pt idx="516">
                  <c:v>#N/A</c:v>
                </c:pt>
                <c:pt idx="517">
                  <c:v>0.4</c:v>
                </c:pt>
                <c:pt idx="518">
                  <c:v>0.4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0.38500000000000001</c:v>
                </c:pt>
                <c:pt idx="523">
                  <c:v>0.41749999999999998</c:v>
                </c:pt>
                <c:pt idx="524">
                  <c:v>0.40333333333333332</c:v>
                </c:pt>
                <c:pt idx="525">
                  <c:v>0.4</c:v>
                </c:pt>
                <c:pt idx="526">
                  <c:v>#N/A</c:v>
                </c:pt>
                <c:pt idx="527">
                  <c:v>#N/A</c:v>
                </c:pt>
                <c:pt idx="528">
                  <c:v>0.39</c:v>
                </c:pt>
                <c:pt idx="529">
                  <c:v>0.38</c:v>
                </c:pt>
                <c:pt idx="530">
                  <c:v>0.24279999999999999</c:v>
                </c:pt>
                <c:pt idx="531">
                  <c:v>0.32666666666666666</c:v>
                </c:pt>
                <c:pt idx="532">
                  <c:v>0.25</c:v>
                </c:pt>
                <c:pt idx="533">
                  <c:v>#N/A</c:v>
                </c:pt>
                <c:pt idx="534">
                  <c:v>#N/A</c:v>
                </c:pt>
                <c:pt idx="535">
                  <c:v>0.27666666666666667</c:v>
                </c:pt>
                <c:pt idx="536">
                  <c:v>0.24</c:v>
                </c:pt>
                <c:pt idx="537">
                  <c:v>0.23166666666666666</c:v>
                </c:pt>
                <c:pt idx="538">
                  <c:v>0.22999999999999998</c:v>
                </c:pt>
                <c:pt idx="539">
                  <c:v>0.19</c:v>
                </c:pt>
                <c:pt idx="540">
                  <c:v>#N/A</c:v>
                </c:pt>
                <c:pt idx="541">
                  <c:v>#N/A</c:v>
                </c:pt>
                <c:pt idx="542">
                  <c:v>0.22499999999999998</c:v>
                </c:pt>
                <c:pt idx="543">
                  <c:v>0.19</c:v>
                </c:pt>
                <c:pt idx="544">
                  <c:v>0.19000000000000003</c:v>
                </c:pt>
                <c:pt idx="545">
                  <c:v>0.19000000000000003</c:v>
                </c:pt>
                <c:pt idx="546">
                  <c:v>0.19</c:v>
                </c:pt>
                <c:pt idx="547">
                  <c:v>#N/A</c:v>
                </c:pt>
                <c:pt idx="548">
                  <c:v>#N/A</c:v>
                </c:pt>
                <c:pt idx="549">
                  <c:v>0.185</c:v>
                </c:pt>
                <c:pt idx="550">
                  <c:v>0.18166666666666667</c:v>
                </c:pt>
                <c:pt idx="551">
                  <c:v>0.18</c:v>
                </c:pt>
                <c:pt idx="552">
                  <c:v>0.20000000000000004</c:v>
                </c:pt>
                <c:pt idx="553">
                  <c:v>0.19166666666666665</c:v>
                </c:pt>
                <c:pt idx="554">
                  <c:v>#N/A</c:v>
                </c:pt>
                <c:pt idx="555">
                  <c:v>#N/A</c:v>
                </c:pt>
                <c:pt idx="556">
                  <c:v>0.2</c:v>
                </c:pt>
                <c:pt idx="557">
                  <c:v>0.17333333333333334</c:v>
                </c:pt>
                <c:pt idx="558">
                  <c:v>0.2</c:v>
                </c:pt>
                <c:pt idx="559">
                  <c:v>0.17333333333333334</c:v>
                </c:pt>
                <c:pt idx="560">
                  <c:v>0.2</c:v>
                </c:pt>
                <c:pt idx="561">
                  <c:v>#N/A</c:v>
                </c:pt>
                <c:pt idx="562">
                  <c:v>#N/A</c:v>
                </c:pt>
                <c:pt idx="563">
                  <c:v>0.24666666666666667</c:v>
                </c:pt>
                <c:pt idx="564">
                  <c:v>0.25</c:v>
                </c:pt>
                <c:pt idx="565">
                  <c:v>0.25333333333333335</c:v>
                </c:pt>
                <c:pt idx="566">
                  <c:v>0.28000000000000003</c:v>
                </c:pt>
                <c:pt idx="567">
                  <c:v>0.26500000000000001</c:v>
                </c:pt>
                <c:pt idx="568">
                  <c:v>#N/A</c:v>
                </c:pt>
                <c:pt idx="569">
                  <c:v>#N/A</c:v>
                </c:pt>
                <c:pt idx="570">
                  <c:v>0.25333333333333335</c:v>
                </c:pt>
                <c:pt idx="571">
                  <c:v>0.21</c:v>
                </c:pt>
                <c:pt idx="572">
                  <c:v>0.22333333333333336</c:v>
                </c:pt>
                <c:pt idx="573">
                  <c:v>0.23</c:v>
                </c:pt>
                <c:pt idx="574">
                  <c:v>0.21</c:v>
                </c:pt>
                <c:pt idx="575">
                  <c:v>#N/A</c:v>
                </c:pt>
                <c:pt idx="576">
                  <c:v>#N/A</c:v>
                </c:pt>
                <c:pt idx="577">
                  <c:v>0.20333333333333334</c:v>
                </c:pt>
                <c:pt idx="578">
                  <c:v>0.21</c:v>
                </c:pt>
                <c:pt idx="579">
                  <c:v>0.20500000000000002</c:v>
                </c:pt>
                <c:pt idx="580">
                  <c:v>0.22499999999999998</c:v>
                </c:pt>
                <c:pt idx="581">
                  <c:v>0.20666666666666667</c:v>
                </c:pt>
                <c:pt idx="582">
                  <c:v>#N/A</c:v>
                </c:pt>
                <c:pt idx="583">
                  <c:v>#N/A</c:v>
                </c:pt>
                <c:pt idx="584">
                  <c:v>0.22</c:v>
                </c:pt>
                <c:pt idx="585">
                  <c:v>0.21333333333333335</c:v>
                </c:pt>
                <c:pt idx="586">
                  <c:v>0.22</c:v>
                </c:pt>
                <c:pt idx="587">
                  <c:v>0.22</c:v>
                </c:pt>
                <c:pt idx="588">
                  <c:v>0.21333333333333335</c:v>
                </c:pt>
                <c:pt idx="589">
                  <c:v>#N/A</c:v>
                </c:pt>
                <c:pt idx="590">
                  <c:v>#N/A</c:v>
                </c:pt>
                <c:pt idx="591">
                  <c:v>0.22999999999999998</c:v>
                </c:pt>
                <c:pt idx="592">
                  <c:v>0.2</c:v>
                </c:pt>
                <c:pt idx="593">
                  <c:v>0.24166666666666667</c:v>
                </c:pt>
                <c:pt idx="594">
                  <c:v>0.25</c:v>
                </c:pt>
                <c:pt idx="595">
                  <c:v>0.24</c:v>
                </c:pt>
                <c:pt idx="596">
                  <c:v>#N/A</c:v>
                </c:pt>
                <c:pt idx="597">
                  <c:v>#N/A</c:v>
                </c:pt>
                <c:pt idx="598">
                  <c:v>0.24333333333333332</c:v>
                </c:pt>
                <c:pt idx="599">
                  <c:v>0.24333333333333332</c:v>
                </c:pt>
                <c:pt idx="600">
                  <c:v>0.22</c:v>
                </c:pt>
                <c:pt idx="601">
                  <c:v>0.22666666666666666</c:v>
                </c:pt>
                <c:pt idx="602">
                  <c:v>0.26500000000000001</c:v>
                </c:pt>
                <c:pt idx="603">
                  <c:v>#N/A</c:v>
                </c:pt>
                <c:pt idx="604">
                  <c:v>#N/A</c:v>
                </c:pt>
                <c:pt idx="605">
                  <c:v>0.22</c:v>
                </c:pt>
                <c:pt idx="606">
                  <c:v>0.22666666666666666</c:v>
                </c:pt>
                <c:pt idx="607">
                  <c:v>0.22666666666666666</c:v>
                </c:pt>
                <c:pt idx="608">
                  <c:v>0.22999999999999998</c:v>
                </c:pt>
                <c:pt idx="609">
                  <c:v>0.22</c:v>
                </c:pt>
                <c:pt idx="610">
                  <c:v>#N/A</c:v>
                </c:pt>
                <c:pt idx="611">
                  <c:v>#N/A</c:v>
                </c:pt>
                <c:pt idx="612">
                  <c:v>0.22666666666666666</c:v>
                </c:pt>
                <c:pt idx="613">
                  <c:v>0.23</c:v>
                </c:pt>
                <c:pt idx="614">
                  <c:v>0.22500000000000001</c:v>
                </c:pt>
                <c:pt idx="615">
                  <c:v>0.24</c:v>
                </c:pt>
                <c:pt idx="616">
                  <c:v>0.22</c:v>
                </c:pt>
                <c:pt idx="617">
                  <c:v>#N/A</c:v>
                </c:pt>
                <c:pt idx="618">
                  <c:v>#N/A</c:v>
                </c:pt>
                <c:pt idx="619">
                  <c:v>0.22</c:v>
                </c:pt>
                <c:pt idx="620">
                  <c:v>0.22999999999999998</c:v>
                </c:pt>
                <c:pt idx="621">
                  <c:v>0.42759999999999998</c:v>
                </c:pt>
                <c:pt idx="622">
                  <c:v>0.26</c:v>
                </c:pt>
                <c:pt idx="623">
                  <c:v>0.15615000000000001</c:v>
                </c:pt>
                <c:pt idx="624">
                  <c:v>#N/A</c:v>
                </c:pt>
                <c:pt idx="625">
                  <c:v>#N/A</c:v>
                </c:pt>
                <c:pt idx="626">
                  <c:v>0.245</c:v>
                </c:pt>
                <c:pt idx="627">
                  <c:v>0.20833333333333334</c:v>
                </c:pt>
                <c:pt idx="628">
                  <c:v>0.2</c:v>
                </c:pt>
                <c:pt idx="629">
                  <c:v>0.185</c:v>
                </c:pt>
                <c:pt idx="630">
                  <c:v>0.185</c:v>
                </c:pt>
                <c:pt idx="631">
                  <c:v>#N/A</c:v>
                </c:pt>
                <c:pt idx="632">
                  <c:v>#N/A</c:v>
                </c:pt>
                <c:pt idx="633">
                  <c:v>0.15333333333333332</c:v>
                </c:pt>
                <c:pt idx="634">
                  <c:v>0.16</c:v>
                </c:pt>
                <c:pt idx="635">
                  <c:v>0.12666666666666668</c:v>
                </c:pt>
                <c:pt idx="636">
                  <c:v>0.14000000000000001</c:v>
                </c:pt>
                <c:pt idx="637">
                  <c:v>0.16</c:v>
                </c:pt>
                <c:pt idx="638">
                  <c:v>#N/A</c:v>
                </c:pt>
                <c:pt idx="639">
                  <c:v>#N/A</c:v>
                </c:pt>
                <c:pt idx="640">
                  <c:v>0.14000000000000001</c:v>
                </c:pt>
                <c:pt idx="641">
                  <c:v>0.16</c:v>
                </c:pt>
                <c:pt idx="642">
                  <c:v>0.14500000000000002</c:v>
                </c:pt>
                <c:pt idx="643">
                  <c:v>0.16</c:v>
                </c:pt>
                <c:pt idx="644">
                  <c:v>0.13500000000000001</c:v>
                </c:pt>
                <c:pt idx="645">
                  <c:v>#N/A</c:v>
                </c:pt>
                <c:pt idx="646">
                  <c:v>#N/A</c:v>
                </c:pt>
                <c:pt idx="647">
                  <c:v>0.15000000000000002</c:v>
                </c:pt>
                <c:pt idx="648">
                  <c:v>0.13</c:v>
                </c:pt>
                <c:pt idx="649">
                  <c:v>0.21505000000000002</c:v>
                </c:pt>
                <c:pt idx="650">
                  <c:v>0.16</c:v>
                </c:pt>
                <c:pt idx="651">
                  <c:v>0.14499999999999999</c:v>
                </c:pt>
                <c:pt idx="652">
                  <c:v>#N/A</c:v>
                </c:pt>
                <c:pt idx="653">
                  <c:v>#N/A</c:v>
                </c:pt>
                <c:pt idx="654">
                  <c:v>0.23499999999999999</c:v>
                </c:pt>
                <c:pt idx="655">
                  <c:v>0.22500000000000001</c:v>
                </c:pt>
                <c:pt idx="656">
                  <c:v>0.23499999999999999</c:v>
                </c:pt>
                <c:pt idx="657">
                  <c:v>0.23333333333333331</c:v>
                </c:pt>
                <c:pt idx="658">
                  <c:v>0.2233333333333333</c:v>
                </c:pt>
                <c:pt idx="659">
                  <c:v>#N/A</c:v>
                </c:pt>
                <c:pt idx="660">
                  <c:v>#N/A</c:v>
                </c:pt>
                <c:pt idx="661">
                  <c:v>0.21000000000000002</c:v>
                </c:pt>
                <c:pt idx="662">
                  <c:v>0.21000000000000002</c:v>
                </c:pt>
                <c:pt idx="663">
                  <c:v>0.22</c:v>
                </c:pt>
                <c:pt idx="664">
                  <c:v>0.21</c:v>
                </c:pt>
                <c:pt idx="665">
                  <c:v>0.23</c:v>
                </c:pt>
                <c:pt idx="666">
                  <c:v>#N/A</c:v>
                </c:pt>
                <c:pt idx="667">
                  <c:v>#N/A</c:v>
                </c:pt>
                <c:pt idx="668">
                  <c:v>0.215</c:v>
                </c:pt>
                <c:pt idx="669">
                  <c:v>0.25166666666666665</c:v>
                </c:pt>
                <c:pt idx="670">
                  <c:v>0.25</c:v>
                </c:pt>
                <c:pt idx="671">
                  <c:v>0.25333333333333335</c:v>
                </c:pt>
                <c:pt idx="672">
                  <c:v>0.24</c:v>
                </c:pt>
                <c:pt idx="673">
                  <c:v>#N/A</c:v>
                </c:pt>
                <c:pt idx="674">
                  <c:v>#N/A</c:v>
                </c:pt>
                <c:pt idx="675">
                  <c:v>0.245</c:v>
                </c:pt>
                <c:pt idx="676">
                  <c:v>0.255</c:v>
                </c:pt>
                <c:pt idx="677">
                  <c:v>0.25</c:v>
                </c:pt>
                <c:pt idx="678">
                  <c:v>0.25</c:v>
                </c:pt>
                <c:pt idx="679">
                  <c:v>0.25</c:v>
                </c:pt>
                <c:pt idx="680">
                  <c:v>#N/A</c:v>
                </c:pt>
                <c:pt idx="681">
                  <c:v>#N/A</c:v>
                </c:pt>
                <c:pt idx="682">
                  <c:v>0.25</c:v>
                </c:pt>
                <c:pt idx="683">
                  <c:v>0.224</c:v>
                </c:pt>
                <c:pt idx="684">
                  <c:v>0.28999999999999998</c:v>
                </c:pt>
                <c:pt idx="685">
                  <c:v>0.35</c:v>
                </c:pt>
                <c:pt idx="686">
                  <c:v>0.34499999999999997</c:v>
                </c:pt>
                <c:pt idx="687">
                  <c:v>#N/A</c:v>
                </c:pt>
                <c:pt idx="688">
                  <c:v>#N/A</c:v>
                </c:pt>
                <c:pt idx="689">
                  <c:v>0.33</c:v>
                </c:pt>
                <c:pt idx="690">
                  <c:v>0.41000000000000003</c:v>
                </c:pt>
                <c:pt idx="691">
                  <c:v>0.39</c:v>
                </c:pt>
                <c:pt idx="692">
                  <c:v>0.45999999999999996</c:v>
                </c:pt>
                <c:pt idx="693">
                  <c:v>0.47</c:v>
                </c:pt>
                <c:pt idx="694">
                  <c:v>#N/A</c:v>
                </c:pt>
                <c:pt idx="695">
                  <c:v>#N/A</c:v>
                </c:pt>
                <c:pt idx="696">
                  <c:v>0.47</c:v>
                </c:pt>
                <c:pt idx="697">
                  <c:v>0.47</c:v>
                </c:pt>
                <c:pt idx="698">
                  <c:v>0.48249999999999998</c:v>
                </c:pt>
                <c:pt idx="699">
                  <c:v>0.51</c:v>
                </c:pt>
                <c:pt idx="700">
                  <c:v>0.51</c:v>
                </c:pt>
                <c:pt idx="701">
                  <c:v>#N/A</c:v>
                </c:pt>
                <c:pt idx="702">
                  <c:v>#N/A</c:v>
                </c:pt>
                <c:pt idx="703">
                  <c:v>0.51</c:v>
                </c:pt>
                <c:pt idx="704">
                  <c:v>0.52333333333333332</c:v>
                </c:pt>
                <c:pt idx="705">
                  <c:v>0.53</c:v>
                </c:pt>
                <c:pt idx="706">
                  <c:v>0.53</c:v>
                </c:pt>
                <c:pt idx="707">
                  <c:v>0.53</c:v>
                </c:pt>
                <c:pt idx="708">
                  <c:v>#N/A</c:v>
                </c:pt>
                <c:pt idx="709">
                  <c:v>#N/A</c:v>
                </c:pt>
                <c:pt idx="710">
                  <c:v>0.53</c:v>
                </c:pt>
                <c:pt idx="711">
                  <c:v>0.53</c:v>
                </c:pt>
                <c:pt idx="712">
                  <c:v>0.495</c:v>
                </c:pt>
                <c:pt idx="713">
                  <c:v>0.48449999999999999</c:v>
                </c:pt>
                <c:pt idx="714">
                  <c:v>0.47499999999999998</c:v>
                </c:pt>
                <c:pt idx="715">
                  <c:v>#N/A</c:v>
                </c:pt>
                <c:pt idx="716">
                  <c:v>#N/A</c:v>
                </c:pt>
                <c:pt idx="717">
                  <c:v>0.47499999999999998</c:v>
                </c:pt>
                <c:pt idx="718">
                  <c:v>0.45</c:v>
                </c:pt>
                <c:pt idx="719">
                  <c:v>0.42</c:v>
                </c:pt>
                <c:pt idx="720">
                  <c:v>0.42</c:v>
                </c:pt>
                <c:pt idx="721">
                  <c:v>0.43</c:v>
                </c:pt>
                <c:pt idx="722">
                  <c:v>#N/A</c:v>
                </c:pt>
                <c:pt idx="723">
                  <c:v>#N/A</c:v>
                </c:pt>
                <c:pt idx="724">
                  <c:v>0.42</c:v>
                </c:pt>
                <c:pt idx="725">
                  <c:v>0.44</c:v>
                </c:pt>
                <c:pt idx="726">
                  <c:v>0.42</c:v>
                </c:pt>
                <c:pt idx="727">
                  <c:v>0.42499999999999999</c:v>
                </c:pt>
                <c:pt idx="728">
                  <c:v>0.42</c:v>
                </c:pt>
                <c:pt idx="729">
                  <c:v>#N/A</c:v>
                </c:pt>
                <c:pt idx="730">
                  <c:v>#N/A</c:v>
                </c:pt>
                <c:pt idx="731">
                  <c:v>0.43</c:v>
                </c:pt>
                <c:pt idx="732">
                  <c:v>0.42499999999999999</c:v>
                </c:pt>
                <c:pt idx="733">
                  <c:v>0.36749999999999999</c:v>
                </c:pt>
                <c:pt idx="734">
                  <c:v>0.38</c:v>
                </c:pt>
                <c:pt idx="735">
                  <c:v>0.38</c:v>
                </c:pt>
                <c:pt idx="736">
                  <c:v>#N/A</c:v>
                </c:pt>
                <c:pt idx="737">
                  <c:v>#N/A</c:v>
                </c:pt>
                <c:pt idx="738">
                  <c:v>0.35</c:v>
                </c:pt>
                <c:pt idx="739">
                  <c:v>0.34833333333333333</c:v>
                </c:pt>
                <c:pt idx="740">
                  <c:v>0.34</c:v>
                </c:pt>
                <c:pt idx="741">
                  <c:v>0.35</c:v>
                </c:pt>
                <c:pt idx="742">
                  <c:v>0.35514999999999997</c:v>
                </c:pt>
                <c:pt idx="743">
                  <c:v>#N/A</c:v>
                </c:pt>
                <c:pt idx="744">
                  <c:v>#N/A</c:v>
                </c:pt>
                <c:pt idx="745">
                  <c:v>0.35499999999999998</c:v>
                </c:pt>
                <c:pt idx="746">
                  <c:v>0.3666666666666667</c:v>
                </c:pt>
                <c:pt idx="747">
                  <c:v>0.38500000000000001</c:v>
                </c:pt>
                <c:pt idx="748">
                  <c:v>0.375</c:v>
                </c:pt>
                <c:pt idx="749">
                  <c:v>0.3666666666666667</c:v>
                </c:pt>
                <c:pt idx="750">
                  <c:v>#N/A</c:v>
                </c:pt>
                <c:pt idx="751">
                  <c:v>#N/A</c:v>
                </c:pt>
                <c:pt idx="752">
                  <c:v>0.38</c:v>
                </c:pt>
                <c:pt idx="753">
                  <c:v>0.4</c:v>
                </c:pt>
                <c:pt idx="754">
                  <c:v>0.45</c:v>
                </c:pt>
                <c:pt idx="755">
                  <c:v>0.44500000000000001</c:v>
                </c:pt>
                <c:pt idx="756">
                  <c:v>0.44</c:v>
                </c:pt>
                <c:pt idx="757">
                  <c:v>#N/A</c:v>
                </c:pt>
                <c:pt idx="758">
                  <c:v>#N/A</c:v>
                </c:pt>
                <c:pt idx="759">
                  <c:v>0.44</c:v>
                </c:pt>
                <c:pt idx="760">
                  <c:v>0.49</c:v>
                </c:pt>
                <c:pt idx="761">
                  <c:v>0.47499999999999998</c:v>
                </c:pt>
                <c:pt idx="762">
                  <c:v>0.47499999999999998</c:v>
                </c:pt>
                <c:pt idx="763">
                  <c:v>0.5</c:v>
                </c:pt>
                <c:pt idx="764">
                  <c:v>#N/A</c:v>
                </c:pt>
                <c:pt idx="765">
                  <c:v>#N/A</c:v>
                </c:pt>
                <c:pt idx="766">
                  <c:v>0.5</c:v>
                </c:pt>
                <c:pt idx="767">
                  <c:v>0.51500000000000001</c:v>
                </c:pt>
                <c:pt idx="768">
                  <c:v>0.51</c:v>
                </c:pt>
                <c:pt idx="769">
                  <c:v>0.5</c:v>
                </c:pt>
                <c:pt idx="770">
                  <c:v>0.42</c:v>
                </c:pt>
                <c:pt idx="771">
                  <c:v>#N/A</c:v>
                </c:pt>
                <c:pt idx="772">
                  <c:v>#N/A</c:v>
                </c:pt>
                <c:pt idx="773">
                  <c:v>0.5</c:v>
                </c:pt>
                <c:pt idx="774">
                  <c:v>0.49</c:v>
                </c:pt>
                <c:pt idx="775">
                  <c:v>0.47499999999999998</c:v>
                </c:pt>
                <c:pt idx="776">
                  <c:v>0.55715000000000003</c:v>
                </c:pt>
                <c:pt idx="777">
                  <c:v>0.52</c:v>
                </c:pt>
                <c:pt idx="778">
                  <c:v>#N/A</c:v>
                </c:pt>
                <c:pt idx="779">
                  <c:v>#N/A</c:v>
                </c:pt>
                <c:pt idx="780">
                  <c:v>0.51500000000000001</c:v>
                </c:pt>
                <c:pt idx="781">
                  <c:v>0.6</c:v>
                </c:pt>
                <c:pt idx="782">
                  <c:v>0.61499999999999999</c:v>
                </c:pt>
                <c:pt idx="783">
                  <c:v>0.64</c:v>
                </c:pt>
                <c:pt idx="784">
                  <c:v>0.64</c:v>
                </c:pt>
                <c:pt idx="785">
                  <c:v>#N/A</c:v>
                </c:pt>
                <c:pt idx="786">
                  <c:v>#N/A</c:v>
                </c:pt>
                <c:pt idx="787">
                  <c:v>0.63</c:v>
                </c:pt>
                <c:pt idx="788">
                  <c:v>0.64500000000000002</c:v>
                </c:pt>
                <c:pt idx="789">
                  <c:v>0.59</c:v>
                </c:pt>
                <c:pt idx="790">
                  <c:v>0.62</c:v>
                </c:pt>
                <c:pt idx="791">
                  <c:v>0.61</c:v>
                </c:pt>
                <c:pt idx="792">
                  <c:v>#N/A</c:v>
                </c:pt>
                <c:pt idx="793">
                  <c:v>#N/A</c:v>
                </c:pt>
                <c:pt idx="794">
                  <c:v>0.6</c:v>
                </c:pt>
                <c:pt idx="795">
                  <c:v>0.6</c:v>
                </c:pt>
                <c:pt idx="796">
                  <c:v>0.6</c:v>
                </c:pt>
                <c:pt idx="797">
                  <c:v>0.6</c:v>
                </c:pt>
                <c:pt idx="798">
                  <c:v>0.62</c:v>
                </c:pt>
                <c:pt idx="799">
                  <c:v>#N/A</c:v>
                </c:pt>
                <c:pt idx="800">
                  <c:v>#N/A</c:v>
                </c:pt>
                <c:pt idx="801">
                  <c:v>0.61</c:v>
                </c:pt>
                <c:pt idx="802">
                  <c:v>0.62</c:v>
                </c:pt>
                <c:pt idx="803">
                  <c:v>0.61</c:v>
                </c:pt>
                <c:pt idx="804">
                  <c:v>0.50309999999999999</c:v>
                </c:pt>
                <c:pt idx="805">
                  <c:v>0.6</c:v>
                </c:pt>
                <c:pt idx="806">
                  <c:v>#N/A</c:v>
                </c:pt>
                <c:pt idx="807">
                  <c:v>#N/A</c:v>
                </c:pt>
                <c:pt idx="808">
                  <c:v>0.59666666666666668</c:v>
                </c:pt>
                <c:pt idx="809">
                  <c:v>0.6</c:v>
                </c:pt>
                <c:pt idx="810">
                  <c:v>0.57999999999999996</c:v>
                </c:pt>
                <c:pt idx="811">
                  <c:v>0.57999999999999996</c:v>
                </c:pt>
                <c:pt idx="812">
                  <c:v>0.57999999999999996</c:v>
                </c:pt>
                <c:pt idx="813">
                  <c:v>#N/A</c:v>
                </c:pt>
                <c:pt idx="814">
                  <c:v>#N/A</c:v>
                </c:pt>
                <c:pt idx="815">
                  <c:v>0.57999999999999996</c:v>
                </c:pt>
                <c:pt idx="816">
                  <c:v>0.58166666666666667</c:v>
                </c:pt>
                <c:pt idx="817">
                  <c:v>0.57999999999999996</c:v>
                </c:pt>
                <c:pt idx="818">
                  <c:v>0.58333333333333337</c:v>
                </c:pt>
                <c:pt idx="819">
                  <c:v>0.57999999999999996</c:v>
                </c:pt>
                <c:pt idx="820">
                  <c:v>#N/A</c:v>
                </c:pt>
                <c:pt idx="821">
                  <c:v>#N/A</c:v>
                </c:pt>
                <c:pt idx="822">
                  <c:v>0.59</c:v>
                </c:pt>
                <c:pt idx="823">
                  <c:v>0.57999999999999996</c:v>
                </c:pt>
                <c:pt idx="824">
                  <c:v>0.57999999999999996</c:v>
                </c:pt>
                <c:pt idx="825">
                  <c:v>0.59499999999999997</c:v>
                </c:pt>
                <c:pt idx="826">
                  <c:v>0.57999999999999996</c:v>
                </c:pt>
                <c:pt idx="827">
                  <c:v>#N/A</c:v>
                </c:pt>
                <c:pt idx="828">
                  <c:v>#N/A</c:v>
                </c:pt>
                <c:pt idx="829">
                  <c:v>0.58333333333333337</c:v>
                </c:pt>
                <c:pt idx="830">
                  <c:v>0.57999999999999996</c:v>
                </c:pt>
                <c:pt idx="831">
                  <c:v>0.58499999999999996</c:v>
                </c:pt>
                <c:pt idx="832">
                  <c:v>0.57999999999999996</c:v>
                </c:pt>
                <c:pt idx="833">
                  <c:v>0.57999999999999996</c:v>
                </c:pt>
                <c:pt idx="834">
                  <c:v>#N/A</c:v>
                </c:pt>
                <c:pt idx="835">
                  <c:v>#N/A</c:v>
                </c:pt>
                <c:pt idx="836">
                  <c:v>0.7</c:v>
                </c:pt>
                <c:pt idx="837">
                  <c:v>0.73333333333333339</c:v>
                </c:pt>
                <c:pt idx="838">
                  <c:v>0.75</c:v>
                </c:pt>
                <c:pt idx="839">
                  <c:v>0.57999999999999996</c:v>
                </c:pt>
                <c:pt idx="840">
                  <c:v>0.75</c:v>
                </c:pt>
                <c:pt idx="841">
                  <c:v>#N/A</c:v>
                </c:pt>
                <c:pt idx="842">
                  <c:v>#N/A</c:v>
                </c:pt>
                <c:pt idx="843">
                  <c:v>0.81</c:v>
                </c:pt>
                <c:pt idx="844">
                  <c:v>0.83</c:v>
                </c:pt>
                <c:pt idx="845">
                  <c:v>0.7466666666666667</c:v>
                </c:pt>
                <c:pt idx="846">
                  <c:v>0.86333333333333329</c:v>
                </c:pt>
                <c:pt idx="847">
                  <c:v>0.87</c:v>
                </c:pt>
                <c:pt idx="848">
                  <c:v>#N/A</c:v>
                </c:pt>
                <c:pt idx="849">
                  <c:v>#N/A</c:v>
                </c:pt>
                <c:pt idx="850">
                  <c:v>0.87</c:v>
                </c:pt>
                <c:pt idx="851">
                  <c:v>0.87</c:v>
                </c:pt>
                <c:pt idx="852">
                  <c:v>0.89</c:v>
                </c:pt>
                <c:pt idx="853">
                  <c:v>0.89</c:v>
                </c:pt>
                <c:pt idx="854">
                  <c:v>0.9</c:v>
                </c:pt>
                <c:pt idx="855">
                  <c:v>#N/A</c:v>
                </c:pt>
                <c:pt idx="856">
                  <c:v>#N/A</c:v>
                </c:pt>
                <c:pt idx="857">
                  <c:v>0.875</c:v>
                </c:pt>
                <c:pt idx="858">
                  <c:v>0.91</c:v>
                </c:pt>
                <c:pt idx="859">
                  <c:v>0.9</c:v>
                </c:pt>
                <c:pt idx="860">
                  <c:v>0.88</c:v>
                </c:pt>
                <c:pt idx="861">
                  <c:v>0.88</c:v>
                </c:pt>
                <c:pt idx="862">
                  <c:v>#N/A</c:v>
                </c:pt>
                <c:pt idx="863">
                  <c:v>#N/A</c:v>
                </c:pt>
                <c:pt idx="864">
                  <c:v>0.9</c:v>
                </c:pt>
                <c:pt idx="865">
                  <c:v>0.90333333333333332</c:v>
                </c:pt>
                <c:pt idx="866">
                  <c:v>0.88500000000000001</c:v>
                </c:pt>
                <c:pt idx="867">
                  <c:v>0.88</c:v>
                </c:pt>
                <c:pt idx="868">
                  <c:v>0.91</c:v>
                </c:pt>
                <c:pt idx="869">
                  <c:v>#N/A</c:v>
                </c:pt>
                <c:pt idx="870">
                  <c:v>#N/A</c:v>
                </c:pt>
                <c:pt idx="871">
                  <c:v>0.88</c:v>
                </c:pt>
                <c:pt idx="872">
                  <c:v>0.94</c:v>
                </c:pt>
                <c:pt idx="873">
                  <c:v>0.90999999999999992</c:v>
                </c:pt>
                <c:pt idx="874">
                  <c:v>0.92500000000000004</c:v>
                </c:pt>
                <c:pt idx="875">
                  <c:v>0.95</c:v>
                </c:pt>
                <c:pt idx="876">
                  <c:v>#N/A</c:v>
                </c:pt>
                <c:pt idx="877">
                  <c:v>#N/A</c:v>
                </c:pt>
                <c:pt idx="878">
                  <c:v>0.93</c:v>
                </c:pt>
                <c:pt idx="879">
                  <c:v>0.91999999999999993</c:v>
                </c:pt>
                <c:pt idx="880">
                  <c:v>0.88</c:v>
                </c:pt>
                <c:pt idx="881">
                  <c:v>0.91500000000000004</c:v>
                </c:pt>
                <c:pt idx="882">
                  <c:v>0.88</c:v>
                </c:pt>
                <c:pt idx="883">
                  <c:v>#N/A</c:v>
                </c:pt>
                <c:pt idx="884">
                  <c:v>#N/A</c:v>
                </c:pt>
                <c:pt idx="885">
                  <c:v>0.89</c:v>
                </c:pt>
                <c:pt idx="886">
                  <c:v>0.89</c:v>
                </c:pt>
                <c:pt idx="887">
                  <c:v>0.90999999999999992</c:v>
                </c:pt>
                <c:pt idx="888">
                  <c:v>0.90999999999999992</c:v>
                </c:pt>
                <c:pt idx="889">
                  <c:v>0.94</c:v>
                </c:pt>
                <c:pt idx="890">
                  <c:v>#N/A</c:v>
                </c:pt>
                <c:pt idx="891">
                  <c:v>#N/A</c:v>
                </c:pt>
                <c:pt idx="892">
                  <c:v>0.94</c:v>
                </c:pt>
                <c:pt idx="893">
                  <c:v>0.95</c:v>
                </c:pt>
                <c:pt idx="894">
                  <c:v>1.0019</c:v>
                </c:pt>
                <c:pt idx="895">
                  <c:v>0.97</c:v>
                </c:pt>
                <c:pt idx="896">
                  <c:v>0.88</c:v>
                </c:pt>
                <c:pt idx="897">
                  <c:v>#N/A</c:v>
                </c:pt>
                <c:pt idx="898">
                  <c:v>#N/A</c:v>
                </c:pt>
                <c:pt idx="899">
                  <c:v>1.0899999999999999</c:v>
                </c:pt>
                <c:pt idx="900">
                  <c:v>1.0933333333333335</c:v>
                </c:pt>
                <c:pt idx="901">
                  <c:v>1.17</c:v>
                </c:pt>
                <c:pt idx="902">
                  <c:v>1.22</c:v>
                </c:pt>
                <c:pt idx="903">
                  <c:v>1.24</c:v>
                </c:pt>
                <c:pt idx="904">
                  <c:v>#N/A</c:v>
                </c:pt>
                <c:pt idx="905">
                  <c:v>#N/A</c:v>
                </c:pt>
                <c:pt idx="906">
                  <c:v>1.2250000000000001</c:v>
                </c:pt>
                <c:pt idx="907">
                  <c:v>1.2333333333333334</c:v>
                </c:pt>
                <c:pt idx="908">
                  <c:v>1.2</c:v>
                </c:pt>
                <c:pt idx="909">
                  <c:v>1.2050000000000001</c:v>
                </c:pt>
                <c:pt idx="910">
                  <c:v>1.2</c:v>
                </c:pt>
                <c:pt idx="911">
                  <c:v>#N/A</c:v>
                </c:pt>
                <c:pt idx="912">
                  <c:v>#N/A</c:v>
                </c:pt>
                <c:pt idx="913">
                  <c:v>1.2050000000000001</c:v>
                </c:pt>
                <c:pt idx="914">
                  <c:v>1.22</c:v>
                </c:pt>
                <c:pt idx="915">
                  <c:v>1.2250000000000001</c:v>
                </c:pt>
                <c:pt idx="916">
                  <c:v>1.24</c:v>
                </c:pt>
                <c:pt idx="917">
                  <c:v>1.25</c:v>
                </c:pt>
                <c:pt idx="918">
                  <c:v>#N/A</c:v>
                </c:pt>
                <c:pt idx="919">
                  <c:v>#N/A</c:v>
                </c:pt>
                <c:pt idx="920">
                  <c:v>1.22</c:v>
                </c:pt>
                <c:pt idx="921">
                  <c:v>1.2333333333333332</c:v>
                </c:pt>
                <c:pt idx="922">
                  <c:v>1.19</c:v>
                </c:pt>
                <c:pt idx="923">
                  <c:v>1.2</c:v>
                </c:pt>
                <c:pt idx="924">
                  <c:v>1.19</c:v>
                </c:pt>
                <c:pt idx="925">
                  <c:v>#N/A</c:v>
                </c:pt>
                <c:pt idx="926">
                  <c:v>#N/A</c:v>
                </c:pt>
                <c:pt idx="927">
                  <c:v>1.23</c:v>
                </c:pt>
                <c:pt idx="928">
                  <c:v>1.25</c:v>
                </c:pt>
                <c:pt idx="929">
                  <c:v>1.22</c:v>
                </c:pt>
                <c:pt idx="930">
                  <c:v>1.22</c:v>
                </c:pt>
                <c:pt idx="931">
                  <c:v>1.25</c:v>
                </c:pt>
                <c:pt idx="932">
                  <c:v>#N/A</c:v>
                </c:pt>
                <c:pt idx="933">
                  <c:v>#N/A</c:v>
                </c:pt>
                <c:pt idx="934">
                  <c:v>1.25</c:v>
                </c:pt>
                <c:pt idx="935">
                  <c:v>1.25</c:v>
                </c:pt>
                <c:pt idx="936">
                  <c:v>1.29</c:v>
                </c:pt>
                <c:pt idx="937">
                  <c:v>1.25</c:v>
                </c:pt>
                <c:pt idx="938">
                  <c:v>1.3</c:v>
                </c:pt>
                <c:pt idx="939">
                  <c:v>#N/A</c:v>
                </c:pt>
                <c:pt idx="940">
                  <c:v>#N/A</c:v>
                </c:pt>
                <c:pt idx="941">
                  <c:v>1.25</c:v>
                </c:pt>
                <c:pt idx="942">
                  <c:v>1.2250000000000001</c:v>
                </c:pt>
                <c:pt idx="943">
                  <c:v>1.25</c:v>
                </c:pt>
                <c:pt idx="944">
                  <c:v>1.2</c:v>
                </c:pt>
                <c:pt idx="945">
                  <c:v>1.21</c:v>
                </c:pt>
                <c:pt idx="946">
                  <c:v>#N/A</c:v>
                </c:pt>
                <c:pt idx="947">
                  <c:v>#N/A</c:v>
                </c:pt>
                <c:pt idx="948">
                  <c:v>1.21</c:v>
                </c:pt>
                <c:pt idx="949">
                  <c:v>1.21</c:v>
                </c:pt>
                <c:pt idx="950">
                  <c:v>1.21</c:v>
                </c:pt>
                <c:pt idx="951">
                  <c:v>1.22</c:v>
                </c:pt>
                <c:pt idx="952">
                  <c:v>1.22</c:v>
                </c:pt>
                <c:pt idx="953">
                  <c:v>#N/A</c:v>
                </c:pt>
                <c:pt idx="954">
                  <c:v>#N/A</c:v>
                </c:pt>
                <c:pt idx="955">
                  <c:v>1.2450000000000001</c:v>
                </c:pt>
                <c:pt idx="956">
                  <c:v>1.26</c:v>
                </c:pt>
                <c:pt idx="957">
                  <c:v>1.24</c:v>
                </c:pt>
                <c:pt idx="958">
                  <c:v>1.22</c:v>
                </c:pt>
                <c:pt idx="959">
                  <c:v>1.2</c:v>
                </c:pt>
                <c:pt idx="960">
                  <c:v>#N/A</c:v>
                </c:pt>
                <c:pt idx="961">
                  <c:v>#N/A</c:v>
                </c:pt>
                <c:pt idx="962">
                  <c:v>1.27</c:v>
                </c:pt>
                <c:pt idx="963">
                  <c:v>1.2</c:v>
                </c:pt>
                <c:pt idx="964">
                  <c:v>1.2149999999999999</c:v>
                </c:pt>
                <c:pt idx="965">
                  <c:v>1.27</c:v>
                </c:pt>
                <c:pt idx="966">
                  <c:v>1.23</c:v>
                </c:pt>
                <c:pt idx="967">
                  <c:v>#N/A</c:v>
                </c:pt>
                <c:pt idx="968">
                  <c:v>#N/A</c:v>
                </c:pt>
                <c:pt idx="969">
                  <c:v>1.23</c:v>
                </c:pt>
                <c:pt idx="970">
                  <c:v>1.2149999999999999</c:v>
                </c:pt>
                <c:pt idx="971">
                  <c:v>1.23</c:v>
                </c:pt>
                <c:pt idx="972">
                  <c:v>1.21</c:v>
                </c:pt>
                <c:pt idx="973">
                  <c:v>1.2149999999999999</c:v>
                </c:pt>
                <c:pt idx="974">
                  <c:v>#N/A</c:v>
                </c:pt>
                <c:pt idx="975">
                  <c:v>#N/A</c:v>
                </c:pt>
                <c:pt idx="976">
                  <c:v>1.21</c:v>
                </c:pt>
                <c:pt idx="977">
                  <c:v>1.2</c:v>
                </c:pt>
                <c:pt idx="978">
                  <c:v>1.2124999999999999</c:v>
                </c:pt>
                <c:pt idx="979">
                  <c:v>1.1949999999999998</c:v>
                </c:pt>
                <c:pt idx="980">
                  <c:v>1.2050000000000001</c:v>
                </c:pt>
                <c:pt idx="981">
                  <c:v>#N/A</c:v>
                </c:pt>
                <c:pt idx="982">
                  <c:v>#N/A</c:v>
                </c:pt>
                <c:pt idx="983">
                  <c:v>1.21</c:v>
                </c:pt>
                <c:pt idx="984">
                  <c:v>1.21</c:v>
                </c:pt>
                <c:pt idx="985">
                  <c:v>1.21</c:v>
                </c:pt>
                <c:pt idx="986">
                  <c:v>1.2</c:v>
                </c:pt>
                <c:pt idx="987">
                  <c:v>1.1850000000000001</c:v>
                </c:pt>
                <c:pt idx="988">
                  <c:v>#N/A</c:v>
                </c:pt>
                <c:pt idx="989">
                  <c:v>#N/A</c:v>
                </c:pt>
                <c:pt idx="990">
                  <c:v>1.21</c:v>
                </c:pt>
                <c:pt idx="991">
                  <c:v>1.21</c:v>
                </c:pt>
                <c:pt idx="992">
                  <c:v>1.21</c:v>
                </c:pt>
                <c:pt idx="993">
                  <c:v>1.2</c:v>
                </c:pt>
                <c:pt idx="994">
                  <c:v>1.1600000000000001</c:v>
                </c:pt>
                <c:pt idx="995">
                  <c:v>#N/A</c:v>
                </c:pt>
                <c:pt idx="996">
                  <c:v>#N/A</c:v>
                </c:pt>
                <c:pt idx="997">
                  <c:v>1.21</c:v>
                </c:pt>
                <c:pt idx="998">
                  <c:v>1.19</c:v>
                </c:pt>
                <c:pt idx="999">
                  <c:v>1.1299999999999999</c:v>
                </c:pt>
                <c:pt idx="1000">
                  <c:v>1.1299999999999999</c:v>
                </c:pt>
                <c:pt idx="1001">
                  <c:v>1.1299999999999999</c:v>
                </c:pt>
                <c:pt idx="1002">
                  <c:v>#N/A</c:v>
                </c:pt>
                <c:pt idx="1003">
                  <c:v>#N/A</c:v>
                </c:pt>
                <c:pt idx="1004">
                  <c:v>1.21</c:v>
                </c:pt>
                <c:pt idx="1005">
                  <c:v>1.1299999999999999</c:v>
                </c:pt>
                <c:pt idx="1006">
                  <c:v>1.1399999999999999</c:v>
                </c:pt>
                <c:pt idx="1007">
                  <c:v>1.1466666666666665</c:v>
                </c:pt>
                <c:pt idx="1008">
                  <c:v>1.17</c:v>
                </c:pt>
                <c:pt idx="1009">
                  <c:v>#N/A</c:v>
                </c:pt>
                <c:pt idx="1010">
                  <c:v>#N/A</c:v>
                </c:pt>
                <c:pt idx="1011">
                  <c:v>1.1599999999999999</c:v>
                </c:pt>
                <c:pt idx="1012">
                  <c:v>1.1499999999999999</c:v>
                </c:pt>
                <c:pt idx="1013">
                  <c:v>1.1599999999999999</c:v>
                </c:pt>
                <c:pt idx="1014">
                  <c:v>1.1299999999999999</c:v>
                </c:pt>
                <c:pt idx="1015">
                  <c:v>1.1299999999999999</c:v>
                </c:pt>
                <c:pt idx="1016">
                  <c:v>#N/A</c:v>
                </c:pt>
                <c:pt idx="1017">
                  <c:v>#N/A</c:v>
                </c:pt>
                <c:pt idx="1018">
                  <c:v>1.1266666666666667</c:v>
                </c:pt>
                <c:pt idx="1019">
                  <c:v>1.0900000000000001</c:v>
                </c:pt>
                <c:pt idx="1020">
                  <c:v>1.08</c:v>
                </c:pt>
                <c:pt idx="1021">
                  <c:v>1.1100000000000001</c:v>
                </c:pt>
                <c:pt idx="1022">
                  <c:v>1.1100000000000001</c:v>
                </c:pt>
                <c:pt idx="1023">
                  <c:v>#N/A</c:v>
                </c:pt>
                <c:pt idx="1024">
                  <c:v>#N/A</c:v>
                </c:pt>
                <c:pt idx="1025">
                  <c:v>1.0866666666666667</c:v>
                </c:pt>
                <c:pt idx="1026">
                  <c:v>1.0750000000000002</c:v>
                </c:pt>
                <c:pt idx="1027">
                  <c:v>1.0550000000000002</c:v>
                </c:pt>
                <c:pt idx="1028">
                  <c:v>1.07</c:v>
                </c:pt>
                <c:pt idx="1029">
                  <c:v>1</c:v>
                </c:pt>
                <c:pt idx="1030">
                  <c:v>#N/A</c:v>
                </c:pt>
                <c:pt idx="1031">
                  <c:v>#N/A</c:v>
                </c:pt>
                <c:pt idx="1032">
                  <c:v>1.0449999999999999</c:v>
                </c:pt>
                <c:pt idx="1033">
                  <c:v>1.04</c:v>
                </c:pt>
                <c:pt idx="1034">
                  <c:v>1.0449999999999999</c:v>
                </c:pt>
                <c:pt idx="1035">
                  <c:v>1.05</c:v>
                </c:pt>
                <c:pt idx="1036">
                  <c:v>1.05</c:v>
                </c:pt>
                <c:pt idx="1037">
                  <c:v>#N/A</c:v>
                </c:pt>
                <c:pt idx="1038">
                  <c:v>#N/A</c:v>
                </c:pt>
                <c:pt idx="1039">
                  <c:v>1.05</c:v>
                </c:pt>
                <c:pt idx="1040">
                  <c:v>1.0533333333333335</c:v>
                </c:pt>
                <c:pt idx="1041">
                  <c:v>1.0449999999999999</c:v>
                </c:pt>
                <c:pt idx="1042">
                  <c:v>1.04</c:v>
                </c:pt>
                <c:pt idx="1043">
                  <c:v>1.04</c:v>
                </c:pt>
                <c:pt idx="1044">
                  <c:v>#N/A</c:v>
                </c:pt>
                <c:pt idx="1045">
                  <c:v>#N/A</c:v>
                </c:pt>
                <c:pt idx="1046">
                  <c:v>1.0649999999999999</c:v>
                </c:pt>
                <c:pt idx="1047">
                  <c:v>1.0449999999999999</c:v>
                </c:pt>
                <c:pt idx="1048">
                  <c:v>1.0550000000000002</c:v>
                </c:pt>
                <c:pt idx="1049">
                  <c:v>1.0566666666666666</c:v>
                </c:pt>
                <c:pt idx="1050">
                  <c:v>1.0550000000000002</c:v>
                </c:pt>
                <c:pt idx="1051">
                  <c:v>#N/A</c:v>
                </c:pt>
                <c:pt idx="1052">
                  <c:v>#N/A</c:v>
                </c:pt>
                <c:pt idx="1053">
                  <c:v>1.06</c:v>
                </c:pt>
                <c:pt idx="1054">
                  <c:v>1.02</c:v>
                </c:pt>
                <c:pt idx="1055">
                  <c:v>0.99</c:v>
                </c:pt>
                <c:pt idx="1056">
                  <c:v>0.99</c:v>
                </c:pt>
                <c:pt idx="1057">
                  <c:v>0.99</c:v>
                </c:pt>
                <c:pt idx="1058">
                  <c:v>#N/A</c:v>
                </c:pt>
                <c:pt idx="1059">
                  <c:v>#N/A</c:v>
                </c:pt>
                <c:pt idx="1060">
                  <c:v>0.995</c:v>
                </c:pt>
                <c:pt idx="1061">
                  <c:v>1</c:v>
                </c:pt>
                <c:pt idx="1062">
                  <c:v>1.0249999999999999</c:v>
                </c:pt>
                <c:pt idx="1063">
                  <c:v>0.99</c:v>
                </c:pt>
                <c:pt idx="1064">
                  <c:v>0.92</c:v>
                </c:pt>
                <c:pt idx="1065">
                  <c:v>#N/A</c:v>
                </c:pt>
                <c:pt idx="1066">
                  <c:v>#N/A</c:v>
                </c:pt>
                <c:pt idx="1067">
                  <c:v>0.97499999999999998</c:v>
                </c:pt>
                <c:pt idx="1068">
                  <c:v>1.0150000000000001</c:v>
                </c:pt>
                <c:pt idx="1069">
                  <c:v>0.98</c:v>
                </c:pt>
                <c:pt idx="1070">
                  <c:v>1.0166666666666666</c:v>
                </c:pt>
                <c:pt idx="1071">
                  <c:v>0.98</c:v>
                </c:pt>
                <c:pt idx="1072">
                  <c:v>#N/A</c:v>
                </c:pt>
                <c:pt idx="1073">
                  <c:v>#N/A</c:v>
                </c:pt>
                <c:pt idx="1074">
                  <c:v>1.01</c:v>
                </c:pt>
                <c:pt idx="1075">
                  <c:v>1.01</c:v>
                </c:pt>
                <c:pt idx="1076">
                  <c:v>1.0375000000000001</c:v>
                </c:pt>
                <c:pt idx="1077">
                  <c:v>1.0550000000000002</c:v>
                </c:pt>
                <c:pt idx="1078">
                  <c:v>1.05</c:v>
                </c:pt>
                <c:pt idx="1079">
                  <c:v>#N/A</c:v>
                </c:pt>
                <c:pt idx="1080">
                  <c:v>#N/A</c:v>
                </c:pt>
                <c:pt idx="1081">
                  <c:v>1.1466666666666665</c:v>
                </c:pt>
                <c:pt idx="1082">
                  <c:v>1.2</c:v>
                </c:pt>
                <c:pt idx="1083">
                  <c:v>1.18</c:v>
                </c:pt>
                <c:pt idx="1084">
                  <c:v>1.1499999999999999</c:v>
                </c:pt>
                <c:pt idx="1085">
                  <c:v>1.1499999999999999</c:v>
                </c:pt>
                <c:pt idx="1086">
                  <c:v>#N/A</c:v>
                </c:pt>
                <c:pt idx="1087">
                  <c:v>#N/A</c:v>
                </c:pt>
                <c:pt idx="1088">
                  <c:v>1.1499999999999999</c:v>
                </c:pt>
                <c:pt idx="1089">
                  <c:v>1.1499999999999999</c:v>
                </c:pt>
                <c:pt idx="1090">
                  <c:v>1.1499999999999999</c:v>
                </c:pt>
                <c:pt idx="1091">
                  <c:v>1.1100000000000001</c:v>
                </c:pt>
                <c:pt idx="1092">
                  <c:v>1.1100000000000001</c:v>
                </c:pt>
                <c:pt idx="1093">
                  <c:v>#N/A</c:v>
                </c:pt>
                <c:pt idx="1094">
                  <c:v>#N/A</c:v>
                </c:pt>
                <c:pt idx="1095">
                  <c:v>1.03</c:v>
                </c:pt>
                <c:pt idx="1096">
                  <c:v>1</c:v>
                </c:pt>
                <c:pt idx="1097">
                  <c:v>1.1000000000000001</c:v>
                </c:pt>
                <c:pt idx="1098">
                  <c:v>1.0649999999999999</c:v>
                </c:pt>
                <c:pt idx="1099">
                  <c:v>1</c:v>
                </c:pt>
                <c:pt idx="1100">
                  <c:v>#N/A</c:v>
                </c:pt>
                <c:pt idx="1101">
                  <c:v>#N/A</c:v>
                </c:pt>
                <c:pt idx="1102">
                  <c:v>1.1100000000000001</c:v>
                </c:pt>
                <c:pt idx="1103">
                  <c:v>1.1000000000000001</c:v>
                </c:pt>
                <c:pt idx="1104">
                  <c:v>1.105</c:v>
                </c:pt>
                <c:pt idx="1105">
                  <c:v>1.105</c:v>
                </c:pt>
                <c:pt idx="1106">
                  <c:v>1.06</c:v>
                </c:pt>
                <c:pt idx="1107">
                  <c:v>#N/A</c:v>
                </c:pt>
                <c:pt idx="1108">
                  <c:v>#N/A</c:v>
                </c:pt>
                <c:pt idx="1109">
                  <c:v>1.1133333333333333</c:v>
                </c:pt>
                <c:pt idx="1110">
                  <c:v>1.105</c:v>
                </c:pt>
                <c:pt idx="1111">
                  <c:v>1.0350000000000001</c:v>
                </c:pt>
                <c:pt idx="1112">
                  <c:v>1.0900000000000001</c:v>
                </c:pt>
                <c:pt idx="1113">
                  <c:v>1.0900000000000001</c:v>
                </c:pt>
                <c:pt idx="1114">
                  <c:v>#N/A</c:v>
                </c:pt>
                <c:pt idx="1115">
                  <c:v>#N/A</c:v>
                </c:pt>
                <c:pt idx="1116">
                  <c:v>1.07</c:v>
                </c:pt>
                <c:pt idx="1117">
                  <c:v>1.0750000000000002</c:v>
                </c:pt>
                <c:pt idx="1118">
                  <c:v>1.0766666666666669</c:v>
                </c:pt>
                <c:pt idx="1119">
                  <c:v>1.0766666666666669</c:v>
                </c:pt>
                <c:pt idx="1120">
                  <c:v>1.07</c:v>
                </c:pt>
                <c:pt idx="1121">
                  <c:v>#N/A</c:v>
                </c:pt>
                <c:pt idx="1122">
                  <c:v>#N/A</c:v>
                </c:pt>
                <c:pt idx="1123">
                  <c:v>1.0750000000000002</c:v>
                </c:pt>
                <c:pt idx="1124">
                  <c:v>1.0750000000000002</c:v>
                </c:pt>
                <c:pt idx="1125">
                  <c:v>1.0766666666666669</c:v>
                </c:pt>
                <c:pt idx="1126">
                  <c:v>1.07</c:v>
                </c:pt>
                <c:pt idx="1127">
                  <c:v>1.0900000000000001</c:v>
                </c:pt>
                <c:pt idx="1128">
                  <c:v>#N/A</c:v>
                </c:pt>
                <c:pt idx="1129">
                  <c:v>#N/A</c:v>
                </c:pt>
                <c:pt idx="1130">
                  <c:v>1.0900000000000001</c:v>
                </c:pt>
                <c:pt idx="1131">
                  <c:v>1.08</c:v>
                </c:pt>
                <c:pt idx="1132">
                  <c:v>1.07</c:v>
                </c:pt>
                <c:pt idx="1133">
                  <c:v>1.07</c:v>
                </c:pt>
                <c:pt idx="1134">
                  <c:v>1.05</c:v>
                </c:pt>
                <c:pt idx="1135">
                  <c:v>#N/A</c:v>
                </c:pt>
                <c:pt idx="1136">
                  <c:v>#N/A</c:v>
                </c:pt>
                <c:pt idx="1137">
                  <c:v>1.05</c:v>
                </c:pt>
                <c:pt idx="1138">
                  <c:v>1.05</c:v>
                </c:pt>
                <c:pt idx="1139">
                  <c:v>1.02</c:v>
                </c:pt>
                <c:pt idx="1140">
                  <c:v>1.03</c:v>
                </c:pt>
                <c:pt idx="1141">
                  <c:v>1.02</c:v>
                </c:pt>
                <c:pt idx="1142">
                  <c:v>#N/A</c:v>
                </c:pt>
                <c:pt idx="1143">
                  <c:v>#N/A</c:v>
                </c:pt>
                <c:pt idx="1144">
                  <c:v>1.05</c:v>
                </c:pt>
                <c:pt idx="1145">
                  <c:v>1.05</c:v>
                </c:pt>
                <c:pt idx="1146">
                  <c:v>1.05</c:v>
                </c:pt>
                <c:pt idx="1147">
                  <c:v>1.05</c:v>
                </c:pt>
                <c:pt idx="1148">
                  <c:v>1.05</c:v>
                </c:pt>
                <c:pt idx="1149">
                  <c:v>#N/A</c:v>
                </c:pt>
                <c:pt idx="1150">
                  <c:v>#N/A</c:v>
                </c:pt>
                <c:pt idx="1151">
                  <c:v>1.05</c:v>
                </c:pt>
                <c:pt idx="1152">
                  <c:v>1.06</c:v>
                </c:pt>
                <c:pt idx="1153">
                  <c:v>1.06</c:v>
                </c:pt>
                <c:pt idx="1154">
                  <c:v>1.0750000000000002</c:v>
                </c:pt>
                <c:pt idx="1155">
                  <c:v>1.1200000000000001</c:v>
                </c:pt>
                <c:pt idx="1156">
                  <c:v>#N/A</c:v>
                </c:pt>
                <c:pt idx="1157">
                  <c:v>#N/A</c:v>
                </c:pt>
                <c:pt idx="1158">
                  <c:v>1.1200000000000001</c:v>
                </c:pt>
                <c:pt idx="1159">
                  <c:v>1.1299999999999999</c:v>
                </c:pt>
                <c:pt idx="1160">
                  <c:v>1.1200000000000001</c:v>
                </c:pt>
                <c:pt idx="1161">
                  <c:v>1.1200000000000001</c:v>
                </c:pt>
                <c:pt idx="1162">
                  <c:v>1.1200000000000001</c:v>
                </c:pt>
                <c:pt idx="1163">
                  <c:v>#N/A</c:v>
                </c:pt>
                <c:pt idx="1164">
                  <c:v>#N/A</c:v>
                </c:pt>
                <c:pt idx="1165">
                  <c:v>1.1200000000000001</c:v>
                </c:pt>
                <c:pt idx="1166">
                  <c:v>1.1033333333333335</c:v>
                </c:pt>
                <c:pt idx="1167">
                  <c:v>1.1200000000000001</c:v>
                </c:pt>
                <c:pt idx="1168">
                  <c:v>1.1033333333333335</c:v>
                </c:pt>
                <c:pt idx="1169">
                  <c:v>1.0950000000000002</c:v>
                </c:pt>
                <c:pt idx="1170">
                  <c:v>#N/A</c:v>
                </c:pt>
                <c:pt idx="1171">
                  <c:v>#N/A</c:v>
                </c:pt>
                <c:pt idx="1172">
                  <c:v>1.1749999999999998</c:v>
                </c:pt>
                <c:pt idx="1173">
                  <c:v>1.2</c:v>
                </c:pt>
                <c:pt idx="1174">
                  <c:v>1.1766666666666667</c:v>
                </c:pt>
                <c:pt idx="1175">
                  <c:v>#N/A</c:v>
                </c:pt>
                <c:pt idx="1176">
                  <c:v>1.1766666666666667</c:v>
                </c:pt>
                <c:pt idx="1177">
                  <c:v>#N/A</c:v>
                </c:pt>
                <c:pt idx="1178">
                  <c:v>#N/A</c:v>
                </c:pt>
                <c:pt idx="1179">
                  <c:v>1.18</c:v>
                </c:pt>
                <c:pt idx="1180">
                  <c:v>1.18</c:v>
                </c:pt>
                <c:pt idx="1181">
                  <c:v>1.155</c:v>
                </c:pt>
                <c:pt idx="1182">
                  <c:v>1.07</c:v>
                </c:pt>
                <c:pt idx="1183">
                  <c:v>1.25</c:v>
                </c:pt>
                <c:pt idx="1184">
                  <c:v>#N/A</c:v>
                </c:pt>
                <c:pt idx="1185">
                  <c:v>#N/A</c:v>
                </c:pt>
                <c:pt idx="1186">
                  <c:v>1.2466666666666668</c:v>
                </c:pt>
                <c:pt idx="1187">
                  <c:v>1.2533333333333332</c:v>
                </c:pt>
                <c:pt idx="1188">
                  <c:v>1.2533333333333332</c:v>
                </c:pt>
                <c:pt idx="1189">
                  <c:v>1.26</c:v>
                </c:pt>
                <c:pt idx="1190">
                  <c:v>1.25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1.25</c:v>
                </c:pt>
                <c:pt idx="1196">
                  <c:v>1.26</c:v>
                </c:pt>
                <c:pt idx="1197">
                  <c:v>1.1729500000000002</c:v>
                </c:pt>
                <c:pt idx="1198">
                  <c:v>#N/A</c:v>
                </c:pt>
                <c:pt idx="1199">
                  <c:v>#N/A</c:v>
                </c:pt>
                <c:pt idx="1200">
                  <c:v>1.25</c:v>
                </c:pt>
                <c:pt idx="1201">
                  <c:v>1.27</c:v>
                </c:pt>
                <c:pt idx="1202">
                  <c:v>1.2833333333333334</c:v>
                </c:pt>
                <c:pt idx="1203">
                  <c:v>1.3</c:v>
                </c:pt>
                <c:pt idx="1204">
                  <c:v>1.3</c:v>
                </c:pt>
                <c:pt idx="1205">
                  <c:v>#N/A</c:v>
                </c:pt>
                <c:pt idx="1206">
                  <c:v>#N/A</c:v>
                </c:pt>
                <c:pt idx="1207">
                  <c:v>1.25</c:v>
                </c:pt>
                <c:pt idx="1208">
                  <c:v>1.2833333333333334</c:v>
                </c:pt>
                <c:pt idx="1209">
                  <c:v>1.3</c:v>
                </c:pt>
                <c:pt idx="1210">
                  <c:v>1.2749999999999999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1.2833333333333334</c:v>
                </c:pt>
                <c:pt idx="1215">
                  <c:v>1.2833333333333334</c:v>
                </c:pt>
                <c:pt idx="1216">
                  <c:v>1.2749999999999999</c:v>
                </c:pt>
                <c:pt idx="1217">
                  <c:v>1.3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1.3</c:v>
                </c:pt>
                <c:pt idx="1222">
                  <c:v>1.2833333333333334</c:v>
                </c:pt>
                <c:pt idx="1223">
                  <c:v>1.3</c:v>
                </c:pt>
                <c:pt idx="1224">
                  <c:v>#N/A</c:v>
                </c:pt>
                <c:pt idx="1225">
                  <c:v>1.3</c:v>
                </c:pt>
                <c:pt idx="1226">
                  <c:v>#N/A</c:v>
                </c:pt>
                <c:pt idx="1227">
                  <c:v>#N/A</c:v>
                </c:pt>
                <c:pt idx="1228">
                  <c:v>1.2833333333333334</c:v>
                </c:pt>
                <c:pt idx="1229">
                  <c:v>1.2949999999999999</c:v>
                </c:pt>
                <c:pt idx="1230">
                  <c:v>1.29</c:v>
                </c:pt>
                <c:pt idx="1231">
                  <c:v>1.2666666666666666</c:v>
                </c:pt>
                <c:pt idx="1232">
                  <c:v>1.2633333333333334</c:v>
                </c:pt>
                <c:pt idx="1233">
                  <c:v>#N/A</c:v>
                </c:pt>
                <c:pt idx="1234">
                  <c:v>#N/A</c:v>
                </c:pt>
                <c:pt idx="1235">
                  <c:v>1.27</c:v>
                </c:pt>
                <c:pt idx="1236">
                  <c:v>1.27</c:v>
                </c:pt>
                <c:pt idx="1237">
                  <c:v>1.27</c:v>
                </c:pt>
                <c:pt idx="1238">
                  <c:v>1.27</c:v>
                </c:pt>
                <c:pt idx="1239">
                  <c:v>1.27</c:v>
                </c:pt>
                <c:pt idx="1240">
                  <c:v>#N/A</c:v>
                </c:pt>
                <c:pt idx="1241">
                  <c:v>#N/A</c:v>
                </c:pt>
                <c:pt idx="1242">
                  <c:v>1.26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1.2649999999999999</c:v>
                </c:pt>
                <c:pt idx="1250">
                  <c:v>1.27</c:v>
                </c:pt>
                <c:pt idx="1251">
                  <c:v>1.27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1.27</c:v>
                </c:pt>
                <c:pt idx="1257">
                  <c:v>1.27</c:v>
                </c:pt>
                <c:pt idx="1258">
                  <c:v>1.27</c:v>
                </c:pt>
                <c:pt idx="1259">
                  <c:v>1.27</c:v>
                </c:pt>
                <c:pt idx="1260">
                  <c:v>1.28</c:v>
                </c:pt>
                <c:pt idx="1261">
                  <c:v>#N/A</c:v>
                </c:pt>
                <c:pt idx="1262">
                  <c:v>#N/A</c:v>
                </c:pt>
                <c:pt idx="1263">
                  <c:v>1.2866666666666668</c:v>
                </c:pt>
                <c:pt idx="1264">
                  <c:v>1.2850000000000001</c:v>
                </c:pt>
                <c:pt idx="1265">
                  <c:v>1.2966666666666666</c:v>
                </c:pt>
                <c:pt idx="1266">
                  <c:v>1.28</c:v>
                </c:pt>
                <c:pt idx="1267">
                  <c:v>1.2666666666666666</c:v>
                </c:pt>
                <c:pt idx="1268">
                  <c:v>#N/A</c:v>
                </c:pt>
                <c:pt idx="1269">
                  <c:v>#N/A</c:v>
                </c:pt>
                <c:pt idx="1270">
                  <c:v>1.26</c:v>
                </c:pt>
                <c:pt idx="1271">
                  <c:v>1.2166666666666666</c:v>
                </c:pt>
                <c:pt idx="1272">
                  <c:v>1.22</c:v>
                </c:pt>
                <c:pt idx="1273">
                  <c:v>1.2066666666666668</c:v>
                </c:pt>
                <c:pt idx="1274">
                  <c:v>1.2033333333333334</c:v>
                </c:pt>
                <c:pt idx="1275">
                  <c:v>#N/A</c:v>
                </c:pt>
                <c:pt idx="1276">
                  <c:v>#N/A</c:v>
                </c:pt>
                <c:pt idx="1277">
                  <c:v>1.2033333333333334</c:v>
                </c:pt>
                <c:pt idx="1278">
                  <c:v>1.2050000000000001</c:v>
                </c:pt>
                <c:pt idx="1279">
                  <c:v>1.19</c:v>
                </c:pt>
                <c:pt idx="1280">
                  <c:v>1.1766666666666665</c:v>
                </c:pt>
                <c:pt idx="1281">
                  <c:v>1.19</c:v>
                </c:pt>
                <c:pt idx="1282">
                  <c:v>#N/A</c:v>
                </c:pt>
                <c:pt idx="1283">
                  <c:v>#N/A</c:v>
                </c:pt>
                <c:pt idx="1284">
                  <c:v>1.1499999999999999</c:v>
                </c:pt>
                <c:pt idx="1285">
                  <c:v>#N/A</c:v>
                </c:pt>
                <c:pt idx="1286">
                  <c:v>1.165</c:v>
                </c:pt>
                <c:pt idx="1287">
                  <c:v>1.165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1.1499999999999999</c:v>
                </c:pt>
                <c:pt idx="1292">
                  <c:v>1.115</c:v>
                </c:pt>
                <c:pt idx="1293">
                  <c:v>1.0833333333333333</c:v>
                </c:pt>
                <c:pt idx="1294">
                  <c:v>1.08</c:v>
                </c:pt>
                <c:pt idx="1295">
                  <c:v>1.08</c:v>
                </c:pt>
                <c:pt idx="1296">
                  <c:v>#N/A</c:v>
                </c:pt>
                <c:pt idx="1297">
                  <c:v>#N/A</c:v>
                </c:pt>
                <c:pt idx="1298">
                  <c:v>1.08</c:v>
                </c:pt>
                <c:pt idx="1299">
                  <c:v>1.08</c:v>
                </c:pt>
                <c:pt idx="1300">
                  <c:v>1.08</c:v>
                </c:pt>
                <c:pt idx="1301">
                  <c:v>1.08</c:v>
                </c:pt>
                <c:pt idx="1302">
                  <c:v>1.08</c:v>
                </c:pt>
                <c:pt idx="1303">
                  <c:v>#N/A</c:v>
                </c:pt>
                <c:pt idx="1304">
                  <c:v>#N/A</c:v>
                </c:pt>
                <c:pt idx="1305">
                  <c:v>1.0833333333333333</c:v>
                </c:pt>
                <c:pt idx="1306">
                  <c:v>1.0750000000000002</c:v>
                </c:pt>
                <c:pt idx="1307">
                  <c:v>1.05</c:v>
                </c:pt>
                <c:pt idx="1308">
                  <c:v>1.0575000000000001</c:v>
                </c:pt>
                <c:pt idx="1309">
                  <c:v>1.0550000000000002</c:v>
                </c:pt>
                <c:pt idx="1310">
                  <c:v>#N/A</c:v>
                </c:pt>
                <c:pt idx="1311">
                  <c:v>#N/A</c:v>
                </c:pt>
                <c:pt idx="1312">
                  <c:v>1.0550000000000002</c:v>
                </c:pt>
                <c:pt idx="1313">
                  <c:v>1.0533333333333335</c:v>
                </c:pt>
                <c:pt idx="1314">
                  <c:v>1.05</c:v>
                </c:pt>
                <c:pt idx="1315">
                  <c:v>1.05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1.05</c:v>
                </c:pt>
                <c:pt idx="1320">
                  <c:v>1.05</c:v>
                </c:pt>
                <c:pt idx="1321">
                  <c:v>1.05</c:v>
                </c:pt>
                <c:pt idx="1322">
                  <c:v>1.0550000000000002</c:v>
                </c:pt>
                <c:pt idx="1323">
                  <c:v>1.0449999999999999</c:v>
                </c:pt>
                <c:pt idx="1324">
                  <c:v>#N/A</c:v>
                </c:pt>
                <c:pt idx="1325">
                  <c:v>#N/A</c:v>
                </c:pt>
                <c:pt idx="1326">
                  <c:v>0.98999999999999988</c:v>
                </c:pt>
                <c:pt idx="1327">
                  <c:v>0.98666666666666669</c:v>
                </c:pt>
                <c:pt idx="1328">
                  <c:v>0.99</c:v>
                </c:pt>
                <c:pt idx="1329">
                  <c:v>0.99</c:v>
                </c:pt>
                <c:pt idx="1330">
                  <c:v>0.99</c:v>
                </c:pt>
                <c:pt idx="1331">
                  <c:v>#N/A</c:v>
                </c:pt>
                <c:pt idx="1332">
                  <c:v>#N/A</c:v>
                </c:pt>
                <c:pt idx="1333">
                  <c:v>0.98</c:v>
                </c:pt>
                <c:pt idx="1334">
                  <c:v>0.97499999999999998</c:v>
                </c:pt>
                <c:pt idx="1335">
                  <c:v>0.98</c:v>
                </c:pt>
                <c:pt idx="1336">
                  <c:v>0.98</c:v>
                </c:pt>
                <c:pt idx="1337">
                  <c:v>0.97</c:v>
                </c:pt>
                <c:pt idx="1338">
                  <c:v>#N/A</c:v>
                </c:pt>
                <c:pt idx="1339">
                  <c:v>#N/A</c:v>
                </c:pt>
                <c:pt idx="1340">
                  <c:v>0.97</c:v>
                </c:pt>
                <c:pt idx="1341">
                  <c:v>0.98</c:v>
                </c:pt>
                <c:pt idx="1342">
                  <c:v>0.98</c:v>
                </c:pt>
                <c:pt idx="1343">
                  <c:v>0.97000000000000008</c:v>
                </c:pt>
                <c:pt idx="1344">
                  <c:v>0.97000000000000008</c:v>
                </c:pt>
                <c:pt idx="1345">
                  <c:v>#N/A</c:v>
                </c:pt>
                <c:pt idx="1346">
                  <c:v>#N/A</c:v>
                </c:pt>
                <c:pt idx="1347">
                  <c:v>0.96666666666666667</c:v>
                </c:pt>
                <c:pt idx="1348">
                  <c:v>0.98</c:v>
                </c:pt>
                <c:pt idx="1349">
                  <c:v>0.96</c:v>
                </c:pt>
                <c:pt idx="1350">
                  <c:v>0.96</c:v>
                </c:pt>
                <c:pt idx="1351">
                  <c:v>0.96</c:v>
                </c:pt>
                <c:pt idx="1352">
                  <c:v>#N/A</c:v>
                </c:pt>
                <c:pt idx="1353">
                  <c:v>#N/A</c:v>
                </c:pt>
                <c:pt idx="1354">
                  <c:v>0.97666666666666657</c:v>
                </c:pt>
                <c:pt idx="1355">
                  <c:v>#N/A</c:v>
                </c:pt>
                <c:pt idx="1356">
                  <c:v>0.97</c:v>
                </c:pt>
                <c:pt idx="1357">
                  <c:v>0.97000000000000008</c:v>
                </c:pt>
                <c:pt idx="1358">
                  <c:v>0.97</c:v>
                </c:pt>
                <c:pt idx="1359">
                  <c:v>#N/A</c:v>
                </c:pt>
                <c:pt idx="1360">
                  <c:v>#N/A</c:v>
                </c:pt>
                <c:pt idx="1361">
                  <c:v>0.97</c:v>
                </c:pt>
                <c:pt idx="1362">
                  <c:v>0.97153333333333336</c:v>
                </c:pt>
                <c:pt idx="1363">
                  <c:v>0.97499999999999998</c:v>
                </c:pt>
                <c:pt idx="1364">
                  <c:v>0.97499999999999998</c:v>
                </c:pt>
                <c:pt idx="1365">
                  <c:v>0.97499999999999998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0.97499999999999998</c:v>
                </c:pt>
                <c:pt idx="1371">
                  <c:v>0.97499999999999998</c:v>
                </c:pt>
                <c:pt idx="1372">
                  <c:v>0.97</c:v>
                </c:pt>
                <c:pt idx="1373">
                  <c:v>#N/A</c:v>
                </c:pt>
                <c:pt idx="1374">
                  <c:v>#N/A</c:v>
                </c:pt>
                <c:pt idx="1375">
                  <c:v>0.97</c:v>
                </c:pt>
                <c:pt idx="1376">
                  <c:v>#N/A</c:v>
                </c:pt>
                <c:pt idx="1377">
                  <c:v>#N/A</c:v>
                </c:pt>
                <c:pt idx="1378">
                  <c:v>0.96333333333333326</c:v>
                </c:pt>
                <c:pt idx="1379">
                  <c:v>0.95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0.94999999999999984</c:v>
                </c:pt>
                <c:pt idx="1384">
                  <c:v>0.95</c:v>
                </c:pt>
                <c:pt idx="1385">
                  <c:v>1</c:v>
                </c:pt>
                <c:pt idx="1386">
                  <c:v>1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#N/A</c:v>
                </c:pt>
                <c:pt idx="1395">
                  <c:v>#N/A</c:v>
                </c:pt>
                <c:pt idx="1396">
                  <c:v>1.01</c:v>
                </c:pt>
                <c:pt idx="1397">
                  <c:v>1.01</c:v>
                </c:pt>
                <c:pt idx="1398">
                  <c:v>1.0033333333333332</c:v>
                </c:pt>
                <c:pt idx="1399">
                  <c:v>1.0033333333333332</c:v>
                </c:pt>
                <c:pt idx="1400">
                  <c:v>1.01</c:v>
                </c:pt>
                <c:pt idx="1401">
                  <c:v>#N/A</c:v>
                </c:pt>
                <c:pt idx="1402">
                  <c:v>#N/A</c:v>
                </c:pt>
                <c:pt idx="1403">
                  <c:v>1.0049999999999999</c:v>
                </c:pt>
                <c:pt idx="1404">
                  <c:v>1.01</c:v>
                </c:pt>
                <c:pt idx="1405">
                  <c:v>1.0066666666666666</c:v>
                </c:pt>
                <c:pt idx="1406">
                  <c:v>1.0066666666666666</c:v>
                </c:pt>
                <c:pt idx="1407">
                  <c:v>1.0049999999999999</c:v>
                </c:pt>
                <c:pt idx="1408">
                  <c:v>#N/A</c:v>
                </c:pt>
                <c:pt idx="1409">
                  <c:v>#N/A</c:v>
                </c:pt>
                <c:pt idx="1410">
                  <c:v>1.01</c:v>
                </c:pt>
                <c:pt idx="1411">
                  <c:v>1</c:v>
                </c:pt>
                <c:pt idx="1412">
                  <c:v>1.01</c:v>
                </c:pt>
                <c:pt idx="1413">
                  <c:v>1.01</c:v>
                </c:pt>
                <c:pt idx="1414">
                  <c:v>1.0133333333333334</c:v>
                </c:pt>
                <c:pt idx="1415">
                  <c:v>#N/A</c:v>
                </c:pt>
                <c:pt idx="1416">
                  <c:v>#N/A</c:v>
                </c:pt>
                <c:pt idx="1417">
                  <c:v>1.0166666666666668</c:v>
                </c:pt>
                <c:pt idx="1418">
                  <c:v>1.0150000000000001</c:v>
                </c:pt>
                <c:pt idx="1419">
                  <c:v>0.995</c:v>
                </c:pt>
                <c:pt idx="1420">
                  <c:v>0.99333333333333329</c:v>
                </c:pt>
                <c:pt idx="1421">
                  <c:v>0.99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247-4B97-9B03-B70292072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5939328"/>
        <c:axId val="219500928"/>
      </c:lineChart>
      <c:dateAx>
        <c:axId val="215939328"/>
        <c:scaling>
          <c:orientation val="minMax"/>
          <c:max val="43793"/>
          <c:min val="43435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19500928"/>
        <c:crossesAt val="0"/>
        <c:auto val="0"/>
        <c:lblOffset val="100"/>
        <c:baseTimeUnit val="days"/>
      </c:dateAx>
      <c:valAx>
        <c:axId val="219500928"/>
        <c:scaling>
          <c:orientation val="minMax"/>
          <c:max val="3.5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8.948545861297539E-3"/>
              <c:y val="5.7703235526052499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15939328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1.5804098313214204E-2"/>
          <c:y val="0.87650969637763887"/>
          <c:w val="0.97989768057516302"/>
          <c:h val="4.376932704039798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David"/>
              <a:ea typeface="David"/>
              <a:cs typeface="David"/>
            </a:defRPr>
          </a:pPr>
          <a:endParaRPr lang="he-IL"/>
        </a:p>
      </c:txPr>
    </c:legend>
    <c:plotVisOnly val="1"/>
    <c:dispBlanksAs val="span"/>
    <c:showDLblsOverMax val="0"/>
  </c:chart>
  <c:spPr>
    <a:solidFill>
      <a:schemeClr val="bg1"/>
    </a:solidFill>
    <a:ln w="3175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 sz="2000" b="1" i="0" u="none" strike="noStrike" baseline="0">
                <a:solidFill>
                  <a:srgbClr val="000000"/>
                </a:solidFill>
                <a:latin typeface="David"/>
                <a:cs typeface="David"/>
              </a:rPr>
              <a:t>איור 5: הציפיות פורוורד לאינפלציה בטווחים שונים
</a:t>
            </a:r>
            <a:r>
              <a:rPr lang="he-IL" sz="2000" b="0" i="0" u="none" strike="noStrike" baseline="0">
                <a:solidFill>
                  <a:srgbClr val="000000"/>
                </a:solidFill>
                <a:latin typeface="David"/>
                <a:cs typeface="David"/>
              </a:rPr>
              <a:t>נתונים יומיים, מנוכי עונתיות, דצמבר 2018 עד נובמבר 2019</a:t>
            </a:r>
          </a:p>
        </c:rich>
      </c:tx>
      <c:layout>
        <c:manualLayout>
          <c:xMode val="edge"/>
          <c:yMode val="edge"/>
          <c:x val="0.21303163938568082"/>
          <c:y val="1.807907210063948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4118482087360592E-2"/>
          <c:y val="0.12655367231638417"/>
          <c:w val="0.90107815619991671"/>
          <c:h val="0.65141242937853105"/>
        </c:manualLayout>
      </c:layout>
      <c:lineChart>
        <c:grouping val="standard"/>
        <c:varyColors val="0"/>
        <c:ser>
          <c:idx val="1"/>
          <c:order val="0"/>
          <c:tx>
            <c:strRef>
              <c:f>'איור 5 נתונים'!$B$3</c:f>
              <c:strCache>
                <c:ptCount val="1"/>
                <c:pt idx="0">
                  <c:v>1-2</c:v>
                </c:pt>
              </c:strCache>
            </c:strRef>
          </c:tx>
          <c:spPr>
            <a:ln w="3810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</c:numCache>
            </c:numRef>
          </c:cat>
          <c:val>
            <c:numRef>
              <c:f>'איור 5 נתונים'!$B$4:$B$4000</c:f>
              <c:numCache>
                <c:formatCode>0.0</c:formatCode>
                <c:ptCount val="3997"/>
                <c:pt idx="0">
                  <c:v>0.75089496871500006</c:v>
                </c:pt>
                <c:pt idx="1">
                  <c:v>0.75089496871500006</c:v>
                </c:pt>
                <c:pt idx="2">
                  <c:v>0.75273522922799996</c:v>
                </c:pt>
                <c:pt idx="3">
                  <c:v>0.79726192553700004</c:v>
                </c:pt>
                <c:pt idx="4">
                  <c:v>0.74504546010700001</c:v>
                </c:pt>
                <c:pt idx="5">
                  <c:v>0.65989971552299997</c:v>
                </c:pt>
                <c:pt idx="6">
                  <c:v>0.51909824687499995</c:v>
                </c:pt>
                <c:pt idx="7">
                  <c:v>0.51909824687499995</c:v>
                </c:pt>
                <c:pt idx="8">
                  <c:v>0.51909824687499995</c:v>
                </c:pt>
                <c:pt idx="9">
                  <c:v>0.46443438312699997</c:v>
                </c:pt>
                <c:pt idx="10">
                  <c:v>0.42761543072899999</c:v>
                </c:pt>
                <c:pt idx="11">
                  <c:v>0.42137357610100001</c:v>
                </c:pt>
                <c:pt idx="12">
                  <c:v>0.51625941185500002</c:v>
                </c:pt>
                <c:pt idx="13">
                  <c:v>0.57049387357000003</c:v>
                </c:pt>
                <c:pt idx="14">
                  <c:v>0.57049387357000003</c:v>
                </c:pt>
                <c:pt idx="15">
                  <c:v>0.57049387357000003</c:v>
                </c:pt>
                <c:pt idx="16">
                  <c:v>0.53499282615300003</c:v>
                </c:pt>
                <c:pt idx="17">
                  <c:v>0.53479021592499998</c:v>
                </c:pt>
                <c:pt idx="18">
                  <c:v>0.46281544857200002</c:v>
                </c:pt>
                <c:pt idx="19">
                  <c:v>0.52895609577299996</c:v>
                </c:pt>
                <c:pt idx="20">
                  <c:v>0.66836035481599998</c:v>
                </c:pt>
                <c:pt idx="21">
                  <c:v>0.66836035481599998</c:v>
                </c:pt>
                <c:pt idx="22">
                  <c:v>0.66836035481599998</c:v>
                </c:pt>
                <c:pt idx="23">
                  <c:v>0.72011791932500002</c:v>
                </c:pt>
                <c:pt idx="24">
                  <c:v>0.72703994865199995</c:v>
                </c:pt>
                <c:pt idx="25">
                  <c:v>0.77264040239800003</c:v>
                </c:pt>
                <c:pt idx="26">
                  <c:v>0.848820270559</c:v>
                </c:pt>
                <c:pt idx="27">
                  <c:v>0.86595614147099997</c:v>
                </c:pt>
                <c:pt idx="28">
                  <c:v>0.86595614147099997</c:v>
                </c:pt>
                <c:pt idx="29">
                  <c:v>0.86595614147099997</c:v>
                </c:pt>
                <c:pt idx="30">
                  <c:v>0.81715296929799996</c:v>
                </c:pt>
                <c:pt idx="31">
                  <c:v>0.76328216111299996</c:v>
                </c:pt>
                <c:pt idx="32">
                  <c:v>0.70572464298199999</c:v>
                </c:pt>
                <c:pt idx="33">
                  <c:v>0.68311092675700003</c:v>
                </c:pt>
                <c:pt idx="34">
                  <c:v>0.74256033724199999</c:v>
                </c:pt>
                <c:pt idx="35">
                  <c:v>0.74256033724199999</c:v>
                </c:pt>
                <c:pt idx="36">
                  <c:v>0.74256033724199999</c:v>
                </c:pt>
                <c:pt idx="37">
                  <c:v>0.67223830093500003</c:v>
                </c:pt>
                <c:pt idx="38">
                  <c:v>0.58848110512200003</c:v>
                </c:pt>
                <c:pt idx="39">
                  <c:v>0.51563829753699997</c:v>
                </c:pt>
                <c:pt idx="40">
                  <c:v>0.48568725527599999</c:v>
                </c:pt>
                <c:pt idx="41">
                  <c:v>0.35903047932999999</c:v>
                </c:pt>
                <c:pt idx="42">
                  <c:v>0.35903047932999999</c:v>
                </c:pt>
                <c:pt idx="43">
                  <c:v>0.35903047932999999</c:v>
                </c:pt>
                <c:pt idx="44">
                  <c:v>0.46405900300000003</c:v>
                </c:pt>
                <c:pt idx="45">
                  <c:v>0.47013630264799999</c:v>
                </c:pt>
                <c:pt idx="46">
                  <c:v>0.568437378233</c:v>
                </c:pt>
                <c:pt idx="47">
                  <c:v>0.54091849508599998</c:v>
                </c:pt>
                <c:pt idx="48">
                  <c:v>0.58159179591900001</c:v>
                </c:pt>
                <c:pt idx="49">
                  <c:v>0.58159179591900001</c:v>
                </c:pt>
                <c:pt idx="50">
                  <c:v>0.58159179591900001</c:v>
                </c:pt>
                <c:pt idx="51">
                  <c:v>0.59168577796800004</c:v>
                </c:pt>
                <c:pt idx="52">
                  <c:v>0.68932240177899995</c:v>
                </c:pt>
                <c:pt idx="53">
                  <c:v>0.68534396268099995</c:v>
                </c:pt>
                <c:pt idx="54">
                  <c:v>0.646444169116</c:v>
                </c:pt>
                <c:pt idx="55">
                  <c:v>0.69353078815699998</c:v>
                </c:pt>
                <c:pt idx="56">
                  <c:v>0.69353078815699998</c:v>
                </c:pt>
                <c:pt idx="57">
                  <c:v>0.69353078815699998</c:v>
                </c:pt>
                <c:pt idx="58">
                  <c:v>0.67337701215300005</c:v>
                </c:pt>
                <c:pt idx="59">
                  <c:v>0.73612147212000001</c:v>
                </c:pt>
                <c:pt idx="60">
                  <c:v>0.72244964191100003</c:v>
                </c:pt>
                <c:pt idx="61">
                  <c:v>0.73535803628999996</c:v>
                </c:pt>
                <c:pt idx="62">
                  <c:v>0.74603920425500003</c:v>
                </c:pt>
                <c:pt idx="63">
                  <c:v>0.74603920425500003</c:v>
                </c:pt>
                <c:pt idx="64">
                  <c:v>0.74603920425500003</c:v>
                </c:pt>
                <c:pt idx="65">
                  <c:v>0.76390833840700001</c:v>
                </c:pt>
                <c:pt idx="66">
                  <c:v>0.76129120209099999</c:v>
                </c:pt>
                <c:pt idx="67">
                  <c:v>0.76164583694200005</c:v>
                </c:pt>
                <c:pt idx="68">
                  <c:v>0.79273837837500005</c:v>
                </c:pt>
                <c:pt idx="69">
                  <c:v>0.76346607549199996</c:v>
                </c:pt>
                <c:pt idx="70">
                  <c:v>0.76346607549199996</c:v>
                </c:pt>
                <c:pt idx="71">
                  <c:v>0.76346607549199996</c:v>
                </c:pt>
                <c:pt idx="72">
                  <c:v>0.71807593626400001</c:v>
                </c:pt>
                <c:pt idx="73">
                  <c:v>0.78369138091299995</c:v>
                </c:pt>
                <c:pt idx="74">
                  <c:v>0.82131059197800005</c:v>
                </c:pt>
                <c:pt idx="75">
                  <c:v>0.88167007255899998</c:v>
                </c:pt>
                <c:pt idx="76">
                  <c:v>0.91926870192099996</c:v>
                </c:pt>
                <c:pt idx="77">
                  <c:v>0.91926870192099996</c:v>
                </c:pt>
                <c:pt idx="78">
                  <c:v>0.91926870192099996</c:v>
                </c:pt>
                <c:pt idx="79">
                  <c:v>0.94406878486000001</c:v>
                </c:pt>
                <c:pt idx="80">
                  <c:v>0.961091748691</c:v>
                </c:pt>
                <c:pt idx="81">
                  <c:v>0.972902089586</c:v>
                </c:pt>
                <c:pt idx="82">
                  <c:v>0.97582642832599997</c:v>
                </c:pt>
                <c:pt idx="83">
                  <c:v>0.97582642832599997</c:v>
                </c:pt>
                <c:pt idx="84">
                  <c:v>0.97582642832599997</c:v>
                </c:pt>
                <c:pt idx="85">
                  <c:v>0.97582642832599997</c:v>
                </c:pt>
                <c:pt idx="86">
                  <c:v>0.99655529932700004</c:v>
                </c:pt>
                <c:pt idx="87">
                  <c:v>0.954985879486</c:v>
                </c:pt>
                <c:pt idx="88">
                  <c:v>0.95963072822200002</c:v>
                </c:pt>
                <c:pt idx="89">
                  <c:v>1.0069408009630001</c:v>
                </c:pt>
                <c:pt idx="90">
                  <c:v>0.92196899679300004</c:v>
                </c:pt>
                <c:pt idx="91">
                  <c:v>0.92196899679300004</c:v>
                </c:pt>
                <c:pt idx="92">
                  <c:v>0.92196899679300004</c:v>
                </c:pt>
                <c:pt idx="93">
                  <c:v>0.91696341418500005</c:v>
                </c:pt>
                <c:pt idx="94">
                  <c:v>0.91939593392899999</c:v>
                </c:pt>
                <c:pt idx="95">
                  <c:v>0.93826556360500002</c:v>
                </c:pt>
                <c:pt idx="96">
                  <c:v>0.96017448198499999</c:v>
                </c:pt>
                <c:pt idx="97">
                  <c:v>0.95364178140599998</c:v>
                </c:pt>
                <c:pt idx="98">
                  <c:v>0.95364178140599998</c:v>
                </c:pt>
                <c:pt idx="99">
                  <c:v>0.95364178140599998</c:v>
                </c:pt>
                <c:pt idx="100">
                  <c:v>0.92687056909200005</c:v>
                </c:pt>
                <c:pt idx="101">
                  <c:v>0.98998998513400005</c:v>
                </c:pt>
                <c:pt idx="102">
                  <c:v>0.999408974324</c:v>
                </c:pt>
                <c:pt idx="103">
                  <c:v>1.0187313195959999</c:v>
                </c:pt>
                <c:pt idx="104">
                  <c:v>1.0342031580969999</c:v>
                </c:pt>
                <c:pt idx="105">
                  <c:v>1.0342031580969999</c:v>
                </c:pt>
                <c:pt idx="106">
                  <c:v>1.0342031580969999</c:v>
                </c:pt>
                <c:pt idx="107">
                  <c:v>1.0319141457800001</c:v>
                </c:pt>
                <c:pt idx="108">
                  <c:v>1.0245767590679999</c:v>
                </c:pt>
                <c:pt idx="109">
                  <c:v>1.0247541557169999</c:v>
                </c:pt>
                <c:pt idx="110">
                  <c:v>1.0185560280579999</c:v>
                </c:pt>
                <c:pt idx="111">
                  <c:v>1.0288172592980001</c:v>
                </c:pt>
                <c:pt idx="112">
                  <c:v>1.0288172592980001</c:v>
                </c:pt>
                <c:pt idx="113">
                  <c:v>1.0288172592980001</c:v>
                </c:pt>
                <c:pt idx="114">
                  <c:v>1.0340058764769999</c:v>
                </c:pt>
                <c:pt idx="115">
                  <c:v>1.074238853133</c:v>
                </c:pt>
                <c:pt idx="116">
                  <c:v>1.1347371007189999</c:v>
                </c:pt>
                <c:pt idx="117">
                  <c:v>1.1295063200140001</c:v>
                </c:pt>
                <c:pt idx="118">
                  <c:v>1.1295063200140001</c:v>
                </c:pt>
                <c:pt idx="119">
                  <c:v>1.1295063200140001</c:v>
                </c:pt>
                <c:pt idx="120">
                  <c:v>1.1295063200140001</c:v>
                </c:pt>
                <c:pt idx="121">
                  <c:v>1.0560109740970001</c:v>
                </c:pt>
                <c:pt idx="122">
                  <c:v>0.98284271701100001</c:v>
                </c:pt>
                <c:pt idx="123">
                  <c:v>0.87529361708200004</c:v>
                </c:pt>
                <c:pt idx="124">
                  <c:v>0.82991518696300004</c:v>
                </c:pt>
                <c:pt idx="125">
                  <c:v>0.82207298795899997</c:v>
                </c:pt>
                <c:pt idx="126">
                  <c:v>0.82207298795899997</c:v>
                </c:pt>
                <c:pt idx="127">
                  <c:v>0.82207298795899997</c:v>
                </c:pt>
                <c:pt idx="128">
                  <c:v>0.83207853608799998</c:v>
                </c:pt>
                <c:pt idx="129">
                  <c:v>0.83463191349499999</c:v>
                </c:pt>
                <c:pt idx="130">
                  <c:v>0.76207915930100001</c:v>
                </c:pt>
                <c:pt idx="131">
                  <c:v>0.76207915930100001</c:v>
                </c:pt>
                <c:pt idx="132">
                  <c:v>0.76207915930100001</c:v>
                </c:pt>
                <c:pt idx="133">
                  <c:v>0.76207915930100001</c:v>
                </c:pt>
                <c:pt idx="134">
                  <c:v>0.76207915930100001</c:v>
                </c:pt>
                <c:pt idx="135">
                  <c:v>0.73713185977399998</c:v>
                </c:pt>
                <c:pt idx="136">
                  <c:v>0.71591429436200005</c:v>
                </c:pt>
                <c:pt idx="137">
                  <c:v>0.74583318092600004</c:v>
                </c:pt>
                <c:pt idx="138">
                  <c:v>0.67779017539300002</c:v>
                </c:pt>
                <c:pt idx="139">
                  <c:v>0.70816174539099996</c:v>
                </c:pt>
                <c:pt idx="140">
                  <c:v>0.70816174539099996</c:v>
                </c:pt>
                <c:pt idx="141">
                  <c:v>0.70816174539099996</c:v>
                </c:pt>
                <c:pt idx="142">
                  <c:v>0.69533305742999996</c:v>
                </c:pt>
                <c:pt idx="143">
                  <c:v>0.66123188927300003</c:v>
                </c:pt>
                <c:pt idx="144">
                  <c:v>0.67593530333399998</c:v>
                </c:pt>
                <c:pt idx="145">
                  <c:v>0.65644675319199997</c:v>
                </c:pt>
                <c:pt idx="146">
                  <c:v>0.69503426318499995</c:v>
                </c:pt>
                <c:pt idx="147">
                  <c:v>0.69503426318499995</c:v>
                </c:pt>
                <c:pt idx="148">
                  <c:v>0.69503426318499995</c:v>
                </c:pt>
                <c:pt idx="149">
                  <c:v>0.70410679275800003</c:v>
                </c:pt>
                <c:pt idx="150">
                  <c:v>0.717546504064</c:v>
                </c:pt>
                <c:pt idx="151">
                  <c:v>0.73464967189499997</c:v>
                </c:pt>
                <c:pt idx="152">
                  <c:v>0.801054020443</c:v>
                </c:pt>
                <c:pt idx="153">
                  <c:v>0.77213641744499995</c:v>
                </c:pt>
                <c:pt idx="154">
                  <c:v>0.77213641744499995</c:v>
                </c:pt>
                <c:pt idx="155">
                  <c:v>0.77213641744499995</c:v>
                </c:pt>
                <c:pt idx="156">
                  <c:v>0.79458681772100004</c:v>
                </c:pt>
                <c:pt idx="157">
                  <c:v>0.79968439920500001</c:v>
                </c:pt>
                <c:pt idx="158">
                  <c:v>0.77686534308599997</c:v>
                </c:pt>
                <c:pt idx="159">
                  <c:v>0.70785731705499999</c:v>
                </c:pt>
                <c:pt idx="160">
                  <c:v>0.71338170564600001</c:v>
                </c:pt>
                <c:pt idx="161">
                  <c:v>0.71338170564600001</c:v>
                </c:pt>
                <c:pt idx="162">
                  <c:v>0.71338170564600001</c:v>
                </c:pt>
                <c:pt idx="163">
                  <c:v>0.71338170564600001</c:v>
                </c:pt>
                <c:pt idx="164">
                  <c:v>0.68059690669299999</c:v>
                </c:pt>
                <c:pt idx="165">
                  <c:v>0.65841700613099996</c:v>
                </c:pt>
                <c:pt idx="166">
                  <c:v>0.67332584606900003</c:v>
                </c:pt>
                <c:pt idx="167">
                  <c:v>0.65596067156100002</c:v>
                </c:pt>
                <c:pt idx="168">
                  <c:v>0.65596067156100002</c:v>
                </c:pt>
                <c:pt idx="169">
                  <c:v>0.65596067156100002</c:v>
                </c:pt>
                <c:pt idx="170">
                  <c:v>0.68705112269000002</c:v>
                </c:pt>
                <c:pt idx="171">
                  <c:v>0.66155831453699998</c:v>
                </c:pt>
                <c:pt idx="172">
                  <c:v>0.65468311809900004</c:v>
                </c:pt>
                <c:pt idx="173">
                  <c:v>0.72626576196500003</c:v>
                </c:pt>
                <c:pt idx="174">
                  <c:v>0.72419545937200003</c:v>
                </c:pt>
                <c:pt idx="175">
                  <c:v>0.72419545937200003</c:v>
                </c:pt>
                <c:pt idx="176">
                  <c:v>0.72419545937200003</c:v>
                </c:pt>
                <c:pt idx="177">
                  <c:v>0.62145864657700001</c:v>
                </c:pt>
                <c:pt idx="178">
                  <c:v>0.60018781166500002</c:v>
                </c:pt>
                <c:pt idx="179">
                  <c:v>0.68686366165599999</c:v>
                </c:pt>
                <c:pt idx="180">
                  <c:v>0.66339317867299996</c:v>
                </c:pt>
                <c:pt idx="181">
                  <c:v>0.66115483618100002</c:v>
                </c:pt>
                <c:pt idx="182">
                  <c:v>0.66115483618100002</c:v>
                </c:pt>
                <c:pt idx="183">
                  <c:v>0.66115483618100002</c:v>
                </c:pt>
                <c:pt idx="184">
                  <c:v>0.66542903083000005</c:v>
                </c:pt>
                <c:pt idx="185">
                  <c:v>0.66264024278</c:v>
                </c:pt>
                <c:pt idx="186">
                  <c:v>0.66983422089900002</c:v>
                </c:pt>
                <c:pt idx="187">
                  <c:v>0.65254644151800001</c:v>
                </c:pt>
                <c:pt idx="188">
                  <c:v>0.64860012162299996</c:v>
                </c:pt>
                <c:pt idx="189">
                  <c:v>0.64860012162299996</c:v>
                </c:pt>
                <c:pt idx="190">
                  <c:v>0.64860012162299996</c:v>
                </c:pt>
                <c:pt idx="191">
                  <c:v>0.67693390286199995</c:v>
                </c:pt>
                <c:pt idx="192">
                  <c:v>0.70231383870800002</c:v>
                </c:pt>
                <c:pt idx="193">
                  <c:v>0.73821992157299998</c:v>
                </c:pt>
                <c:pt idx="194">
                  <c:v>0.77382692753000004</c:v>
                </c:pt>
                <c:pt idx="195">
                  <c:v>0.80531737375599999</c:v>
                </c:pt>
                <c:pt idx="196">
                  <c:v>0.80531737375599999</c:v>
                </c:pt>
                <c:pt idx="197">
                  <c:v>0.80531737375599999</c:v>
                </c:pt>
                <c:pt idx="198">
                  <c:v>0.79719421250599998</c:v>
                </c:pt>
                <c:pt idx="199">
                  <c:v>0.77924543655</c:v>
                </c:pt>
                <c:pt idx="200">
                  <c:v>0.78936568711499999</c:v>
                </c:pt>
                <c:pt idx="201">
                  <c:v>0.77064024603699999</c:v>
                </c:pt>
                <c:pt idx="202">
                  <c:v>0.82767515029500005</c:v>
                </c:pt>
                <c:pt idx="203">
                  <c:v>0.82767515029500005</c:v>
                </c:pt>
                <c:pt idx="204">
                  <c:v>0.82767515029500005</c:v>
                </c:pt>
                <c:pt idx="205">
                  <c:v>0.80769345916199997</c:v>
                </c:pt>
                <c:pt idx="206">
                  <c:v>0.79726561842099997</c:v>
                </c:pt>
                <c:pt idx="207">
                  <c:v>0.77315278043699998</c:v>
                </c:pt>
                <c:pt idx="208">
                  <c:v>0.78202877949299998</c:v>
                </c:pt>
                <c:pt idx="209">
                  <c:v>0.76313252093799999</c:v>
                </c:pt>
                <c:pt idx="210">
                  <c:v>0.76313252093799999</c:v>
                </c:pt>
                <c:pt idx="211">
                  <c:v>0.76313252093799999</c:v>
                </c:pt>
                <c:pt idx="212">
                  <c:v>0.84495393813999997</c:v>
                </c:pt>
                <c:pt idx="213">
                  <c:v>0.84233193134399997</c:v>
                </c:pt>
                <c:pt idx="214">
                  <c:v>0.78873480491799997</c:v>
                </c:pt>
                <c:pt idx="215">
                  <c:v>0.70631237138900005</c:v>
                </c:pt>
                <c:pt idx="216">
                  <c:v>0.768084840657</c:v>
                </c:pt>
                <c:pt idx="217">
                  <c:v>0.768084840657</c:v>
                </c:pt>
                <c:pt idx="218">
                  <c:v>0.768084840657</c:v>
                </c:pt>
                <c:pt idx="219">
                  <c:v>0.72952832950199997</c:v>
                </c:pt>
                <c:pt idx="220">
                  <c:v>0.71591056568300004</c:v>
                </c:pt>
                <c:pt idx="221">
                  <c:v>0.69090663553999998</c:v>
                </c:pt>
                <c:pt idx="222">
                  <c:v>0.66891725761200005</c:v>
                </c:pt>
                <c:pt idx="223">
                  <c:v>0.613271705444</c:v>
                </c:pt>
                <c:pt idx="224">
                  <c:v>0.613271705444</c:v>
                </c:pt>
                <c:pt idx="225">
                  <c:v>0.613271705444</c:v>
                </c:pt>
                <c:pt idx="226">
                  <c:v>0.613271705444</c:v>
                </c:pt>
                <c:pt idx="227">
                  <c:v>0.58662934778599996</c:v>
                </c:pt>
                <c:pt idx="228">
                  <c:v>0.63628232013999997</c:v>
                </c:pt>
                <c:pt idx="229">
                  <c:v>0.60215759132299995</c:v>
                </c:pt>
                <c:pt idx="230">
                  <c:v>0.67453236649500004</c:v>
                </c:pt>
                <c:pt idx="231">
                  <c:v>0.67453236649500004</c:v>
                </c:pt>
                <c:pt idx="232">
                  <c:v>0.67453236649500004</c:v>
                </c:pt>
                <c:pt idx="233">
                  <c:v>0.69735383881500002</c:v>
                </c:pt>
                <c:pt idx="234">
                  <c:v>0.71061828588499998</c:v>
                </c:pt>
                <c:pt idx="235">
                  <c:v>0.64791934116000005</c:v>
                </c:pt>
                <c:pt idx="236">
                  <c:v>0.621872152979</c:v>
                </c:pt>
                <c:pt idx="237">
                  <c:v>0.65539888407799995</c:v>
                </c:pt>
                <c:pt idx="238">
                  <c:v>0.65539888407799995</c:v>
                </c:pt>
                <c:pt idx="239">
                  <c:v>0.65539888407799995</c:v>
                </c:pt>
                <c:pt idx="240">
                  <c:v>0.71155437837500002</c:v>
                </c:pt>
                <c:pt idx="241">
                  <c:v>0.768191879646</c:v>
                </c:pt>
                <c:pt idx="242">
                  <c:v>0.69787111118699996</c:v>
                </c:pt>
                <c:pt idx="243">
                  <c:v>0.73002700877600002</c:v>
                </c:pt>
                <c:pt idx="244">
                  <c:v>0.69335858585700005</c:v>
                </c:pt>
                <c:pt idx="245">
                  <c:v>0.69335858585700005</c:v>
                </c:pt>
                <c:pt idx="246">
                  <c:v>0.69335858585700005</c:v>
                </c:pt>
                <c:pt idx="247">
                  <c:v>0.75119972306299998</c:v>
                </c:pt>
                <c:pt idx="248">
                  <c:v>0.734518380503</c:v>
                </c:pt>
                <c:pt idx="249">
                  <c:v>0.71204702992000002</c:v>
                </c:pt>
                <c:pt idx="250">
                  <c:v>0.71429156424200002</c:v>
                </c:pt>
                <c:pt idx="251">
                  <c:v>0.68815416246399996</c:v>
                </c:pt>
                <c:pt idx="252">
                  <c:v>0.68815416246399996</c:v>
                </c:pt>
                <c:pt idx="253">
                  <c:v>0.68815416246399996</c:v>
                </c:pt>
                <c:pt idx="254">
                  <c:v>0.78128202154600002</c:v>
                </c:pt>
                <c:pt idx="255">
                  <c:v>0.78223480957000002</c:v>
                </c:pt>
                <c:pt idx="256">
                  <c:v>0.77381051998499994</c:v>
                </c:pt>
                <c:pt idx="257">
                  <c:v>0.79409667242799997</c:v>
                </c:pt>
                <c:pt idx="258">
                  <c:v>0.76968116569900002</c:v>
                </c:pt>
                <c:pt idx="259">
                  <c:v>0.76968116569900002</c:v>
                </c:pt>
                <c:pt idx="260">
                  <c:v>0.76968116569900002</c:v>
                </c:pt>
                <c:pt idx="261">
                  <c:v>0.78511511935199996</c:v>
                </c:pt>
                <c:pt idx="262">
                  <c:v>0.80491063882000002</c:v>
                </c:pt>
                <c:pt idx="263">
                  <c:v>0.76066992853299997</c:v>
                </c:pt>
                <c:pt idx="264">
                  <c:v>0.704242928441</c:v>
                </c:pt>
                <c:pt idx="265">
                  <c:v>0.68046002233400005</c:v>
                </c:pt>
                <c:pt idx="266">
                  <c:v>0.68046002233400005</c:v>
                </c:pt>
                <c:pt idx="267">
                  <c:v>0.68046002233400005</c:v>
                </c:pt>
                <c:pt idx="268">
                  <c:v>0.72077303782199997</c:v>
                </c:pt>
                <c:pt idx="269">
                  <c:v>0.708184212383</c:v>
                </c:pt>
                <c:pt idx="270">
                  <c:v>0.75715534055599998</c:v>
                </c:pt>
                <c:pt idx="271">
                  <c:v>0.71256097128600004</c:v>
                </c:pt>
                <c:pt idx="272">
                  <c:v>0.726155638173</c:v>
                </c:pt>
                <c:pt idx="273">
                  <c:v>0.726155638173</c:v>
                </c:pt>
                <c:pt idx="274">
                  <c:v>0.726155638173</c:v>
                </c:pt>
                <c:pt idx="275">
                  <c:v>0.726155638173</c:v>
                </c:pt>
                <c:pt idx="276">
                  <c:v>0.726155638173</c:v>
                </c:pt>
                <c:pt idx="277">
                  <c:v>0.726155638173</c:v>
                </c:pt>
                <c:pt idx="278">
                  <c:v>0.77893663660800005</c:v>
                </c:pt>
                <c:pt idx="279">
                  <c:v>0.78871321127600003</c:v>
                </c:pt>
                <c:pt idx="280">
                  <c:v>0.78871321127600003</c:v>
                </c:pt>
                <c:pt idx="281">
                  <c:v>0.78871321127600003</c:v>
                </c:pt>
                <c:pt idx="282">
                  <c:v>0.83306858055400002</c:v>
                </c:pt>
                <c:pt idx="283">
                  <c:v>0.82843223264499999</c:v>
                </c:pt>
                <c:pt idx="284">
                  <c:v>0.82843223264499999</c:v>
                </c:pt>
                <c:pt idx="285">
                  <c:v>0.82843223264499999</c:v>
                </c:pt>
                <c:pt idx="286">
                  <c:v>0.80802903887499999</c:v>
                </c:pt>
                <c:pt idx="287">
                  <c:v>0.80802903887499999</c:v>
                </c:pt>
                <c:pt idx="288">
                  <c:v>0.80802903887499999</c:v>
                </c:pt>
                <c:pt idx="289">
                  <c:v>0.80802903887499999</c:v>
                </c:pt>
                <c:pt idx="290">
                  <c:v>0.80802903887499999</c:v>
                </c:pt>
                <c:pt idx="291">
                  <c:v>0.78591350611199995</c:v>
                </c:pt>
                <c:pt idx="292">
                  <c:v>0.779509060004</c:v>
                </c:pt>
                <c:pt idx="293">
                  <c:v>0.79825962489199997</c:v>
                </c:pt>
                <c:pt idx="294">
                  <c:v>0.79825962489199997</c:v>
                </c:pt>
                <c:pt idx="295">
                  <c:v>0.79825962489199997</c:v>
                </c:pt>
                <c:pt idx="296">
                  <c:v>0.79825962489199997</c:v>
                </c:pt>
                <c:pt idx="297">
                  <c:v>0.79825962489199997</c:v>
                </c:pt>
                <c:pt idx="298">
                  <c:v>0.78566714966399998</c:v>
                </c:pt>
                <c:pt idx="299">
                  <c:v>0.74815986796800005</c:v>
                </c:pt>
                <c:pt idx="300">
                  <c:v>0.76073615728199995</c:v>
                </c:pt>
                <c:pt idx="301">
                  <c:v>0.76073615728199995</c:v>
                </c:pt>
                <c:pt idx="302">
                  <c:v>0.76073615728199995</c:v>
                </c:pt>
                <c:pt idx="303">
                  <c:v>0.76895365141200001</c:v>
                </c:pt>
                <c:pt idx="304">
                  <c:v>0.79772709728799995</c:v>
                </c:pt>
                <c:pt idx="305">
                  <c:v>0.796843579473</c:v>
                </c:pt>
                <c:pt idx="306">
                  <c:v>0.79251016786899997</c:v>
                </c:pt>
                <c:pt idx="307">
                  <c:v>0.81340618387800001</c:v>
                </c:pt>
                <c:pt idx="308">
                  <c:v>0.81340618387800001</c:v>
                </c:pt>
                <c:pt idx="309">
                  <c:v>0.81340618387800001</c:v>
                </c:pt>
                <c:pt idx="310">
                  <c:v>0.82188270953700004</c:v>
                </c:pt>
                <c:pt idx="311">
                  <c:v>0.79656054475100002</c:v>
                </c:pt>
                <c:pt idx="312">
                  <c:v>0.77311442356100002</c:v>
                </c:pt>
                <c:pt idx="313">
                  <c:v>0.78954519654900002</c:v>
                </c:pt>
                <c:pt idx="314">
                  <c:v>0.86062822588800003</c:v>
                </c:pt>
                <c:pt idx="315">
                  <c:v>0.86062822588800003</c:v>
                </c:pt>
                <c:pt idx="316">
                  <c:v>0.86062822588800003</c:v>
                </c:pt>
                <c:pt idx="317">
                  <c:v>0.87493117835099998</c:v>
                </c:pt>
                <c:pt idx="318">
                  <c:v>0.84152992442399999</c:v>
                </c:pt>
                <c:pt idx="319">
                  <c:v>0.81908751838600002</c:v>
                </c:pt>
                <c:pt idx="320">
                  <c:v>0.86140280943000003</c:v>
                </c:pt>
                <c:pt idx="321">
                  <c:v>0.98315017643199998</c:v>
                </c:pt>
                <c:pt idx="322">
                  <c:v>0.98315017643199998</c:v>
                </c:pt>
                <c:pt idx="323">
                  <c:v>0.98315017643199998</c:v>
                </c:pt>
                <c:pt idx="324">
                  <c:v>0.98008922994900005</c:v>
                </c:pt>
                <c:pt idx="325">
                  <c:v>1.0160881119630001</c:v>
                </c:pt>
                <c:pt idx="326">
                  <c:v>1.012079089832</c:v>
                </c:pt>
                <c:pt idx="327">
                  <c:v>0.98281330193000005</c:v>
                </c:pt>
                <c:pt idx="328">
                  <c:v>0.91467918174399998</c:v>
                </c:pt>
                <c:pt idx="329">
                  <c:v>0.91467918174399998</c:v>
                </c:pt>
                <c:pt idx="330">
                  <c:v>0.91467918174399998</c:v>
                </c:pt>
                <c:pt idx="331">
                  <c:v>0.88440873855299995</c:v>
                </c:pt>
                <c:pt idx="332">
                  <c:v>0.91277962997499995</c:v>
                </c:pt>
                <c:pt idx="333">
                  <c:v>0.90963791111600001</c:v>
                </c:pt>
                <c:pt idx="334">
                  <c:v>0.79939708508100005</c:v>
                </c:pt>
                <c:pt idx="335">
                  <c:v>0.73341397785700002</c:v>
                </c:pt>
                <c:pt idx="336">
                  <c:v>0.73341397785700002</c:v>
                </c:pt>
                <c:pt idx="337">
                  <c:v>0.73341397785700002</c:v>
                </c:pt>
                <c:pt idx="338">
                  <c:v>0.74097542554999996</c:v>
                </c:pt>
                <c:pt idx="339">
                  <c:v>0.80994452806899997</c:v>
                </c:pt>
                <c:pt idx="340">
                  <c:v>0.76425665224999995</c:v>
                </c:pt>
                <c:pt idx="341">
                  <c:v>0.72560139927699996</c:v>
                </c:pt>
                <c:pt idx="342">
                  <c:v>0.73725126506200001</c:v>
                </c:pt>
                <c:pt idx="343">
                  <c:v>0.73725126506200001</c:v>
                </c:pt>
                <c:pt idx="344">
                  <c:v>0.73725126506200001</c:v>
                </c:pt>
                <c:pt idx="345">
                  <c:v>0.77100869841800002</c:v>
                </c:pt>
                <c:pt idx="346">
                  <c:v>0.79517975603799995</c:v>
                </c:pt>
                <c:pt idx="347">
                  <c:v>0.77655533478700001</c:v>
                </c:pt>
                <c:pt idx="348">
                  <c:v>0.81317163155600003</c:v>
                </c:pt>
                <c:pt idx="349">
                  <c:v>0.84693553836299995</c:v>
                </c:pt>
                <c:pt idx="350">
                  <c:v>0.84693553836299995</c:v>
                </c:pt>
                <c:pt idx="351">
                  <c:v>0.84693553836299995</c:v>
                </c:pt>
                <c:pt idx="352">
                  <c:v>0.73609059242399999</c:v>
                </c:pt>
                <c:pt idx="353">
                  <c:v>0.72896353512099998</c:v>
                </c:pt>
                <c:pt idx="354">
                  <c:v>0.65718732959699999</c:v>
                </c:pt>
                <c:pt idx="355">
                  <c:v>0.58638816152899997</c:v>
                </c:pt>
                <c:pt idx="356">
                  <c:v>0.54769317414499996</c:v>
                </c:pt>
                <c:pt idx="357">
                  <c:v>0.54769317414499996</c:v>
                </c:pt>
                <c:pt idx="358">
                  <c:v>0.54769317414499996</c:v>
                </c:pt>
                <c:pt idx="359">
                  <c:v>0.59695170787899998</c:v>
                </c:pt>
                <c:pt idx="360">
                  <c:v>0.609369139698</c:v>
                </c:pt>
                <c:pt idx="361">
                  <c:v>0.67290665074699996</c:v>
                </c:pt>
                <c:pt idx="362">
                  <c:v>0.61625728237300004</c:v>
                </c:pt>
                <c:pt idx="363">
                  <c:v>0.60350149285099997</c:v>
                </c:pt>
                <c:pt idx="364">
                  <c:v>0.60350149285099997</c:v>
                </c:pt>
                <c:pt idx="365">
                  <c:v>0.60350149285099997</c:v>
                </c:pt>
                <c:pt idx="366">
                  <c:v>0.56086080191300003</c:v>
                </c:pt>
                <c:pt idx="367">
                  <c:v>0.67397081104699996</c:v>
                </c:pt>
                <c:pt idx="368">
                  <c:v>0.72591750949199996</c:v>
                </c:pt>
                <c:pt idx="369">
                  <c:v>0.74797524036999996</c:v>
                </c:pt>
                <c:pt idx="370">
                  <c:v>0.78334803197199998</c:v>
                </c:pt>
                <c:pt idx="371">
                  <c:v>0.78334803197199998</c:v>
                </c:pt>
                <c:pt idx="372">
                  <c:v>0.78334803197199998</c:v>
                </c:pt>
                <c:pt idx="373">
                  <c:v>0.76406389557400001</c:v>
                </c:pt>
                <c:pt idx="374">
                  <c:v>0.79334707621</c:v>
                </c:pt>
                <c:pt idx="375">
                  <c:v>0.84214456602300003</c:v>
                </c:pt>
                <c:pt idx="376">
                  <c:v>0.771671862559</c:v>
                </c:pt>
                <c:pt idx="377">
                  <c:v>0.79969636081600004</c:v>
                </c:pt>
                <c:pt idx="378">
                  <c:v>0.79969636081600004</c:v>
                </c:pt>
                <c:pt idx="379">
                  <c:v>0.79969636081600004</c:v>
                </c:pt>
                <c:pt idx="380">
                  <c:v>0.80897030904</c:v>
                </c:pt>
                <c:pt idx="381">
                  <c:v>0.73051957920300004</c:v>
                </c:pt>
                <c:pt idx="382">
                  <c:v>0.70346060373499997</c:v>
                </c:pt>
                <c:pt idx="383">
                  <c:v>0.71064461699199999</c:v>
                </c:pt>
                <c:pt idx="384">
                  <c:v>0.68196671621000005</c:v>
                </c:pt>
                <c:pt idx="385">
                  <c:v>0.68196671621000005</c:v>
                </c:pt>
                <c:pt idx="386">
                  <c:v>0.68196671621000005</c:v>
                </c:pt>
                <c:pt idx="387">
                  <c:v>0.67300350361700001</c:v>
                </c:pt>
                <c:pt idx="388">
                  <c:v>0.72162257214000003</c:v>
                </c:pt>
                <c:pt idx="389">
                  <c:v>0.77465250403200003</c:v>
                </c:pt>
                <c:pt idx="390">
                  <c:v>0.74049175927099997</c:v>
                </c:pt>
                <c:pt idx="391">
                  <c:v>0.76844780346999997</c:v>
                </c:pt>
                <c:pt idx="392">
                  <c:v>0.76844780346999997</c:v>
                </c:pt>
                <c:pt idx="393">
                  <c:v>0.76844780346999997</c:v>
                </c:pt>
                <c:pt idx="394">
                  <c:v>0.74468352114500003</c:v>
                </c:pt>
                <c:pt idx="395">
                  <c:v>0.83518526602800003</c:v>
                </c:pt>
                <c:pt idx="396">
                  <c:v>0.75666201136699995</c:v>
                </c:pt>
                <c:pt idx="397">
                  <c:v>0.758581309993</c:v>
                </c:pt>
                <c:pt idx="398">
                  <c:v>0.79194993229400001</c:v>
                </c:pt>
                <c:pt idx="399">
                  <c:v>0.79194993229400001</c:v>
                </c:pt>
                <c:pt idx="400">
                  <c:v>0.79194993229400001</c:v>
                </c:pt>
                <c:pt idx="401">
                  <c:v>0.747614872446</c:v>
                </c:pt>
                <c:pt idx="402">
                  <c:v>0.77892466686600004</c:v>
                </c:pt>
                <c:pt idx="403">
                  <c:v>0.75398396827299996</c:v>
                </c:pt>
                <c:pt idx="404">
                  <c:v>0.73311355131300004</c:v>
                </c:pt>
                <c:pt idx="405">
                  <c:v>0.68634986571300005</c:v>
                </c:pt>
                <c:pt idx="406">
                  <c:v>0.68634986571300005</c:v>
                </c:pt>
                <c:pt idx="407">
                  <c:v>0.68634986571300005</c:v>
                </c:pt>
                <c:pt idx="408">
                  <c:v>0.73321726644600005</c:v>
                </c:pt>
                <c:pt idx="409">
                  <c:v>0.70179271884500005</c:v>
                </c:pt>
                <c:pt idx="410">
                  <c:v>0.683951879481</c:v>
                </c:pt>
                <c:pt idx="411">
                  <c:v>0.72513316071199996</c:v>
                </c:pt>
                <c:pt idx="412">
                  <c:v>0.70492543685800002</c:v>
                </c:pt>
                <c:pt idx="413">
                  <c:v>0.70492543685800002</c:v>
                </c:pt>
                <c:pt idx="414">
                  <c:v>0.70492543685800002</c:v>
                </c:pt>
                <c:pt idx="415">
                  <c:v>0.69740218773499996</c:v>
                </c:pt>
                <c:pt idx="416">
                  <c:v>0.720012687441</c:v>
                </c:pt>
                <c:pt idx="417">
                  <c:v>0.758022590976</c:v>
                </c:pt>
                <c:pt idx="418">
                  <c:v>0.69808710640500005</c:v>
                </c:pt>
                <c:pt idx="419">
                  <c:v>0.72065378288399995</c:v>
                </c:pt>
                <c:pt idx="420">
                  <c:v>0.72065378288399995</c:v>
                </c:pt>
                <c:pt idx="421">
                  <c:v>0.72065378288399995</c:v>
                </c:pt>
                <c:pt idx="422">
                  <c:v>0.72751505647400005</c:v>
                </c:pt>
                <c:pt idx="423">
                  <c:v>0.719617688453</c:v>
                </c:pt>
                <c:pt idx="424">
                  <c:v>0.69738185615199999</c:v>
                </c:pt>
                <c:pt idx="425">
                  <c:v>0.70960479198000004</c:v>
                </c:pt>
                <c:pt idx="426">
                  <c:v>0.66859340286699998</c:v>
                </c:pt>
                <c:pt idx="427">
                  <c:v>0.66859340286699998</c:v>
                </c:pt>
                <c:pt idx="428">
                  <c:v>0.66859340286699998</c:v>
                </c:pt>
                <c:pt idx="429">
                  <c:v>0.62428815512699998</c:v>
                </c:pt>
                <c:pt idx="430">
                  <c:v>0.56758488473500002</c:v>
                </c:pt>
                <c:pt idx="431">
                  <c:v>0.69476753032000005</c:v>
                </c:pt>
                <c:pt idx="432">
                  <c:v>0.66513979365200004</c:v>
                </c:pt>
                <c:pt idx="433">
                  <c:v>0.63500015431099999</c:v>
                </c:pt>
                <c:pt idx="434">
                  <c:v>0.63500015431099999</c:v>
                </c:pt>
                <c:pt idx="435">
                  <c:v>0.63500015431099999</c:v>
                </c:pt>
                <c:pt idx="436">
                  <c:v>0.63500015431099999</c:v>
                </c:pt>
                <c:pt idx="437">
                  <c:v>0.59919154695700005</c:v>
                </c:pt>
                <c:pt idx="438">
                  <c:v>0.51300049708899997</c:v>
                </c:pt>
                <c:pt idx="439">
                  <c:v>0.50715977193799999</c:v>
                </c:pt>
                <c:pt idx="440">
                  <c:v>0.461717512936</c:v>
                </c:pt>
                <c:pt idx="441">
                  <c:v>0.461717512936</c:v>
                </c:pt>
                <c:pt idx="442">
                  <c:v>0.461717512936</c:v>
                </c:pt>
                <c:pt idx="443">
                  <c:v>0.49130388112899998</c:v>
                </c:pt>
                <c:pt idx="444">
                  <c:v>0.51747199599000004</c:v>
                </c:pt>
                <c:pt idx="445">
                  <c:v>0.61707598047800005</c:v>
                </c:pt>
                <c:pt idx="446">
                  <c:v>0.60273799934299999</c:v>
                </c:pt>
                <c:pt idx="447">
                  <c:v>0.53273431973399998</c:v>
                </c:pt>
                <c:pt idx="448">
                  <c:v>0.53273431973399998</c:v>
                </c:pt>
                <c:pt idx="449">
                  <c:v>0.53273431973399998</c:v>
                </c:pt>
                <c:pt idx="450">
                  <c:v>0.50271940236199997</c:v>
                </c:pt>
                <c:pt idx="451">
                  <c:v>0.44966278601300003</c:v>
                </c:pt>
                <c:pt idx="452">
                  <c:v>0.472624403877</c:v>
                </c:pt>
                <c:pt idx="453">
                  <c:v>0.57793956931299995</c:v>
                </c:pt>
                <c:pt idx="454">
                  <c:v>0.53309034795900001</c:v>
                </c:pt>
                <c:pt idx="455">
                  <c:v>0.53309034795900001</c:v>
                </c:pt>
                <c:pt idx="456">
                  <c:v>0.53309034795900001</c:v>
                </c:pt>
                <c:pt idx="457">
                  <c:v>0.505510792584</c:v>
                </c:pt>
                <c:pt idx="458">
                  <c:v>0.50975777179199999</c:v>
                </c:pt>
                <c:pt idx="459">
                  <c:v>0.42870822068999997</c:v>
                </c:pt>
                <c:pt idx="460">
                  <c:v>0.50354525390600002</c:v>
                </c:pt>
                <c:pt idx="461">
                  <c:v>0.48325530490599999</c:v>
                </c:pt>
                <c:pt idx="462">
                  <c:v>0.48325530490599999</c:v>
                </c:pt>
                <c:pt idx="463">
                  <c:v>0.48325530490599999</c:v>
                </c:pt>
                <c:pt idx="464">
                  <c:v>0.40605208793600001</c:v>
                </c:pt>
                <c:pt idx="465">
                  <c:v>0.40605208793600001</c:v>
                </c:pt>
                <c:pt idx="466">
                  <c:v>0.40605208793600001</c:v>
                </c:pt>
                <c:pt idx="467">
                  <c:v>0.41704132287200002</c:v>
                </c:pt>
                <c:pt idx="468">
                  <c:v>0.44912073158799998</c:v>
                </c:pt>
                <c:pt idx="469">
                  <c:v>0.44912073158799998</c:v>
                </c:pt>
                <c:pt idx="470">
                  <c:v>0.44912073158799998</c:v>
                </c:pt>
                <c:pt idx="471">
                  <c:v>0.44912073158799998</c:v>
                </c:pt>
                <c:pt idx="472">
                  <c:v>0.44912073158799998</c:v>
                </c:pt>
                <c:pt idx="473">
                  <c:v>0.50782474218499996</c:v>
                </c:pt>
                <c:pt idx="474">
                  <c:v>0.535775459663</c:v>
                </c:pt>
                <c:pt idx="475">
                  <c:v>0.56288309540299997</c:v>
                </c:pt>
                <c:pt idx="476">
                  <c:v>0.56288309540299997</c:v>
                </c:pt>
                <c:pt idx="477">
                  <c:v>0.56288309540299997</c:v>
                </c:pt>
                <c:pt idx="478">
                  <c:v>0.56648666894400002</c:v>
                </c:pt>
                <c:pt idx="479">
                  <c:v>0.60961075532499998</c:v>
                </c:pt>
                <c:pt idx="480">
                  <c:v>0.59583824434400001</c:v>
                </c:pt>
                <c:pt idx="481">
                  <c:v>0.59589067664100004</c:v>
                </c:pt>
                <c:pt idx="482">
                  <c:v>0.58124806844800003</c:v>
                </c:pt>
                <c:pt idx="483">
                  <c:v>0.58124806844800003</c:v>
                </c:pt>
                <c:pt idx="484">
                  <c:v>0.58124806844800003</c:v>
                </c:pt>
                <c:pt idx="485">
                  <c:v>0.67145303208499996</c:v>
                </c:pt>
                <c:pt idx="486">
                  <c:v>0.67145303208499996</c:v>
                </c:pt>
                <c:pt idx="487">
                  <c:v>0.67145303208499996</c:v>
                </c:pt>
                <c:pt idx="488">
                  <c:v>0.68612320331200005</c:v>
                </c:pt>
                <c:pt idx="489">
                  <c:v>0.64890192632800003</c:v>
                </c:pt>
                <c:pt idx="490">
                  <c:v>0.64890192632800003</c:v>
                </c:pt>
                <c:pt idx="491">
                  <c:v>0.64890192632800003</c:v>
                </c:pt>
                <c:pt idx="492">
                  <c:v>0.66095108166500005</c:v>
                </c:pt>
                <c:pt idx="493">
                  <c:v>0.73662697258900001</c:v>
                </c:pt>
                <c:pt idx="494">
                  <c:v>0.73757378660399997</c:v>
                </c:pt>
                <c:pt idx="495">
                  <c:v>0.75057559305400001</c:v>
                </c:pt>
                <c:pt idx="496">
                  <c:v>0.76092190504799995</c:v>
                </c:pt>
                <c:pt idx="497">
                  <c:v>0.76092190504799995</c:v>
                </c:pt>
                <c:pt idx="498">
                  <c:v>0.76092190504799995</c:v>
                </c:pt>
                <c:pt idx="499">
                  <c:v>0.801120382282</c:v>
                </c:pt>
                <c:pt idx="500">
                  <c:v>0.78829495211</c:v>
                </c:pt>
                <c:pt idx="501">
                  <c:v>0.76304136025500002</c:v>
                </c:pt>
                <c:pt idx="502">
                  <c:v>0.75609494611399997</c:v>
                </c:pt>
                <c:pt idx="503">
                  <c:v>0.82891886514000002</c:v>
                </c:pt>
                <c:pt idx="504">
                  <c:v>0.82891886514000002</c:v>
                </c:pt>
                <c:pt idx="505">
                  <c:v>0.82891886514000002</c:v>
                </c:pt>
                <c:pt idx="506">
                  <c:v>0.82583380355299996</c:v>
                </c:pt>
                <c:pt idx="507">
                  <c:v>0.81884440456399998</c:v>
                </c:pt>
                <c:pt idx="508">
                  <c:v>0.80198597219500001</c:v>
                </c:pt>
                <c:pt idx="509">
                  <c:v>0.77544885459699997</c:v>
                </c:pt>
                <c:pt idx="510">
                  <c:v>0.77891941739500004</c:v>
                </c:pt>
                <c:pt idx="511">
                  <c:v>0.77891941739500004</c:v>
                </c:pt>
                <c:pt idx="512">
                  <c:v>0.77891941739500004</c:v>
                </c:pt>
                <c:pt idx="513">
                  <c:v>0.79388872487200002</c:v>
                </c:pt>
                <c:pt idx="514">
                  <c:v>0.79925200721900003</c:v>
                </c:pt>
                <c:pt idx="515">
                  <c:v>0.79925200721900003</c:v>
                </c:pt>
                <c:pt idx="516">
                  <c:v>0.79925200721900003</c:v>
                </c:pt>
                <c:pt idx="517">
                  <c:v>0.79811210704199997</c:v>
                </c:pt>
                <c:pt idx="518">
                  <c:v>0.79811210704199997</c:v>
                </c:pt>
                <c:pt idx="519">
                  <c:v>0.79811210704199997</c:v>
                </c:pt>
                <c:pt idx="520">
                  <c:v>0.77116684792900003</c:v>
                </c:pt>
                <c:pt idx="521">
                  <c:v>0.72448716634099997</c:v>
                </c:pt>
                <c:pt idx="522">
                  <c:v>0.68619635185299999</c:v>
                </c:pt>
                <c:pt idx="523">
                  <c:v>0.73869077265000005</c:v>
                </c:pt>
                <c:pt idx="524">
                  <c:v>0.68564085713199996</c:v>
                </c:pt>
                <c:pt idx="525">
                  <c:v>0.68564085713199996</c:v>
                </c:pt>
                <c:pt idx="526">
                  <c:v>0.68564085713199996</c:v>
                </c:pt>
                <c:pt idx="527">
                  <c:v>0.68186664007700004</c:v>
                </c:pt>
                <c:pt idx="528">
                  <c:v>0.72881807462600001</c:v>
                </c:pt>
                <c:pt idx="529">
                  <c:v>0.74409406504700004</c:v>
                </c:pt>
                <c:pt idx="530">
                  <c:v>0.67917964086500004</c:v>
                </c:pt>
                <c:pt idx="531">
                  <c:v>0.69313593587699995</c:v>
                </c:pt>
                <c:pt idx="532">
                  <c:v>0.69313593587699995</c:v>
                </c:pt>
                <c:pt idx="533">
                  <c:v>0.69313593587699995</c:v>
                </c:pt>
                <c:pt idx="534">
                  <c:v>0.66577007431699997</c:v>
                </c:pt>
                <c:pt idx="535">
                  <c:v>0.67749384875899998</c:v>
                </c:pt>
                <c:pt idx="536">
                  <c:v>0.61942501333699995</c:v>
                </c:pt>
                <c:pt idx="537">
                  <c:v>0.61443105642399998</c:v>
                </c:pt>
                <c:pt idx="538">
                  <c:v>0.57233832783000005</c:v>
                </c:pt>
                <c:pt idx="539">
                  <c:v>0.57233832783000005</c:v>
                </c:pt>
                <c:pt idx="540">
                  <c:v>0.57233832783000005</c:v>
                </c:pt>
                <c:pt idx="541">
                  <c:v>0.572193530911</c:v>
                </c:pt>
                <c:pt idx="542">
                  <c:v>0.56920679179</c:v>
                </c:pt>
                <c:pt idx="543">
                  <c:v>0.58630619417800001</c:v>
                </c:pt>
                <c:pt idx="544">
                  <c:v>0.595309677649</c:v>
                </c:pt>
                <c:pt idx="545">
                  <c:v>0.60447970257899997</c:v>
                </c:pt>
                <c:pt idx="546">
                  <c:v>0.60447970257899997</c:v>
                </c:pt>
                <c:pt idx="547">
                  <c:v>0.60447970257899997</c:v>
                </c:pt>
                <c:pt idx="548">
                  <c:v>0.58702793241499995</c:v>
                </c:pt>
                <c:pt idx="549">
                  <c:v>0.573608704947</c:v>
                </c:pt>
                <c:pt idx="550">
                  <c:v>0.58225044502900003</c:v>
                </c:pt>
                <c:pt idx="551">
                  <c:v>0.54417577240299997</c:v>
                </c:pt>
                <c:pt idx="552">
                  <c:v>0.58391080621900004</c:v>
                </c:pt>
                <c:pt idx="553">
                  <c:v>0.58391080621900004</c:v>
                </c:pt>
                <c:pt idx="554">
                  <c:v>0.58391080621900004</c:v>
                </c:pt>
                <c:pt idx="555">
                  <c:v>0.52138849213299998</c:v>
                </c:pt>
                <c:pt idx="556">
                  <c:v>0.55276742997700001</c:v>
                </c:pt>
                <c:pt idx="557">
                  <c:v>0.59099029637099998</c:v>
                </c:pt>
                <c:pt idx="558">
                  <c:v>0.57048530314799994</c:v>
                </c:pt>
                <c:pt idx="559">
                  <c:v>0.61193803491800003</c:v>
                </c:pt>
                <c:pt idx="560">
                  <c:v>0.61193803491800003</c:v>
                </c:pt>
                <c:pt idx="561">
                  <c:v>0.61193803491800003</c:v>
                </c:pt>
                <c:pt idx="562">
                  <c:v>0.59973063406899996</c:v>
                </c:pt>
                <c:pt idx="563">
                  <c:v>0.59263246850499995</c:v>
                </c:pt>
                <c:pt idx="564">
                  <c:v>0.60085347408800005</c:v>
                </c:pt>
                <c:pt idx="565">
                  <c:v>0.61605453532999999</c:v>
                </c:pt>
                <c:pt idx="566">
                  <c:v>0.64037248896900001</c:v>
                </c:pt>
                <c:pt idx="567">
                  <c:v>0.64037248896900001</c:v>
                </c:pt>
                <c:pt idx="568">
                  <c:v>0.64037248896900001</c:v>
                </c:pt>
                <c:pt idx="569">
                  <c:v>0.60532677888200004</c:v>
                </c:pt>
                <c:pt idx="570">
                  <c:v>0.63276112737699997</c:v>
                </c:pt>
                <c:pt idx="571">
                  <c:v>0.64039265266500001</c:v>
                </c:pt>
                <c:pt idx="572">
                  <c:v>0.63744152990799996</c:v>
                </c:pt>
                <c:pt idx="573">
                  <c:v>0.64523534059400001</c:v>
                </c:pt>
                <c:pt idx="574">
                  <c:v>0.64523534059400001</c:v>
                </c:pt>
                <c:pt idx="575">
                  <c:v>0.64523534059400001</c:v>
                </c:pt>
                <c:pt idx="576">
                  <c:v>0.59289939626599997</c:v>
                </c:pt>
                <c:pt idx="577">
                  <c:v>0.61304436856</c:v>
                </c:pt>
                <c:pt idx="578">
                  <c:v>0.61304436856</c:v>
                </c:pt>
                <c:pt idx="579">
                  <c:v>0.59446222241199997</c:v>
                </c:pt>
                <c:pt idx="580">
                  <c:v>0.59292513641699995</c:v>
                </c:pt>
                <c:pt idx="581">
                  <c:v>0.59292513641699995</c:v>
                </c:pt>
                <c:pt idx="582">
                  <c:v>0.59292513641699995</c:v>
                </c:pt>
                <c:pt idx="583">
                  <c:v>0.65629712409700003</c:v>
                </c:pt>
                <c:pt idx="584">
                  <c:v>0.67613747991999995</c:v>
                </c:pt>
                <c:pt idx="585">
                  <c:v>0.69087232951400002</c:v>
                </c:pt>
                <c:pt idx="586">
                  <c:v>0.67099993219599996</c:v>
                </c:pt>
                <c:pt idx="587">
                  <c:v>0.67286268208699995</c:v>
                </c:pt>
                <c:pt idx="588">
                  <c:v>0.67286268208699995</c:v>
                </c:pt>
                <c:pt idx="589">
                  <c:v>0.67286268208699995</c:v>
                </c:pt>
                <c:pt idx="590">
                  <c:v>0.61296652459199996</c:v>
                </c:pt>
                <c:pt idx="591">
                  <c:v>0.61936620040400003</c:v>
                </c:pt>
                <c:pt idx="592">
                  <c:v>0.65483343524299997</c:v>
                </c:pt>
                <c:pt idx="593">
                  <c:v>0.65102379431900004</c:v>
                </c:pt>
                <c:pt idx="594">
                  <c:v>0.63707329545000002</c:v>
                </c:pt>
                <c:pt idx="595">
                  <c:v>0.63707329545000002</c:v>
                </c:pt>
                <c:pt idx="596">
                  <c:v>0.63707329545000002</c:v>
                </c:pt>
                <c:pt idx="597">
                  <c:v>0.61636439184500003</c:v>
                </c:pt>
                <c:pt idx="598">
                  <c:v>0.62324112071299997</c:v>
                </c:pt>
                <c:pt idx="599">
                  <c:v>0.62530736132999998</c:v>
                </c:pt>
                <c:pt idx="600">
                  <c:v>0.60729593884699995</c:v>
                </c:pt>
                <c:pt idx="601">
                  <c:v>0.63781525315999998</c:v>
                </c:pt>
                <c:pt idx="602">
                  <c:v>0.63781525315999998</c:v>
                </c:pt>
                <c:pt idx="603">
                  <c:v>0.63781525315999998</c:v>
                </c:pt>
                <c:pt idx="604">
                  <c:v>0.58933235549499996</c:v>
                </c:pt>
                <c:pt idx="605">
                  <c:v>0.53768185977399996</c:v>
                </c:pt>
                <c:pt idx="606">
                  <c:v>0.58771324438000005</c:v>
                </c:pt>
                <c:pt idx="607">
                  <c:v>0.57578626018099999</c:v>
                </c:pt>
                <c:pt idx="608">
                  <c:v>0.61853405004200002</c:v>
                </c:pt>
                <c:pt idx="609">
                  <c:v>0.61853405004200002</c:v>
                </c:pt>
                <c:pt idx="610">
                  <c:v>0.61853405004200002</c:v>
                </c:pt>
                <c:pt idx="611">
                  <c:v>0.60720842429900002</c:v>
                </c:pt>
                <c:pt idx="612">
                  <c:v>0.63196871507700003</c:v>
                </c:pt>
                <c:pt idx="613">
                  <c:v>0.64824600526599996</c:v>
                </c:pt>
                <c:pt idx="614">
                  <c:v>0.65160168670399998</c:v>
                </c:pt>
                <c:pt idx="615">
                  <c:v>0.64012575761799995</c:v>
                </c:pt>
                <c:pt idx="616">
                  <c:v>0.64012575761799995</c:v>
                </c:pt>
                <c:pt idx="617">
                  <c:v>0.64012575761799995</c:v>
                </c:pt>
                <c:pt idx="618">
                  <c:v>0.644902011898</c:v>
                </c:pt>
                <c:pt idx="619">
                  <c:v>0.64406338886199999</c:v>
                </c:pt>
                <c:pt idx="620">
                  <c:v>0.67259292723700004</c:v>
                </c:pt>
                <c:pt idx="621">
                  <c:v>0.70520116361700003</c:v>
                </c:pt>
                <c:pt idx="622">
                  <c:v>0.70280624265400005</c:v>
                </c:pt>
                <c:pt idx="623">
                  <c:v>0.70280624265400005</c:v>
                </c:pt>
                <c:pt idx="624">
                  <c:v>0.70280624265400005</c:v>
                </c:pt>
                <c:pt idx="625">
                  <c:v>0.60999322630700004</c:v>
                </c:pt>
                <c:pt idx="626">
                  <c:v>0.70880840896700004</c:v>
                </c:pt>
                <c:pt idx="627">
                  <c:v>0.74742763474700002</c:v>
                </c:pt>
                <c:pt idx="628">
                  <c:v>0.74742763474700002</c:v>
                </c:pt>
                <c:pt idx="629">
                  <c:v>0.74742763474700002</c:v>
                </c:pt>
                <c:pt idx="630">
                  <c:v>0.74742763474700002</c:v>
                </c:pt>
                <c:pt idx="631">
                  <c:v>0.74742763474700002</c:v>
                </c:pt>
                <c:pt idx="632">
                  <c:v>0.73045226212900005</c:v>
                </c:pt>
                <c:pt idx="633">
                  <c:v>0.69935657780500005</c:v>
                </c:pt>
                <c:pt idx="634">
                  <c:v>0.65685071019100005</c:v>
                </c:pt>
                <c:pt idx="635">
                  <c:v>0.64887089970800005</c:v>
                </c:pt>
                <c:pt idx="636">
                  <c:v>0.57129551660300004</c:v>
                </c:pt>
                <c:pt idx="637">
                  <c:v>0.57129551660300004</c:v>
                </c:pt>
                <c:pt idx="638">
                  <c:v>0.57129551660300004</c:v>
                </c:pt>
                <c:pt idx="639">
                  <c:v>0.58806476585199996</c:v>
                </c:pt>
                <c:pt idx="640">
                  <c:v>0.60610248350399998</c:v>
                </c:pt>
                <c:pt idx="641">
                  <c:v>0.632636143283</c:v>
                </c:pt>
                <c:pt idx="642">
                  <c:v>0.632636143283</c:v>
                </c:pt>
                <c:pt idx="643">
                  <c:v>0.632636143283</c:v>
                </c:pt>
                <c:pt idx="644">
                  <c:v>0.632636143283</c:v>
                </c:pt>
                <c:pt idx="645">
                  <c:v>0.632636143283</c:v>
                </c:pt>
                <c:pt idx="646">
                  <c:v>0.67318453350700003</c:v>
                </c:pt>
                <c:pt idx="647">
                  <c:v>0.62535017899800005</c:v>
                </c:pt>
                <c:pt idx="648">
                  <c:v>0.61200886757499995</c:v>
                </c:pt>
                <c:pt idx="649">
                  <c:v>0.61200886757499995</c:v>
                </c:pt>
                <c:pt idx="650">
                  <c:v>0.61200886757499995</c:v>
                </c:pt>
                <c:pt idx="651">
                  <c:v>0.61200886757499995</c:v>
                </c:pt>
                <c:pt idx="652">
                  <c:v>0.61200886757499995</c:v>
                </c:pt>
                <c:pt idx="653">
                  <c:v>0.54586099693500001</c:v>
                </c:pt>
                <c:pt idx="654">
                  <c:v>0.48748566046399999</c:v>
                </c:pt>
                <c:pt idx="655">
                  <c:v>0.56982508677199994</c:v>
                </c:pt>
                <c:pt idx="656">
                  <c:v>0.60167839305899995</c:v>
                </c:pt>
                <c:pt idx="657">
                  <c:v>0.59146256061699998</c:v>
                </c:pt>
                <c:pt idx="658">
                  <c:v>0.59146256061699998</c:v>
                </c:pt>
                <c:pt idx="659">
                  <c:v>0.59146256061699998</c:v>
                </c:pt>
                <c:pt idx="660">
                  <c:v>0.63784286973399995</c:v>
                </c:pt>
                <c:pt idx="661">
                  <c:v>0.63639810240799999</c:v>
                </c:pt>
                <c:pt idx="662">
                  <c:v>0.65240061155399998</c:v>
                </c:pt>
                <c:pt idx="663">
                  <c:v>0.65655029265800002</c:v>
                </c:pt>
                <c:pt idx="664">
                  <c:v>0.696021132037</c:v>
                </c:pt>
                <c:pt idx="665">
                  <c:v>0.696021132037</c:v>
                </c:pt>
                <c:pt idx="666">
                  <c:v>0.696021132037</c:v>
                </c:pt>
                <c:pt idx="667">
                  <c:v>0.69006730249899995</c:v>
                </c:pt>
                <c:pt idx="668">
                  <c:v>0.75200350603099997</c:v>
                </c:pt>
                <c:pt idx="669">
                  <c:v>0.74422879230299999</c:v>
                </c:pt>
                <c:pt idx="670">
                  <c:v>0.74669935413599997</c:v>
                </c:pt>
                <c:pt idx="671">
                  <c:v>0.71212836189299999</c:v>
                </c:pt>
                <c:pt idx="672">
                  <c:v>0.71212836189299999</c:v>
                </c:pt>
                <c:pt idx="673">
                  <c:v>0.71212836189299999</c:v>
                </c:pt>
                <c:pt idx="674">
                  <c:v>0.71673775765900005</c:v>
                </c:pt>
                <c:pt idx="675">
                  <c:v>0.72033516707599998</c:v>
                </c:pt>
                <c:pt idx="676">
                  <c:v>0.73590587740799995</c:v>
                </c:pt>
                <c:pt idx="677">
                  <c:v>0.72317667175</c:v>
                </c:pt>
                <c:pt idx="678">
                  <c:v>0.74149209777400005</c:v>
                </c:pt>
                <c:pt idx="679">
                  <c:v>0.74149209777400005</c:v>
                </c:pt>
                <c:pt idx="680">
                  <c:v>0.74149209777400005</c:v>
                </c:pt>
                <c:pt idx="681">
                  <c:v>0.727776162073</c:v>
                </c:pt>
                <c:pt idx="682">
                  <c:v>0.71836885687800001</c:v>
                </c:pt>
                <c:pt idx="683">
                  <c:v>0.79680102652399998</c:v>
                </c:pt>
                <c:pt idx="684">
                  <c:v>0.78542908070799999</c:v>
                </c:pt>
                <c:pt idx="685">
                  <c:v>0.86355245269500003</c:v>
                </c:pt>
                <c:pt idx="686">
                  <c:v>0.86355245269500003</c:v>
                </c:pt>
                <c:pt idx="687">
                  <c:v>0.86355245269500003</c:v>
                </c:pt>
                <c:pt idx="688">
                  <c:v>0.91804606127900001</c:v>
                </c:pt>
                <c:pt idx="689">
                  <c:v>0.94281835656199997</c:v>
                </c:pt>
                <c:pt idx="690">
                  <c:v>0.96349243199099999</c:v>
                </c:pt>
                <c:pt idx="691">
                  <c:v>0.93064387956299999</c:v>
                </c:pt>
                <c:pt idx="692">
                  <c:v>0.95936707356499995</c:v>
                </c:pt>
                <c:pt idx="693">
                  <c:v>0.95936707356499995</c:v>
                </c:pt>
                <c:pt idx="694">
                  <c:v>0.95936707356499995</c:v>
                </c:pt>
                <c:pt idx="695">
                  <c:v>0.91642170648999999</c:v>
                </c:pt>
                <c:pt idx="696">
                  <c:v>0.93755726830899999</c:v>
                </c:pt>
                <c:pt idx="697">
                  <c:v>0.93643875687300004</c:v>
                </c:pt>
                <c:pt idx="698">
                  <c:v>0.95856792812400005</c:v>
                </c:pt>
                <c:pt idx="699">
                  <c:v>0.92664684690900001</c:v>
                </c:pt>
                <c:pt idx="700">
                  <c:v>0.92664684690900001</c:v>
                </c:pt>
                <c:pt idx="701">
                  <c:v>0.92664684690900001</c:v>
                </c:pt>
                <c:pt idx="702">
                  <c:v>0.98234300549099995</c:v>
                </c:pt>
                <c:pt idx="703">
                  <c:v>1.032688440364</c:v>
                </c:pt>
                <c:pt idx="704">
                  <c:v>1.0243085594900001</c:v>
                </c:pt>
                <c:pt idx="705">
                  <c:v>0.98422530280999998</c:v>
                </c:pt>
                <c:pt idx="706">
                  <c:v>0.88530615230200005</c:v>
                </c:pt>
                <c:pt idx="707">
                  <c:v>0.88530615230200005</c:v>
                </c:pt>
                <c:pt idx="708">
                  <c:v>0.88530615230200005</c:v>
                </c:pt>
                <c:pt idx="709">
                  <c:v>0.86699837523199996</c:v>
                </c:pt>
                <c:pt idx="710">
                  <c:v>0.82993892286100002</c:v>
                </c:pt>
                <c:pt idx="711">
                  <c:v>0.85332935793599995</c:v>
                </c:pt>
                <c:pt idx="712">
                  <c:v>0.83304056972100005</c:v>
                </c:pt>
                <c:pt idx="713">
                  <c:v>0.779400422875</c:v>
                </c:pt>
                <c:pt idx="714">
                  <c:v>0.779400422875</c:v>
                </c:pt>
                <c:pt idx="715">
                  <c:v>0.779400422875</c:v>
                </c:pt>
                <c:pt idx="716">
                  <c:v>0.77662820952300005</c:v>
                </c:pt>
                <c:pt idx="717">
                  <c:v>0.85325675802199996</c:v>
                </c:pt>
                <c:pt idx="718">
                  <c:v>0.72221694431899996</c:v>
                </c:pt>
                <c:pt idx="719">
                  <c:v>0.71719846917300001</c:v>
                </c:pt>
                <c:pt idx="720">
                  <c:v>0.72433246695800002</c:v>
                </c:pt>
                <c:pt idx="721">
                  <c:v>0.72433246695800002</c:v>
                </c:pt>
                <c:pt idx="722">
                  <c:v>0.72433246695800002</c:v>
                </c:pt>
                <c:pt idx="723">
                  <c:v>0.75038251589299998</c:v>
                </c:pt>
                <c:pt idx="724">
                  <c:v>0.74932195525500001</c:v>
                </c:pt>
                <c:pt idx="725">
                  <c:v>0.77022396568700002</c:v>
                </c:pt>
                <c:pt idx="726">
                  <c:v>0.80309354695799995</c:v>
                </c:pt>
                <c:pt idx="727">
                  <c:v>0.82117006218499999</c:v>
                </c:pt>
                <c:pt idx="728">
                  <c:v>0.82117006218499999</c:v>
                </c:pt>
                <c:pt idx="729">
                  <c:v>0.82117006218499999</c:v>
                </c:pt>
                <c:pt idx="730">
                  <c:v>0.82639153185000003</c:v>
                </c:pt>
                <c:pt idx="731">
                  <c:v>0.82058999612700001</c:v>
                </c:pt>
                <c:pt idx="732">
                  <c:v>0.75971920079999999</c:v>
                </c:pt>
                <c:pt idx="733">
                  <c:v>0.75830594566800003</c:v>
                </c:pt>
                <c:pt idx="734">
                  <c:v>0.78730155003299995</c:v>
                </c:pt>
                <c:pt idx="735">
                  <c:v>0.78730155003299995</c:v>
                </c:pt>
                <c:pt idx="736">
                  <c:v>0.78730155003299995</c:v>
                </c:pt>
                <c:pt idx="737">
                  <c:v>0.73251225644600004</c:v>
                </c:pt>
                <c:pt idx="738">
                  <c:v>0.76648474351700002</c:v>
                </c:pt>
                <c:pt idx="739">
                  <c:v>0.77546328673499998</c:v>
                </c:pt>
                <c:pt idx="740">
                  <c:v>0.76432786578400003</c:v>
                </c:pt>
                <c:pt idx="741">
                  <c:v>0.75548466167799999</c:v>
                </c:pt>
                <c:pt idx="742">
                  <c:v>0.75548466167799999</c:v>
                </c:pt>
                <c:pt idx="743">
                  <c:v>0.75548466167799999</c:v>
                </c:pt>
                <c:pt idx="744">
                  <c:v>0.77745026633500003</c:v>
                </c:pt>
                <c:pt idx="745">
                  <c:v>0.78385640246400001</c:v>
                </c:pt>
                <c:pt idx="746">
                  <c:v>0.91504599019599997</c:v>
                </c:pt>
                <c:pt idx="747">
                  <c:v>0.91095915804100003</c:v>
                </c:pt>
                <c:pt idx="748">
                  <c:v>0.85319920797399995</c:v>
                </c:pt>
                <c:pt idx="749">
                  <c:v>0.85319920797399995</c:v>
                </c:pt>
                <c:pt idx="750">
                  <c:v>0.85319920797399995</c:v>
                </c:pt>
                <c:pt idx="751">
                  <c:v>0.906453054481</c:v>
                </c:pt>
                <c:pt idx="752">
                  <c:v>0.88939874187900003</c:v>
                </c:pt>
                <c:pt idx="753">
                  <c:v>0.90675459199300001</c:v>
                </c:pt>
                <c:pt idx="754">
                  <c:v>0.90149848519200004</c:v>
                </c:pt>
                <c:pt idx="755">
                  <c:v>0.95611964659000004</c:v>
                </c:pt>
                <c:pt idx="756">
                  <c:v>0.95611964659000004</c:v>
                </c:pt>
                <c:pt idx="757">
                  <c:v>0.95611964659000004</c:v>
                </c:pt>
                <c:pt idx="758">
                  <c:v>0.95645613371000004</c:v>
                </c:pt>
                <c:pt idx="759">
                  <c:v>0.94311760869100003</c:v>
                </c:pt>
                <c:pt idx="760">
                  <c:v>0.94424521077199997</c:v>
                </c:pt>
                <c:pt idx="761">
                  <c:v>1.010553024414</c:v>
                </c:pt>
                <c:pt idx="762">
                  <c:v>1.0293149735730001</c:v>
                </c:pt>
                <c:pt idx="763">
                  <c:v>1.0293149735730001</c:v>
                </c:pt>
                <c:pt idx="764">
                  <c:v>1.0293149735730001</c:v>
                </c:pt>
                <c:pt idx="765">
                  <c:v>0.96089924065900001</c:v>
                </c:pt>
                <c:pt idx="766">
                  <c:v>0.95244495033900001</c:v>
                </c:pt>
                <c:pt idx="767">
                  <c:v>0.94883918154400004</c:v>
                </c:pt>
                <c:pt idx="768">
                  <c:v>0.90824865401499999</c:v>
                </c:pt>
                <c:pt idx="769">
                  <c:v>0.90783009258500003</c:v>
                </c:pt>
                <c:pt idx="770">
                  <c:v>0.90783009258500003</c:v>
                </c:pt>
                <c:pt idx="771">
                  <c:v>0.90783009258500003</c:v>
                </c:pt>
                <c:pt idx="772">
                  <c:v>0.89220321105300004</c:v>
                </c:pt>
                <c:pt idx="773">
                  <c:v>0.90328030756800004</c:v>
                </c:pt>
                <c:pt idx="774">
                  <c:v>0.92902803991399996</c:v>
                </c:pt>
                <c:pt idx="775">
                  <c:v>0.96709606330300002</c:v>
                </c:pt>
                <c:pt idx="776">
                  <c:v>1.050157898006</c:v>
                </c:pt>
                <c:pt idx="777">
                  <c:v>1.050157898006</c:v>
                </c:pt>
                <c:pt idx="778">
                  <c:v>1.050157898006</c:v>
                </c:pt>
                <c:pt idx="779">
                  <c:v>1.0305304392550001</c:v>
                </c:pt>
                <c:pt idx="780">
                  <c:v>1.0753267250509999</c:v>
                </c:pt>
                <c:pt idx="781">
                  <c:v>1.0214075613010001</c:v>
                </c:pt>
                <c:pt idx="782">
                  <c:v>1.0089811008639999</c:v>
                </c:pt>
                <c:pt idx="783">
                  <c:v>0.98043332009499995</c:v>
                </c:pt>
                <c:pt idx="784">
                  <c:v>0.98043332009499995</c:v>
                </c:pt>
                <c:pt idx="785">
                  <c:v>0.98043332009499995</c:v>
                </c:pt>
                <c:pt idx="786">
                  <c:v>0.97303791462400002</c:v>
                </c:pt>
                <c:pt idx="787">
                  <c:v>0.948739085945</c:v>
                </c:pt>
                <c:pt idx="788">
                  <c:v>0.94906254412699997</c:v>
                </c:pt>
                <c:pt idx="789">
                  <c:v>0.96548394256000003</c:v>
                </c:pt>
                <c:pt idx="790">
                  <c:v>0.96548394256000003</c:v>
                </c:pt>
                <c:pt idx="791">
                  <c:v>0.96548394256000003</c:v>
                </c:pt>
                <c:pt idx="792">
                  <c:v>0.96548394256000003</c:v>
                </c:pt>
                <c:pt idx="793">
                  <c:v>0.97120542301299995</c:v>
                </c:pt>
                <c:pt idx="794">
                  <c:v>0.93630651896799999</c:v>
                </c:pt>
                <c:pt idx="795">
                  <c:v>0.89781986211999998</c:v>
                </c:pt>
                <c:pt idx="796">
                  <c:v>0.88755908696100005</c:v>
                </c:pt>
                <c:pt idx="797">
                  <c:v>0.90322118581199995</c:v>
                </c:pt>
                <c:pt idx="798">
                  <c:v>0.90322118581199995</c:v>
                </c:pt>
                <c:pt idx="799">
                  <c:v>0.90322118581199995</c:v>
                </c:pt>
                <c:pt idx="800">
                  <c:v>0.91964631356299997</c:v>
                </c:pt>
                <c:pt idx="801">
                  <c:v>0.92278834402099996</c:v>
                </c:pt>
                <c:pt idx="802">
                  <c:v>0.925220503704</c:v>
                </c:pt>
                <c:pt idx="803">
                  <c:v>0.90306772691600001</c:v>
                </c:pt>
                <c:pt idx="804">
                  <c:v>0.90599520991299998</c:v>
                </c:pt>
                <c:pt idx="805">
                  <c:v>0.90599520991299998</c:v>
                </c:pt>
                <c:pt idx="806">
                  <c:v>0.90599520991299998</c:v>
                </c:pt>
                <c:pt idx="807">
                  <c:v>0.909656734844</c:v>
                </c:pt>
                <c:pt idx="808">
                  <c:v>0.95399819936600005</c:v>
                </c:pt>
                <c:pt idx="809">
                  <c:v>1.0070901452809999</c:v>
                </c:pt>
                <c:pt idx="810">
                  <c:v>0.97234950582000002</c:v>
                </c:pt>
                <c:pt idx="811">
                  <c:v>0.97631221551400005</c:v>
                </c:pt>
                <c:pt idx="812">
                  <c:v>0.97631221551400005</c:v>
                </c:pt>
                <c:pt idx="813">
                  <c:v>0.97631221551400005</c:v>
                </c:pt>
                <c:pt idx="814">
                  <c:v>0.99699758873199995</c:v>
                </c:pt>
                <c:pt idx="815">
                  <c:v>0.997141572832</c:v>
                </c:pt>
                <c:pt idx="816">
                  <c:v>0.99922489206200005</c:v>
                </c:pt>
                <c:pt idx="817">
                  <c:v>1.0038565319020001</c:v>
                </c:pt>
                <c:pt idx="818">
                  <c:v>1.062608194651</c:v>
                </c:pt>
                <c:pt idx="819">
                  <c:v>1.062608194651</c:v>
                </c:pt>
                <c:pt idx="820">
                  <c:v>1.062608194651</c:v>
                </c:pt>
                <c:pt idx="821">
                  <c:v>1.0456109662199999</c:v>
                </c:pt>
                <c:pt idx="822">
                  <c:v>1.050762346268</c:v>
                </c:pt>
                <c:pt idx="823">
                  <c:v>1.071498160565</c:v>
                </c:pt>
                <c:pt idx="824">
                  <c:v>0.99206987221999998</c:v>
                </c:pt>
                <c:pt idx="825">
                  <c:v>0.99206987221999998</c:v>
                </c:pt>
                <c:pt idx="826">
                  <c:v>0.99206987221999998</c:v>
                </c:pt>
                <c:pt idx="827">
                  <c:v>0.99206987221999998</c:v>
                </c:pt>
                <c:pt idx="828">
                  <c:v>1.0166380612179999</c:v>
                </c:pt>
                <c:pt idx="829">
                  <c:v>1.049418550578</c:v>
                </c:pt>
                <c:pt idx="830">
                  <c:v>1.0885600618110001</c:v>
                </c:pt>
                <c:pt idx="831">
                  <c:v>1.1072511044340001</c:v>
                </c:pt>
                <c:pt idx="832">
                  <c:v>1.1595672110049999</c:v>
                </c:pt>
                <c:pt idx="833">
                  <c:v>1.1595672110049999</c:v>
                </c:pt>
                <c:pt idx="834">
                  <c:v>1.1595672110049999</c:v>
                </c:pt>
                <c:pt idx="835">
                  <c:v>1.183679302099</c:v>
                </c:pt>
                <c:pt idx="836">
                  <c:v>1.1683826946139999</c:v>
                </c:pt>
                <c:pt idx="837">
                  <c:v>1.2225266941640001</c:v>
                </c:pt>
                <c:pt idx="838">
                  <c:v>1.2225266941640001</c:v>
                </c:pt>
                <c:pt idx="839">
                  <c:v>1.2225266941640001</c:v>
                </c:pt>
                <c:pt idx="840">
                  <c:v>1.2225266941640001</c:v>
                </c:pt>
                <c:pt idx="841">
                  <c:v>1.2225266941640001</c:v>
                </c:pt>
                <c:pt idx="842">
                  <c:v>1.2195833776460001</c:v>
                </c:pt>
                <c:pt idx="843">
                  <c:v>1.222224035285</c:v>
                </c:pt>
                <c:pt idx="844">
                  <c:v>1.2329877141809999</c:v>
                </c:pt>
                <c:pt idx="845">
                  <c:v>1.2548345119640001</c:v>
                </c:pt>
                <c:pt idx="846">
                  <c:v>1.233499604913</c:v>
                </c:pt>
                <c:pt idx="847">
                  <c:v>1.233499604913</c:v>
                </c:pt>
                <c:pt idx="848">
                  <c:v>1.233499604913</c:v>
                </c:pt>
                <c:pt idx="849">
                  <c:v>1.254960429776</c:v>
                </c:pt>
                <c:pt idx="850">
                  <c:v>1.23083741914</c:v>
                </c:pt>
                <c:pt idx="851">
                  <c:v>1.2561687087240001</c:v>
                </c:pt>
                <c:pt idx="852">
                  <c:v>1.207722446794</c:v>
                </c:pt>
                <c:pt idx="853">
                  <c:v>1.232100870382</c:v>
                </c:pt>
                <c:pt idx="854">
                  <c:v>1.232100870382</c:v>
                </c:pt>
                <c:pt idx="855">
                  <c:v>1.232100870382</c:v>
                </c:pt>
                <c:pt idx="856">
                  <c:v>1.2889661535620001</c:v>
                </c:pt>
                <c:pt idx="857">
                  <c:v>1.3210009908760001</c:v>
                </c:pt>
                <c:pt idx="858">
                  <c:v>1.237525973233</c:v>
                </c:pt>
                <c:pt idx="859">
                  <c:v>1.3082377840549999</c:v>
                </c:pt>
                <c:pt idx="860">
                  <c:v>1.2822991637750001</c:v>
                </c:pt>
                <c:pt idx="861">
                  <c:v>1.2822991637750001</c:v>
                </c:pt>
                <c:pt idx="862">
                  <c:v>1.2822991637750001</c:v>
                </c:pt>
                <c:pt idx="863">
                  <c:v>1.2669802333089999</c:v>
                </c:pt>
                <c:pt idx="864">
                  <c:v>1.3110509770900001</c:v>
                </c:pt>
                <c:pt idx="865">
                  <c:v>1.360878547732</c:v>
                </c:pt>
                <c:pt idx="866">
                  <c:v>1.3490088940660001</c:v>
                </c:pt>
                <c:pt idx="867">
                  <c:v>1.270730411965</c:v>
                </c:pt>
                <c:pt idx="868">
                  <c:v>1.270730411965</c:v>
                </c:pt>
                <c:pt idx="869">
                  <c:v>1.270730411965</c:v>
                </c:pt>
                <c:pt idx="870">
                  <c:v>1.270730411965</c:v>
                </c:pt>
                <c:pt idx="871">
                  <c:v>1.30851811504</c:v>
                </c:pt>
                <c:pt idx="872">
                  <c:v>1.2530351326939999</c:v>
                </c:pt>
                <c:pt idx="873">
                  <c:v>1.2230856436149999</c:v>
                </c:pt>
                <c:pt idx="874">
                  <c:v>1.184205872867</c:v>
                </c:pt>
                <c:pt idx="875">
                  <c:v>1.184205872867</c:v>
                </c:pt>
                <c:pt idx="876">
                  <c:v>1.184205872867</c:v>
                </c:pt>
                <c:pt idx="877">
                  <c:v>1.2240688895709999</c:v>
                </c:pt>
                <c:pt idx="878">
                  <c:v>1.0865640996520001</c:v>
                </c:pt>
                <c:pt idx="879">
                  <c:v>1.1004226802299999</c:v>
                </c:pt>
                <c:pt idx="880">
                  <c:v>1.107596897901</c:v>
                </c:pt>
                <c:pt idx="881">
                  <c:v>1.1745289572769999</c:v>
                </c:pt>
                <c:pt idx="882">
                  <c:v>1.1745289572769999</c:v>
                </c:pt>
                <c:pt idx="883">
                  <c:v>1.1745289572769999</c:v>
                </c:pt>
                <c:pt idx="884">
                  <c:v>1.2131391397010001</c:v>
                </c:pt>
                <c:pt idx="885">
                  <c:v>1.2230133150089999</c:v>
                </c:pt>
                <c:pt idx="886">
                  <c:v>1.2234087522020001</c:v>
                </c:pt>
                <c:pt idx="887">
                  <c:v>1.209281814471</c:v>
                </c:pt>
                <c:pt idx="888">
                  <c:v>1.254987580958</c:v>
                </c:pt>
                <c:pt idx="889">
                  <c:v>1.254987580958</c:v>
                </c:pt>
                <c:pt idx="890">
                  <c:v>1.254987580958</c:v>
                </c:pt>
                <c:pt idx="891">
                  <c:v>1.3016068092490001</c:v>
                </c:pt>
                <c:pt idx="892">
                  <c:v>1.330159259909</c:v>
                </c:pt>
                <c:pt idx="893">
                  <c:v>1.349065468254</c:v>
                </c:pt>
                <c:pt idx="894">
                  <c:v>1.3815543778770001</c:v>
                </c:pt>
                <c:pt idx="895">
                  <c:v>1.425832173101</c:v>
                </c:pt>
                <c:pt idx="896">
                  <c:v>1.425832173101</c:v>
                </c:pt>
                <c:pt idx="897">
                  <c:v>1.425832173101</c:v>
                </c:pt>
                <c:pt idx="898">
                  <c:v>1.4200868765450001</c:v>
                </c:pt>
                <c:pt idx="899">
                  <c:v>1.470462342789</c:v>
                </c:pt>
                <c:pt idx="900">
                  <c:v>1.5310871664150001</c:v>
                </c:pt>
                <c:pt idx="901">
                  <c:v>1.506908320293</c:v>
                </c:pt>
                <c:pt idx="902">
                  <c:v>1.4588133389660001</c:v>
                </c:pt>
                <c:pt idx="903">
                  <c:v>1.4588133389660001</c:v>
                </c:pt>
                <c:pt idx="904">
                  <c:v>1.4588133389660001</c:v>
                </c:pt>
                <c:pt idx="905">
                  <c:v>1.5073157353740001</c:v>
                </c:pt>
                <c:pt idx="906">
                  <c:v>1.529168255791</c:v>
                </c:pt>
                <c:pt idx="907">
                  <c:v>1.4484989495580001</c:v>
                </c:pt>
                <c:pt idx="908">
                  <c:v>1.371167357399</c:v>
                </c:pt>
                <c:pt idx="909">
                  <c:v>1.3731369584449999</c:v>
                </c:pt>
                <c:pt idx="910">
                  <c:v>1.3731369584449999</c:v>
                </c:pt>
                <c:pt idx="911">
                  <c:v>1.3731369584449999</c:v>
                </c:pt>
                <c:pt idx="912">
                  <c:v>1.372746154343</c:v>
                </c:pt>
                <c:pt idx="913">
                  <c:v>1.435760725482</c:v>
                </c:pt>
                <c:pt idx="914">
                  <c:v>1.4384808050539999</c:v>
                </c:pt>
                <c:pt idx="915">
                  <c:v>1.481703996279</c:v>
                </c:pt>
                <c:pt idx="916">
                  <c:v>1.413932351473</c:v>
                </c:pt>
                <c:pt idx="917">
                  <c:v>1.413932351473</c:v>
                </c:pt>
                <c:pt idx="918">
                  <c:v>1.413932351473</c:v>
                </c:pt>
                <c:pt idx="919">
                  <c:v>1.4389951636310001</c:v>
                </c:pt>
                <c:pt idx="920">
                  <c:v>1.3844471384970001</c:v>
                </c:pt>
                <c:pt idx="921">
                  <c:v>1.3282589363049999</c:v>
                </c:pt>
                <c:pt idx="922">
                  <c:v>1.328189078514</c:v>
                </c:pt>
                <c:pt idx="923">
                  <c:v>1.346238117835</c:v>
                </c:pt>
                <c:pt idx="924">
                  <c:v>1.346238117835</c:v>
                </c:pt>
                <c:pt idx="925">
                  <c:v>1.346238117835</c:v>
                </c:pt>
                <c:pt idx="926">
                  <c:v>1.3694386871119999</c:v>
                </c:pt>
                <c:pt idx="927">
                  <c:v>1.4419444774350001</c:v>
                </c:pt>
                <c:pt idx="928">
                  <c:v>1.4155702850280001</c:v>
                </c:pt>
                <c:pt idx="929">
                  <c:v>1.4564056145719999</c:v>
                </c:pt>
                <c:pt idx="930">
                  <c:v>1.5035185504949999</c:v>
                </c:pt>
                <c:pt idx="931">
                  <c:v>1.5035185504949999</c:v>
                </c:pt>
                <c:pt idx="932">
                  <c:v>1.5035185504949999</c:v>
                </c:pt>
                <c:pt idx="933">
                  <c:v>1.5035185504949999</c:v>
                </c:pt>
                <c:pt idx="934">
                  <c:v>1.460357648047</c:v>
                </c:pt>
                <c:pt idx="935">
                  <c:v>1.484741763433</c:v>
                </c:pt>
                <c:pt idx="936">
                  <c:v>1.409105525902</c:v>
                </c:pt>
                <c:pt idx="937">
                  <c:v>1.3498174168020001</c:v>
                </c:pt>
                <c:pt idx="938">
                  <c:v>1.3498174168020001</c:v>
                </c:pt>
                <c:pt idx="939">
                  <c:v>1.3498174168020001</c:v>
                </c:pt>
                <c:pt idx="940">
                  <c:v>1.3634890956879999</c:v>
                </c:pt>
                <c:pt idx="941">
                  <c:v>1.3461125806700001</c:v>
                </c:pt>
                <c:pt idx="942">
                  <c:v>1.343464673378</c:v>
                </c:pt>
                <c:pt idx="943">
                  <c:v>1.356181745639</c:v>
                </c:pt>
                <c:pt idx="944">
                  <c:v>1.3246055217020001</c:v>
                </c:pt>
                <c:pt idx="945">
                  <c:v>1.3246055217020001</c:v>
                </c:pt>
                <c:pt idx="946">
                  <c:v>1.3246055217020001</c:v>
                </c:pt>
                <c:pt idx="947">
                  <c:v>1.390924312369</c:v>
                </c:pt>
                <c:pt idx="948">
                  <c:v>1.3712262759930001</c:v>
                </c:pt>
                <c:pt idx="949">
                  <c:v>1.3645233741709999</c:v>
                </c:pt>
                <c:pt idx="950">
                  <c:v>1.3535032717269999</c:v>
                </c:pt>
                <c:pt idx="951">
                  <c:v>1.397036173354</c:v>
                </c:pt>
                <c:pt idx="952">
                  <c:v>1.397036173354</c:v>
                </c:pt>
                <c:pt idx="953">
                  <c:v>1.397036173354</c:v>
                </c:pt>
                <c:pt idx="954">
                  <c:v>1.4189859166409999</c:v>
                </c:pt>
                <c:pt idx="955">
                  <c:v>1.408650387267</c:v>
                </c:pt>
                <c:pt idx="956">
                  <c:v>1.4931905491490001</c:v>
                </c:pt>
                <c:pt idx="957">
                  <c:v>1.5186473791570001</c:v>
                </c:pt>
                <c:pt idx="958">
                  <c:v>1.456624128294</c:v>
                </c:pt>
                <c:pt idx="959">
                  <c:v>1.456624128294</c:v>
                </c:pt>
                <c:pt idx="960">
                  <c:v>1.456624128294</c:v>
                </c:pt>
                <c:pt idx="961">
                  <c:v>1.408207973259</c:v>
                </c:pt>
                <c:pt idx="962">
                  <c:v>1.371610806151</c:v>
                </c:pt>
                <c:pt idx="963">
                  <c:v>1.4411141027429999</c:v>
                </c:pt>
                <c:pt idx="964">
                  <c:v>1.412884291328</c:v>
                </c:pt>
                <c:pt idx="965">
                  <c:v>1.414805503005</c:v>
                </c:pt>
                <c:pt idx="966">
                  <c:v>1.414805503005</c:v>
                </c:pt>
                <c:pt idx="967">
                  <c:v>1.414805503005</c:v>
                </c:pt>
                <c:pt idx="968">
                  <c:v>1.4545347430690001</c:v>
                </c:pt>
                <c:pt idx="969">
                  <c:v>1.369353568872</c:v>
                </c:pt>
                <c:pt idx="970">
                  <c:v>1.38780915224</c:v>
                </c:pt>
                <c:pt idx="971">
                  <c:v>1.393868479192</c:v>
                </c:pt>
                <c:pt idx="972">
                  <c:v>1.4099276967879999</c:v>
                </c:pt>
                <c:pt idx="973">
                  <c:v>1.4099276967879999</c:v>
                </c:pt>
                <c:pt idx="974">
                  <c:v>1.4099276967879999</c:v>
                </c:pt>
                <c:pt idx="975">
                  <c:v>1.316761748974</c:v>
                </c:pt>
                <c:pt idx="976">
                  <c:v>1.3881957708320001</c:v>
                </c:pt>
                <c:pt idx="977">
                  <c:v>1.417075496414</c:v>
                </c:pt>
                <c:pt idx="978">
                  <c:v>1.3599231217429999</c:v>
                </c:pt>
                <c:pt idx="979">
                  <c:v>1.3096948415059999</c:v>
                </c:pt>
                <c:pt idx="980">
                  <c:v>1.3096948415059999</c:v>
                </c:pt>
                <c:pt idx="981">
                  <c:v>1.3096948415059999</c:v>
                </c:pt>
                <c:pt idx="982">
                  <c:v>1.3096948415059999</c:v>
                </c:pt>
                <c:pt idx="983">
                  <c:v>1.3096948415059999</c:v>
                </c:pt>
                <c:pt idx="984">
                  <c:v>1.3096948415059999</c:v>
                </c:pt>
                <c:pt idx="985">
                  <c:v>1.3649852388229999</c:v>
                </c:pt>
                <c:pt idx="986">
                  <c:v>1.283576326565</c:v>
                </c:pt>
                <c:pt idx="987">
                  <c:v>1.283576326565</c:v>
                </c:pt>
                <c:pt idx="988">
                  <c:v>1.283576326565</c:v>
                </c:pt>
                <c:pt idx="989">
                  <c:v>1.3180301649749999</c:v>
                </c:pt>
                <c:pt idx="990">
                  <c:v>1.31800969002</c:v>
                </c:pt>
                <c:pt idx="991">
                  <c:v>1.31800969002</c:v>
                </c:pt>
                <c:pt idx="992">
                  <c:v>1.31800969002</c:v>
                </c:pt>
                <c:pt idx="993">
                  <c:v>1.3036958282019999</c:v>
                </c:pt>
                <c:pt idx="994">
                  <c:v>1.3036958282019999</c:v>
                </c:pt>
                <c:pt idx="995">
                  <c:v>1.3036958282019999</c:v>
                </c:pt>
                <c:pt idx="996">
                  <c:v>1.3036958282019999</c:v>
                </c:pt>
                <c:pt idx="997">
                  <c:v>1.3036958282019999</c:v>
                </c:pt>
                <c:pt idx="998">
                  <c:v>1.3741680396939999</c:v>
                </c:pt>
                <c:pt idx="999">
                  <c:v>1.399122903821</c:v>
                </c:pt>
                <c:pt idx="1000">
                  <c:v>1.362170332629</c:v>
                </c:pt>
                <c:pt idx="1001">
                  <c:v>1.362170332629</c:v>
                </c:pt>
                <c:pt idx="1002">
                  <c:v>1.362170332629</c:v>
                </c:pt>
                <c:pt idx="1003">
                  <c:v>1.362170332629</c:v>
                </c:pt>
                <c:pt idx="1004">
                  <c:v>1.362170332629</c:v>
                </c:pt>
                <c:pt idx="1005">
                  <c:v>1.3560601038069999</c:v>
                </c:pt>
                <c:pt idx="1006">
                  <c:v>1.3437294387909999</c:v>
                </c:pt>
                <c:pt idx="1007">
                  <c:v>1.360471767857</c:v>
                </c:pt>
                <c:pt idx="1008">
                  <c:v>1.360471767857</c:v>
                </c:pt>
                <c:pt idx="1009">
                  <c:v>1.360471767857</c:v>
                </c:pt>
                <c:pt idx="1010">
                  <c:v>1.3982242589</c:v>
                </c:pt>
                <c:pt idx="1011">
                  <c:v>1.3439052068099999</c:v>
                </c:pt>
                <c:pt idx="1012">
                  <c:v>1.3641819729960001</c:v>
                </c:pt>
                <c:pt idx="1013">
                  <c:v>1.355662109217</c:v>
                </c:pt>
                <c:pt idx="1014">
                  <c:v>1.325490187682</c:v>
                </c:pt>
                <c:pt idx="1015">
                  <c:v>1.325490187682</c:v>
                </c:pt>
                <c:pt idx="1016">
                  <c:v>1.325490187682</c:v>
                </c:pt>
                <c:pt idx="1017">
                  <c:v>1.3913351277479999</c:v>
                </c:pt>
                <c:pt idx="1018">
                  <c:v>1.3820755011770001</c:v>
                </c:pt>
                <c:pt idx="1019">
                  <c:v>1.38017131914</c:v>
                </c:pt>
                <c:pt idx="1020">
                  <c:v>1.3641398515330001</c:v>
                </c:pt>
                <c:pt idx="1021">
                  <c:v>1.4618973061080001</c:v>
                </c:pt>
                <c:pt idx="1022">
                  <c:v>1.4618973061080001</c:v>
                </c:pt>
                <c:pt idx="1023">
                  <c:v>1.4618973061080001</c:v>
                </c:pt>
                <c:pt idx="1024">
                  <c:v>1.4278506814959999</c:v>
                </c:pt>
                <c:pt idx="1025">
                  <c:v>1.41018047207</c:v>
                </c:pt>
                <c:pt idx="1026">
                  <c:v>1.3894668268749999</c:v>
                </c:pt>
                <c:pt idx="1027">
                  <c:v>1.3643095774009999</c:v>
                </c:pt>
                <c:pt idx="1028">
                  <c:v>1.3880288043610001</c:v>
                </c:pt>
                <c:pt idx="1029">
                  <c:v>1.3880288043610001</c:v>
                </c:pt>
                <c:pt idx="1030">
                  <c:v>1.3880288043610001</c:v>
                </c:pt>
                <c:pt idx="1031">
                  <c:v>1.336014397254</c:v>
                </c:pt>
                <c:pt idx="1032">
                  <c:v>1.3395817939550001</c:v>
                </c:pt>
                <c:pt idx="1033">
                  <c:v>1.3395817939550001</c:v>
                </c:pt>
                <c:pt idx="1034">
                  <c:v>1.383925322768</c:v>
                </c:pt>
                <c:pt idx="1035">
                  <c:v>1.3751576399300001</c:v>
                </c:pt>
                <c:pt idx="1036">
                  <c:v>1.3751576399300001</c:v>
                </c:pt>
                <c:pt idx="1037">
                  <c:v>1.3751576399300001</c:v>
                </c:pt>
                <c:pt idx="1038">
                  <c:v>1.388274082004</c:v>
                </c:pt>
                <c:pt idx="1039">
                  <c:v>1.4157869779359999</c:v>
                </c:pt>
                <c:pt idx="1040">
                  <c:v>1.313975934109</c:v>
                </c:pt>
                <c:pt idx="1041">
                  <c:v>1.3114858799639999</c:v>
                </c:pt>
                <c:pt idx="1042">
                  <c:v>1.315946904874</c:v>
                </c:pt>
                <c:pt idx="1043">
                  <c:v>1.315946904874</c:v>
                </c:pt>
                <c:pt idx="1044">
                  <c:v>1.315946904874</c:v>
                </c:pt>
                <c:pt idx="1045">
                  <c:v>1.3406132965599999</c:v>
                </c:pt>
                <c:pt idx="1046">
                  <c:v>1.2817174216630001</c:v>
                </c:pt>
                <c:pt idx="1047">
                  <c:v>1.326602531222</c:v>
                </c:pt>
                <c:pt idx="1048">
                  <c:v>1.274203205589</c:v>
                </c:pt>
                <c:pt idx="1049">
                  <c:v>1.2998615286020001</c:v>
                </c:pt>
                <c:pt idx="1050">
                  <c:v>1.2998615286020001</c:v>
                </c:pt>
                <c:pt idx="1051">
                  <c:v>1.2998615286020001</c:v>
                </c:pt>
                <c:pt idx="1052">
                  <c:v>1.3351746447399999</c:v>
                </c:pt>
                <c:pt idx="1053">
                  <c:v>1.264020575242</c:v>
                </c:pt>
                <c:pt idx="1054">
                  <c:v>1.2445382240339999</c:v>
                </c:pt>
                <c:pt idx="1055">
                  <c:v>1.3179678569590001</c:v>
                </c:pt>
                <c:pt idx="1056">
                  <c:v>1.304583158564</c:v>
                </c:pt>
                <c:pt idx="1057">
                  <c:v>1.304583158564</c:v>
                </c:pt>
                <c:pt idx="1058">
                  <c:v>1.304583158564</c:v>
                </c:pt>
                <c:pt idx="1059">
                  <c:v>1.3334752150060001</c:v>
                </c:pt>
                <c:pt idx="1060">
                  <c:v>1.4026406729450001</c:v>
                </c:pt>
                <c:pt idx="1061">
                  <c:v>1.3692127677279999</c:v>
                </c:pt>
                <c:pt idx="1062">
                  <c:v>1.3378498821510001</c:v>
                </c:pt>
                <c:pt idx="1063">
                  <c:v>1.3068812842569999</c:v>
                </c:pt>
                <c:pt idx="1064">
                  <c:v>1.3068812842569999</c:v>
                </c:pt>
                <c:pt idx="1065">
                  <c:v>1.3068812842569999</c:v>
                </c:pt>
                <c:pt idx="1066">
                  <c:v>1.354239010506</c:v>
                </c:pt>
                <c:pt idx="1067">
                  <c:v>1.408244538588</c:v>
                </c:pt>
                <c:pt idx="1068">
                  <c:v>1.3834316816779999</c:v>
                </c:pt>
                <c:pt idx="1069">
                  <c:v>1.423870831805</c:v>
                </c:pt>
                <c:pt idx="1070">
                  <c:v>1.3942488834290001</c:v>
                </c:pt>
                <c:pt idx="1071">
                  <c:v>1.3942488834290001</c:v>
                </c:pt>
                <c:pt idx="1072">
                  <c:v>1.3942488834290001</c:v>
                </c:pt>
                <c:pt idx="1073">
                  <c:v>1.4150189815850001</c:v>
                </c:pt>
                <c:pt idx="1074">
                  <c:v>1.399964300048</c:v>
                </c:pt>
                <c:pt idx="1075">
                  <c:v>1.4286675043799999</c:v>
                </c:pt>
                <c:pt idx="1076">
                  <c:v>1.5350641404709999</c:v>
                </c:pt>
                <c:pt idx="1077">
                  <c:v>1.617002289637</c:v>
                </c:pt>
                <c:pt idx="1078">
                  <c:v>1.617002289637</c:v>
                </c:pt>
                <c:pt idx="1079">
                  <c:v>1.617002289637</c:v>
                </c:pt>
                <c:pt idx="1080">
                  <c:v>1.5747421110319999</c:v>
                </c:pt>
                <c:pt idx="1081">
                  <c:v>1.5283335746169999</c:v>
                </c:pt>
                <c:pt idx="1082">
                  <c:v>1.4671740264040001</c:v>
                </c:pt>
                <c:pt idx="1083">
                  <c:v>1.51086079825</c:v>
                </c:pt>
                <c:pt idx="1084">
                  <c:v>1.433539272382</c:v>
                </c:pt>
                <c:pt idx="1085">
                  <c:v>1.433539272382</c:v>
                </c:pt>
                <c:pt idx="1086">
                  <c:v>1.433539272382</c:v>
                </c:pt>
                <c:pt idx="1087">
                  <c:v>1.379974512095</c:v>
                </c:pt>
                <c:pt idx="1088">
                  <c:v>1.395952534611</c:v>
                </c:pt>
                <c:pt idx="1089">
                  <c:v>1.446555493815</c:v>
                </c:pt>
                <c:pt idx="1090">
                  <c:v>1.4136061513010001</c:v>
                </c:pt>
                <c:pt idx="1091">
                  <c:v>1.4257297578250001</c:v>
                </c:pt>
                <c:pt idx="1092">
                  <c:v>1.4257297578250001</c:v>
                </c:pt>
                <c:pt idx="1093">
                  <c:v>1.4257297578250001</c:v>
                </c:pt>
                <c:pt idx="1094">
                  <c:v>1.5084272115899999</c:v>
                </c:pt>
                <c:pt idx="1095">
                  <c:v>1.5017339285669999</c:v>
                </c:pt>
                <c:pt idx="1096">
                  <c:v>1.4532605002379999</c:v>
                </c:pt>
                <c:pt idx="1097">
                  <c:v>1.394065851663</c:v>
                </c:pt>
                <c:pt idx="1098">
                  <c:v>1.3487495203369999</c:v>
                </c:pt>
                <c:pt idx="1099">
                  <c:v>1.3487495203369999</c:v>
                </c:pt>
                <c:pt idx="1100">
                  <c:v>1.3487495203369999</c:v>
                </c:pt>
                <c:pt idx="1101">
                  <c:v>1.422420264758</c:v>
                </c:pt>
                <c:pt idx="1102">
                  <c:v>1.437373711552</c:v>
                </c:pt>
                <c:pt idx="1103">
                  <c:v>1.499817316191</c:v>
                </c:pt>
                <c:pt idx="1104">
                  <c:v>1.5706760847579999</c:v>
                </c:pt>
                <c:pt idx="1105">
                  <c:v>1.507048174306</c:v>
                </c:pt>
                <c:pt idx="1106">
                  <c:v>1.507048174306</c:v>
                </c:pt>
                <c:pt idx="1107">
                  <c:v>1.507048174306</c:v>
                </c:pt>
                <c:pt idx="1108">
                  <c:v>1.5318174937060001</c:v>
                </c:pt>
                <c:pt idx="1109">
                  <c:v>1.524346149414</c:v>
                </c:pt>
                <c:pt idx="1110">
                  <c:v>1.5104802756460001</c:v>
                </c:pt>
                <c:pt idx="1111">
                  <c:v>1.5310564068100001</c:v>
                </c:pt>
                <c:pt idx="1112">
                  <c:v>1.5496732294790001</c:v>
                </c:pt>
                <c:pt idx="1113">
                  <c:v>1.5496732294790001</c:v>
                </c:pt>
                <c:pt idx="1114">
                  <c:v>1.5496732294790001</c:v>
                </c:pt>
                <c:pt idx="1115">
                  <c:v>1.5883568410040001</c:v>
                </c:pt>
                <c:pt idx="1116">
                  <c:v>1.49510111032</c:v>
                </c:pt>
                <c:pt idx="1117">
                  <c:v>1.4725436266909999</c:v>
                </c:pt>
                <c:pt idx="1118">
                  <c:v>1.522069050926</c:v>
                </c:pt>
                <c:pt idx="1119">
                  <c:v>1.4969940335580001</c:v>
                </c:pt>
                <c:pt idx="1120">
                  <c:v>1.4969940335580001</c:v>
                </c:pt>
                <c:pt idx="1121">
                  <c:v>1.4969940335580001</c:v>
                </c:pt>
                <c:pt idx="1122">
                  <c:v>1.5268050768729999</c:v>
                </c:pt>
                <c:pt idx="1123">
                  <c:v>1.533064792439</c:v>
                </c:pt>
                <c:pt idx="1124">
                  <c:v>1.489572856009</c:v>
                </c:pt>
                <c:pt idx="1125">
                  <c:v>1.4699032327149999</c:v>
                </c:pt>
                <c:pt idx="1126">
                  <c:v>1.389014189274</c:v>
                </c:pt>
                <c:pt idx="1127">
                  <c:v>1.389014189274</c:v>
                </c:pt>
                <c:pt idx="1128">
                  <c:v>1.389014189274</c:v>
                </c:pt>
                <c:pt idx="1129">
                  <c:v>1.3719487642920001</c:v>
                </c:pt>
                <c:pt idx="1130">
                  <c:v>1.3648568384519999</c:v>
                </c:pt>
                <c:pt idx="1131">
                  <c:v>1.4202286457360001</c:v>
                </c:pt>
                <c:pt idx="1132">
                  <c:v>1.4058459820260001</c:v>
                </c:pt>
                <c:pt idx="1133">
                  <c:v>1.371020081977</c:v>
                </c:pt>
                <c:pt idx="1134">
                  <c:v>1.371020081977</c:v>
                </c:pt>
                <c:pt idx="1135">
                  <c:v>1.371020081977</c:v>
                </c:pt>
                <c:pt idx="1136">
                  <c:v>1.3565029034939999</c:v>
                </c:pt>
                <c:pt idx="1137">
                  <c:v>1.370367374385</c:v>
                </c:pt>
                <c:pt idx="1138">
                  <c:v>1.3325606639500001</c:v>
                </c:pt>
                <c:pt idx="1139">
                  <c:v>1.3377884575350001</c:v>
                </c:pt>
                <c:pt idx="1140">
                  <c:v>1.3923945561540001</c:v>
                </c:pt>
                <c:pt idx="1141">
                  <c:v>1.3923945561540001</c:v>
                </c:pt>
                <c:pt idx="1142">
                  <c:v>1.3923945561540001</c:v>
                </c:pt>
                <c:pt idx="1143">
                  <c:v>1.5404004746769999</c:v>
                </c:pt>
                <c:pt idx="1144">
                  <c:v>1.575296523997</c:v>
                </c:pt>
                <c:pt idx="1145">
                  <c:v>1.5325640039349999</c:v>
                </c:pt>
                <c:pt idx="1146">
                  <c:v>1.5177833735140001</c:v>
                </c:pt>
                <c:pt idx="1147">
                  <c:v>1.4543506522730001</c:v>
                </c:pt>
                <c:pt idx="1148">
                  <c:v>1.4543506522730001</c:v>
                </c:pt>
                <c:pt idx="1149">
                  <c:v>1.4543506522730001</c:v>
                </c:pt>
                <c:pt idx="1150">
                  <c:v>1.457786085912</c:v>
                </c:pt>
                <c:pt idx="1151">
                  <c:v>1.470845249698</c:v>
                </c:pt>
                <c:pt idx="1152">
                  <c:v>1.4652372006679999</c:v>
                </c:pt>
                <c:pt idx="1153">
                  <c:v>1.433516129782</c:v>
                </c:pt>
                <c:pt idx="1154">
                  <c:v>1.439713437073</c:v>
                </c:pt>
                <c:pt idx="1155">
                  <c:v>1.439713437073</c:v>
                </c:pt>
                <c:pt idx="1156">
                  <c:v>1.439713437073</c:v>
                </c:pt>
                <c:pt idx="1157">
                  <c:v>1.4372091798269999</c:v>
                </c:pt>
                <c:pt idx="1158">
                  <c:v>1.463068272303</c:v>
                </c:pt>
                <c:pt idx="1159">
                  <c:v>1.483504823201</c:v>
                </c:pt>
                <c:pt idx="1160">
                  <c:v>1.511904478683</c:v>
                </c:pt>
                <c:pt idx="1161">
                  <c:v>1.58146732831</c:v>
                </c:pt>
                <c:pt idx="1162">
                  <c:v>1.58146732831</c:v>
                </c:pt>
                <c:pt idx="1163">
                  <c:v>1.58146732831</c:v>
                </c:pt>
                <c:pt idx="1164">
                  <c:v>1.5793384425229999</c:v>
                </c:pt>
                <c:pt idx="1165">
                  <c:v>1.566617887819</c:v>
                </c:pt>
                <c:pt idx="1166">
                  <c:v>1.5190499151679999</c:v>
                </c:pt>
                <c:pt idx="1167">
                  <c:v>1.522137427459</c:v>
                </c:pt>
                <c:pt idx="1168">
                  <c:v>1.506800481645</c:v>
                </c:pt>
                <c:pt idx="1169">
                  <c:v>1.506800481645</c:v>
                </c:pt>
                <c:pt idx="1170">
                  <c:v>1.506800481645</c:v>
                </c:pt>
                <c:pt idx="1171">
                  <c:v>1.5892339781939999</c:v>
                </c:pt>
                <c:pt idx="1172">
                  <c:v>1.5805721027420001</c:v>
                </c:pt>
                <c:pt idx="1173">
                  <c:v>1.5427099742399999</c:v>
                </c:pt>
                <c:pt idx="1174">
                  <c:v>1.5674996217570001</c:v>
                </c:pt>
                <c:pt idx="1175">
                  <c:v>1.5674996217570001</c:v>
                </c:pt>
                <c:pt idx="1176">
                  <c:v>1.5674996217570001</c:v>
                </c:pt>
                <c:pt idx="1177">
                  <c:v>1.5674996217570001</c:v>
                </c:pt>
                <c:pt idx="1178">
                  <c:v>1.55390552531</c:v>
                </c:pt>
                <c:pt idx="1179">
                  <c:v>1.566793655128</c:v>
                </c:pt>
                <c:pt idx="1180">
                  <c:v>1.5646838876789999</c:v>
                </c:pt>
                <c:pt idx="1181">
                  <c:v>1.6152511206169999</c:v>
                </c:pt>
                <c:pt idx="1182">
                  <c:v>1.584017572829</c:v>
                </c:pt>
                <c:pt idx="1183">
                  <c:v>1.584017572829</c:v>
                </c:pt>
                <c:pt idx="1184">
                  <c:v>1.584017572829</c:v>
                </c:pt>
                <c:pt idx="1185">
                  <c:v>1.5993365144659999</c:v>
                </c:pt>
                <c:pt idx="1186">
                  <c:v>1.634289882742</c:v>
                </c:pt>
                <c:pt idx="1187">
                  <c:v>1.529453521268</c:v>
                </c:pt>
                <c:pt idx="1188">
                  <c:v>1.574444284256</c:v>
                </c:pt>
                <c:pt idx="1189">
                  <c:v>1.636524699895</c:v>
                </c:pt>
                <c:pt idx="1190">
                  <c:v>1.636524699895</c:v>
                </c:pt>
                <c:pt idx="1191">
                  <c:v>1.636524699895</c:v>
                </c:pt>
                <c:pt idx="1192">
                  <c:v>1.6183306857069999</c:v>
                </c:pt>
                <c:pt idx="1193">
                  <c:v>1.6523177773140001</c:v>
                </c:pt>
                <c:pt idx="1194">
                  <c:v>1.6523177773140001</c:v>
                </c:pt>
                <c:pt idx="1195">
                  <c:v>1.6605446498330001</c:v>
                </c:pt>
                <c:pt idx="1196">
                  <c:v>1.641944113004</c:v>
                </c:pt>
                <c:pt idx="1197">
                  <c:v>1.641944113004</c:v>
                </c:pt>
                <c:pt idx="1198">
                  <c:v>1.641944113004</c:v>
                </c:pt>
                <c:pt idx="1199">
                  <c:v>1.6267100410449999</c:v>
                </c:pt>
                <c:pt idx="1200">
                  <c:v>1.630777944211</c:v>
                </c:pt>
                <c:pt idx="1201">
                  <c:v>1.5584816015809999</c:v>
                </c:pt>
                <c:pt idx="1202">
                  <c:v>1.5802950178620001</c:v>
                </c:pt>
                <c:pt idx="1203">
                  <c:v>1.568400949286</c:v>
                </c:pt>
                <c:pt idx="1204">
                  <c:v>1.568400949286</c:v>
                </c:pt>
                <c:pt idx="1205">
                  <c:v>1.568400949286</c:v>
                </c:pt>
                <c:pt idx="1206">
                  <c:v>1.5000383298790001</c:v>
                </c:pt>
                <c:pt idx="1207">
                  <c:v>1.569073314265</c:v>
                </c:pt>
                <c:pt idx="1208">
                  <c:v>1.600717613124</c:v>
                </c:pt>
                <c:pt idx="1209">
                  <c:v>1.620697999421</c:v>
                </c:pt>
                <c:pt idx="1210">
                  <c:v>1.620697999421</c:v>
                </c:pt>
                <c:pt idx="1211">
                  <c:v>1.620697999421</c:v>
                </c:pt>
                <c:pt idx="1212">
                  <c:v>1.620697999421</c:v>
                </c:pt>
                <c:pt idx="1213">
                  <c:v>1.5655420625100001</c:v>
                </c:pt>
                <c:pt idx="1214">
                  <c:v>1.540083635342</c:v>
                </c:pt>
                <c:pt idx="1215">
                  <c:v>1.6026761785429999</c:v>
                </c:pt>
                <c:pt idx="1216">
                  <c:v>1.6010067326549999</c:v>
                </c:pt>
                <c:pt idx="1217">
                  <c:v>1.564844599106</c:v>
                </c:pt>
                <c:pt idx="1218">
                  <c:v>1.564844599106</c:v>
                </c:pt>
                <c:pt idx="1219">
                  <c:v>1.564844599106</c:v>
                </c:pt>
                <c:pt idx="1220">
                  <c:v>1.3877980437699999</c:v>
                </c:pt>
                <c:pt idx="1221">
                  <c:v>1.379580097489</c:v>
                </c:pt>
                <c:pt idx="1222">
                  <c:v>1.3856586973130001</c:v>
                </c:pt>
                <c:pt idx="1223">
                  <c:v>1.3856586973130001</c:v>
                </c:pt>
                <c:pt idx="1224">
                  <c:v>1.3856586973130001</c:v>
                </c:pt>
                <c:pt idx="1225">
                  <c:v>1.3856586973130001</c:v>
                </c:pt>
                <c:pt idx="1226">
                  <c:v>1.3856586973130001</c:v>
                </c:pt>
                <c:pt idx="1227">
                  <c:v>1.371065323641</c:v>
                </c:pt>
                <c:pt idx="1228">
                  <c:v>1.3949309131409999</c:v>
                </c:pt>
                <c:pt idx="1229">
                  <c:v>1.4015863044479999</c:v>
                </c:pt>
                <c:pt idx="1230">
                  <c:v>1.3683327074339999</c:v>
                </c:pt>
                <c:pt idx="1231">
                  <c:v>1.326577995301</c:v>
                </c:pt>
                <c:pt idx="1232">
                  <c:v>1.326577995301</c:v>
                </c:pt>
                <c:pt idx="1233">
                  <c:v>1.326577995301</c:v>
                </c:pt>
                <c:pt idx="1234">
                  <c:v>1.3795793043319999</c:v>
                </c:pt>
                <c:pt idx="1235">
                  <c:v>1.350347041861</c:v>
                </c:pt>
                <c:pt idx="1236">
                  <c:v>1.375842865014</c:v>
                </c:pt>
                <c:pt idx="1237">
                  <c:v>1.4046220689310001</c:v>
                </c:pt>
                <c:pt idx="1238">
                  <c:v>1.417968027111</c:v>
                </c:pt>
                <c:pt idx="1239">
                  <c:v>1.417968027111</c:v>
                </c:pt>
                <c:pt idx="1240">
                  <c:v>1.417968027111</c:v>
                </c:pt>
                <c:pt idx="1241">
                  <c:v>1.544696695459</c:v>
                </c:pt>
                <c:pt idx="1242">
                  <c:v>1.4724406327890001</c:v>
                </c:pt>
                <c:pt idx="1243">
                  <c:v>1.492545579915</c:v>
                </c:pt>
                <c:pt idx="1244">
                  <c:v>1.454076093454</c:v>
                </c:pt>
                <c:pt idx="1245">
                  <c:v>1.4580602686840001</c:v>
                </c:pt>
                <c:pt idx="1246">
                  <c:v>1.4580602686840001</c:v>
                </c:pt>
                <c:pt idx="1247">
                  <c:v>1.4580602686840001</c:v>
                </c:pt>
                <c:pt idx="1248">
                  <c:v>1.3846516716220001</c:v>
                </c:pt>
                <c:pt idx="1249">
                  <c:v>1.4499514189639999</c:v>
                </c:pt>
                <c:pt idx="1250">
                  <c:v>1.4668492421679999</c:v>
                </c:pt>
                <c:pt idx="1251">
                  <c:v>1.620781911113</c:v>
                </c:pt>
                <c:pt idx="1252">
                  <c:v>1.705765074119</c:v>
                </c:pt>
                <c:pt idx="1253">
                  <c:v>1.705765074119</c:v>
                </c:pt>
                <c:pt idx="1254">
                  <c:v>1.705765074119</c:v>
                </c:pt>
                <c:pt idx="1255">
                  <c:v>1.705765074119</c:v>
                </c:pt>
                <c:pt idx="1256">
                  <c:v>1.646729622669</c:v>
                </c:pt>
                <c:pt idx="1257">
                  <c:v>1.611752041506</c:v>
                </c:pt>
                <c:pt idx="1258">
                  <c:v>1.5606218069890001</c:v>
                </c:pt>
                <c:pt idx="1259">
                  <c:v>1.519491886515</c:v>
                </c:pt>
                <c:pt idx="1260">
                  <c:v>1.519491886515</c:v>
                </c:pt>
                <c:pt idx="1261">
                  <c:v>1.519491886515</c:v>
                </c:pt>
                <c:pt idx="1262">
                  <c:v>1.4756726689440001</c:v>
                </c:pt>
                <c:pt idx="1263">
                  <c:v>1.5103943253059999</c:v>
                </c:pt>
                <c:pt idx="1264">
                  <c:v>1.494328083209</c:v>
                </c:pt>
                <c:pt idx="1265">
                  <c:v>1.5394667601380001</c:v>
                </c:pt>
                <c:pt idx="1266">
                  <c:v>1.5177529811329999</c:v>
                </c:pt>
                <c:pt idx="1267">
                  <c:v>1.5177529811329999</c:v>
                </c:pt>
                <c:pt idx="1268">
                  <c:v>1.5177529811329999</c:v>
                </c:pt>
                <c:pt idx="1269">
                  <c:v>1.5089178758420001</c:v>
                </c:pt>
                <c:pt idx="1270">
                  <c:v>1.4507250954069999</c:v>
                </c:pt>
                <c:pt idx="1271">
                  <c:v>1.4551318980879999</c:v>
                </c:pt>
                <c:pt idx="1272">
                  <c:v>1.45836824777</c:v>
                </c:pt>
                <c:pt idx="1273">
                  <c:v>1.4947218284449999</c:v>
                </c:pt>
                <c:pt idx="1274">
                  <c:v>1.4947218284449999</c:v>
                </c:pt>
                <c:pt idx="1275">
                  <c:v>1.4947218284449999</c:v>
                </c:pt>
                <c:pt idx="1276">
                  <c:v>1.500785073087</c:v>
                </c:pt>
                <c:pt idx="1277">
                  <c:v>1.4487838837110001</c:v>
                </c:pt>
                <c:pt idx="1278">
                  <c:v>1.397198604645</c:v>
                </c:pt>
                <c:pt idx="1279">
                  <c:v>1.3744194766560001</c:v>
                </c:pt>
                <c:pt idx="1280">
                  <c:v>1.3885692572699999</c:v>
                </c:pt>
                <c:pt idx="1281">
                  <c:v>1.3885692572699999</c:v>
                </c:pt>
                <c:pt idx="1282">
                  <c:v>1.3885692572699999</c:v>
                </c:pt>
                <c:pt idx="1283">
                  <c:v>1.4306920459929999</c:v>
                </c:pt>
                <c:pt idx="1284">
                  <c:v>1.477071213278</c:v>
                </c:pt>
                <c:pt idx="1285">
                  <c:v>1.5348809066439999</c:v>
                </c:pt>
                <c:pt idx="1286">
                  <c:v>1.535594200652</c:v>
                </c:pt>
                <c:pt idx="1287">
                  <c:v>1.506862225818</c:v>
                </c:pt>
                <c:pt idx="1288">
                  <c:v>1.506862225818</c:v>
                </c:pt>
                <c:pt idx="1289">
                  <c:v>1.506862225818</c:v>
                </c:pt>
                <c:pt idx="1290">
                  <c:v>1.5237656756869999</c:v>
                </c:pt>
                <c:pt idx="1291">
                  <c:v>1.511975378667</c:v>
                </c:pt>
                <c:pt idx="1292">
                  <c:v>1.5820925508020001</c:v>
                </c:pt>
                <c:pt idx="1293">
                  <c:v>1.4771042175960001</c:v>
                </c:pt>
                <c:pt idx="1294">
                  <c:v>1.430033277478</c:v>
                </c:pt>
                <c:pt idx="1295">
                  <c:v>1.430033277478</c:v>
                </c:pt>
                <c:pt idx="1296">
                  <c:v>1.430033277478</c:v>
                </c:pt>
                <c:pt idx="1297">
                  <c:v>1.4357770437270001</c:v>
                </c:pt>
                <c:pt idx="1298">
                  <c:v>1.3953494691149999</c:v>
                </c:pt>
                <c:pt idx="1299">
                  <c:v>1.4120993183920001</c:v>
                </c:pt>
                <c:pt idx="1300">
                  <c:v>1.368522090183</c:v>
                </c:pt>
                <c:pt idx="1301">
                  <c:v>1.425626058522</c:v>
                </c:pt>
                <c:pt idx="1302">
                  <c:v>1.425626058522</c:v>
                </c:pt>
                <c:pt idx="1303">
                  <c:v>1.425626058522</c:v>
                </c:pt>
                <c:pt idx="1304">
                  <c:v>1.4344501359720001</c:v>
                </c:pt>
                <c:pt idx="1305">
                  <c:v>1.415756649657</c:v>
                </c:pt>
                <c:pt idx="1306">
                  <c:v>1.44641546426</c:v>
                </c:pt>
                <c:pt idx="1307">
                  <c:v>1.4610011692580001</c:v>
                </c:pt>
                <c:pt idx="1308">
                  <c:v>1.3645360098029999</c:v>
                </c:pt>
                <c:pt idx="1309">
                  <c:v>1.3645360098029999</c:v>
                </c:pt>
                <c:pt idx="1310">
                  <c:v>1.3645360098029999</c:v>
                </c:pt>
                <c:pt idx="1311">
                  <c:v>1.305752216378</c:v>
                </c:pt>
                <c:pt idx="1312">
                  <c:v>1.238326392292</c:v>
                </c:pt>
                <c:pt idx="1313">
                  <c:v>1.288562853992</c:v>
                </c:pt>
                <c:pt idx="1314">
                  <c:v>1.236744433278</c:v>
                </c:pt>
                <c:pt idx="1315">
                  <c:v>1.250275441129</c:v>
                </c:pt>
                <c:pt idx="1316">
                  <c:v>1.250275441129</c:v>
                </c:pt>
                <c:pt idx="1317">
                  <c:v>1.250275441129</c:v>
                </c:pt>
                <c:pt idx="1318">
                  <c:v>1.250275441129</c:v>
                </c:pt>
                <c:pt idx="1319">
                  <c:v>1.262732905042</c:v>
                </c:pt>
                <c:pt idx="1320">
                  <c:v>1.311431336764</c:v>
                </c:pt>
                <c:pt idx="1321">
                  <c:v>1.2245299072039999</c:v>
                </c:pt>
                <c:pt idx="1322">
                  <c:v>1.213415580997</c:v>
                </c:pt>
                <c:pt idx="1323">
                  <c:v>1.213415580997</c:v>
                </c:pt>
                <c:pt idx="1324">
                  <c:v>1.213415580997</c:v>
                </c:pt>
                <c:pt idx="1325">
                  <c:v>1.2731604235109999</c:v>
                </c:pt>
                <c:pt idx="1326">
                  <c:v>1.2154667637059999</c:v>
                </c:pt>
                <c:pt idx="1327">
                  <c:v>1.2084929356980001</c:v>
                </c:pt>
                <c:pt idx="1328">
                  <c:v>1.1339495380419999</c:v>
                </c:pt>
                <c:pt idx="1329">
                  <c:v>1.191689180912</c:v>
                </c:pt>
                <c:pt idx="1330">
                  <c:v>1.191689180912</c:v>
                </c:pt>
                <c:pt idx="1331">
                  <c:v>1.191689180912</c:v>
                </c:pt>
                <c:pt idx="1332">
                  <c:v>1.1550192800350001</c:v>
                </c:pt>
                <c:pt idx="1333">
                  <c:v>1.222893403629</c:v>
                </c:pt>
                <c:pt idx="1334">
                  <c:v>1.261275333785</c:v>
                </c:pt>
                <c:pt idx="1335">
                  <c:v>1.264324302064</c:v>
                </c:pt>
                <c:pt idx="1336">
                  <c:v>1.3009291949370001</c:v>
                </c:pt>
                <c:pt idx="1337">
                  <c:v>1.3009291949370001</c:v>
                </c:pt>
                <c:pt idx="1338">
                  <c:v>1.3009291949370001</c:v>
                </c:pt>
                <c:pt idx="1339">
                  <c:v>1.3045724272250001</c:v>
                </c:pt>
                <c:pt idx="1340">
                  <c:v>1.209679391893</c:v>
                </c:pt>
                <c:pt idx="1341">
                  <c:v>1.238631719539</c:v>
                </c:pt>
                <c:pt idx="1342">
                  <c:v>1.240357336505</c:v>
                </c:pt>
                <c:pt idx="1343">
                  <c:v>1.338055038224</c:v>
                </c:pt>
                <c:pt idx="1344">
                  <c:v>1.338055038224</c:v>
                </c:pt>
                <c:pt idx="1345">
                  <c:v>1.338055038224</c:v>
                </c:pt>
                <c:pt idx="1346">
                  <c:v>1.300549077518</c:v>
                </c:pt>
                <c:pt idx="1347">
                  <c:v>1.341298513196</c:v>
                </c:pt>
                <c:pt idx="1348">
                  <c:v>1.4041135712999999</c:v>
                </c:pt>
                <c:pt idx="1349">
                  <c:v>1.373338217243</c:v>
                </c:pt>
                <c:pt idx="1350">
                  <c:v>1.4630495630389999</c:v>
                </c:pt>
                <c:pt idx="1351">
                  <c:v>1.4630495630389999</c:v>
                </c:pt>
                <c:pt idx="1352">
                  <c:v>1.4630495630389999</c:v>
                </c:pt>
                <c:pt idx="1353">
                  <c:v>1.408871666537</c:v>
                </c:pt>
                <c:pt idx="1354">
                  <c:v>1.53678362296</c:v>
                </c:pt>
                <c:pt idx="1355">
                  <c:v>1.53678362296</c:v>
                </c:pt>
                <c:pt idx="1356">
                  <c:v>1.487527628599</c:v>
                </c:pt>
                <c:pt idx="1357">
                  <c:v>1.5060828405660001</c:v>
                </c:pt>
                <c:pt idx="1358">
                  <c:v>1.5060828405660001</c:v>
                </c:pt>
                <c:pt idx="1359">
                  <c:v>1.5060828405660001</c:v>
                </c:pt>
                <c:pt idx="1360">
                  <c:v>1.511676186434</c:v>
                </c:pt>
                <c:pt idx="1361">
                  <c:v>1.4800689353330001</c:v>
                </c:pt>
                <c:pt idx="1362">
                  <c:v>1.518446333577</c:v>
                </c:pt>
                <c:pt idx="1363">
                  <c:v>1.509895779721</c:v>
                </c:pt>
                <c:pt idx="1364">
                  <c:v>1.523581403481</c:v>
                </c:pt>
                <c:pt idx="1365">
                  <c:v>1.523581403481</c:v>
                </c:pt>
                <c:pt idx="1366">
                  <c:v>1.523581403481</c:v>
                </c:pt>
                <c:pt idx="1367">
                  <c:v>1.523581403481</c:v>
                </c:pt>
                <c:pt idx="1368">
                  <c:v>1.523581403481</c:v>
                </c:pt>
                <c:pt idx="1369">
                  <c:v>1.523581403481</c:v>
                </c:pt>
                <c:pt idx="1370">
                  <c:v>1.521979417816</c:v>
                </c:pt>
                <c:pt idx="1371">
                  <c:v>1.545430025006</c:v>
                </c:pt>
                <c:pt idx="1372">
                  <c:v>1.545430025006</c:v>
                </c:pt>
                <c:pt idx="1373">
                  <c:v>1.545430025006</c:v>
                </c:pt>
                <c:pt idx="1374">
                  <c:v>1.5274784973260001</c:v>
                </c:pt>
                <c:pt idx="1375">
                  <c:v>1.456038275079</c:v>
                </c:pt>
                <c:pt idx="1376">
                  <c:v>1.456038275079</c:v>
                </c:pt>
                <c:pt idx="1377">
                  <c:v>1.456038275079</c:v>
                </c:pt>
                <c:pt idx="1378">
                  <c:v>1.4590382482499999</c:v>
                </c:pt>
                <c:pt idx="1379">
                  <c:v>1.4590382482499999</c:v>
                </c:pt>
                <c:pt idx="1380">
                  <c:v>1.4590382482499999</c:v>
                </c:pt>
                <c:pt idx="1381">
                  <c:v>1.4590382482499999</c:v>
                </c:pt>
                <c:pt idx="1382">
                  <c:v>1.4590382482499999</c:v>
                </c:pt>
                <c:pt idx="1383">
                  <c:v>1.509474751323</c:v>
                </c:pt>
                <c:pt idx="1384">
                  <c:v>1.2820775031239999</c:v>
                </c:pt>
                <c:pt idx="1385">
                  <c:v>1.4290371632329999</c:v>
                </c:pt>
                <c:pt idx="1386">
                  <c:v>1.4290371632329999</c:v>
                </c:pt>
                <c:pt idx="1387">
                  <c:v>1.4290371632329999</c:v>
                </c:pt>
                <c:pt idx="1388">
                  <c:v>1.4290371632329999</c:v>
                </c:pt>
                <c:pt idx="1389">
                  <c:v>1.4290371632329999</c:v>
                </c:pt>
                <c:pt idx="1390">
                  <c:v>1.3639544552980001</c:v>
                </c:pt>
                <c:pt idx="1391">
                  <c:v>1.3243407932160001</c:v>
                </c:pt>
                <c:pt idx="1392">
                  <c:v>1.3340519443179999</c:v>
                </c:pt>
                <c:pt idx="1393">
                  <c:v>1.3340519443179999</c:v>
                </c:pt>
                <c:pt idx="1394">
                  <c:v>1.3340519443179999</c:v>
                </c:pt>
                <c:pt idx="1395">
                  <c:v>1.3327842426209999</c:v>
                </c:pt>
                <c:pt idx="1396">
                  <c:v>1.3157201689119999</c:v>
                </c:pt>
                <c:pt idx="1397">
                  <c:v>1.3636427575450001</c:v>
                </c:pt>
                <c:pt idx="1398">
                  <c:v>1.3452570609059999</c:v>
                </c:pt>
                <c:pt idx="1399">
                  <c:v>1.347502870215</c:v>
                </c:pt>
                <c:pt idx="1400">
                  <c:v>1.347502870215</c:v>
                </c:pt>
                <c:pt idx="1401">
                  <c:v>1.347502870215</c:v>
                </c:pt>
                <c:pt idx="1402">
                  <c:v>1.3396079960439999</c:v>
                </c:pt>
                <c:pt idx="1403">
                  <c:v>1.327518391618</c:v>
                </c:pt>
                <c:pt idx="1404">
                  <c:v>1.3412865752900001</c:v>
                </c:pt>
                <c:pt idx="1405">
                  <c:v>1.3679792983750001</c:v>
                </c:pt>
                <c:pt idx="1406">
                  <c:v>1.3564550904399999</c:v>
                </c:pt>
                <c:pt idx="1407">
                  <c:v>1.3564550904399999</c:v>
                </c:pt>
                <c:pt idx="1408">
                  <c:v>1.3564550904399999</c:v>
                </c:pt>
                <c:pt idx="1409">
                  <c:v>1.3165641598869999</c:v>
                </c:pt>
                <c:pt idx="1410">
                  <c:v>1.374812952569</c:v>
                </c:pt>
                <c:pt idx="1411">
                  <c:v>1.3779491157129999</c:v>
                </c:pt>
                <c:pt idx="1412">
                  <c:v>1.402757009928</c:v>
                </c:pt>
                <c:pt idx="1413">
                  <c:v>1.436392818334</c:v>
                </c:pt>
                <c:pt idx="1414">
                  <c:v>1.436392818334</c:v>
                </c:pt>
                <c:pt idx="1415">
                  <c:v>1.436392818334</c:v>
                </c:pt>
                <c:pt idx="1416">
                  <c:v>1.409249885948</c:v>
                </c:pt>
                <c:pt idx="1417">
                  <c:v>1.391463276486</c:v>
                </c:pt>
                <c:pt idx="1418">
                  <c:v>1.3570987951160001</c:v>
                </c:pt>
                <c:pt idx="1419">
                  <c:v>1.329143387872</c:v>
                </c:pt>
                <c:pt idx="1420">
                  <c:v>1.270601015902</c:v>
                </c:pt>
                <c:pt idx="1421">
                  <c:v>1.270601015902</c:v>
                </c:pt>
                <c:pt idx="1422">
                  <c:v>1.270601015902</c:v>
                </c:pt>
                <c:pt idx="1423">
                  <c:v>1.21031228675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6D-4D29-9793-17BC94131576}"/>
            </c:ext>
          </c:extLst>
        </c:ser>
        <c:ser>
          <c:idx val="2"/>
          <c:order val="1"/>
          <c:tx>
            <c:strRef>
              <c:f>'איור 5 נתונים'!$C$3</c:f>
              <c:strCache>
                <c:ptCount val="1"/>
                <c:pt idx="0">
                  <c:v>2-3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</c:numCache>
            </c:numRef>
          </c:cat>
          <c:val>
            <c:numRef>
              <c:f>'איור 5 נתונים'!$C$4:$C$4000</c:f>
              <c:numCache>
                <c:formatCode>0.0</c:formatCode>
                <c:ptCount val="3997"/>
                <c:pt idx="0">
                  <c:v>1.2083180609369999</c:v>
                </c:pt>
                <c:pt idx="1">
                  <c:v>1.2083180609369999</c:v>
                </c:pt>
                <c:pt idx="2">
                  <c:v>1.208030441794</c:v>
                </c:pt>
                <c:pt idx="3">
                  <c:v>1.2402884488899999</c:v>
                </c:pt>
                <c:pt idx="4">
                  <c:v>1.157238406756</c:v>
                </c:pt>
                <c:pt idx="5">
                  <c:v>1.1016926758409999</c:v>
                </c:pt>
                <c:pt idx="6">
                  <c:v>1.0268513663259999</c:v>
                </c:pt>
                <c:pt idx="7">
                  <c:v>1.0268513663259999</c:v>
                </c:pt>
                <c:pt idx="8">
                  <c:v>1.0268513663259999</c:v>
                </c:pt>
                <c:pt idx="9">
                  <c:v>0.93126526302799995</c:v>
                </c:pt>
                <c:pt idx="10">
                  <c:v>0.96568604822100002</c:v>
                </c:pt>
                <c:pt idx="11">
                  <c:v>0.94451971977899996</c:v>
                </c:pt>
                <c:pt idx="12">
                  <c:v>0.90510592491399999</c:v>
                </c:pt>
                <c:pt idx="13">
                  <c:v>0.85367625859100005</c:v>
                </c:pt>
                <c:pt idx="14">
                  <c:v>0.85367625859100005</c:v>
                </c:pt>
                <c:pt idx="15">
                  <c:v>0.85367625859100005</c:v>
                </c:pt>
                <c:pt idx="16">
                  <c:v>0.84819223854900005</c:v>
                </c:pt>
                <c:pt idx="17">
                  <c:v>0.89506099800000005</c:v>
                </c:pt>
                <c:pt idx="18">
                  <c:v>0.88727010499500003</c:v>
                </c:pt>
                <c:pt idx="19">
                  <c:v>0.80648382049199996</c:v>
                </c:pt>
                <c:pt idx="20">
                  <c:v>0.89051760134900004</c:v>
                </c:pt>
                <c:pt idx="21">
                  <c:v>0.89051760134900004</c:v>
                </c:pt>
                <c:pt idx="22">
                  <c:v>0.89051760134900004</c:v>
                </c:pt>
                <c:pt idx="23">
                  <c:v>0.95963840012699997</c:v>
                </c:pt>
                <c:pt idx="24">
                  <c:v>0.90889822725699998</c:v>
                </c:pt>
                <c:pt idx="25">
                  <c:v>0.87363042544299996</c:v>
                </c:pt>
                <c:pt idx="26">
                  <c:v>0.94480734580900005</c:v>
                </c:pt>
                <c:pt idx="27">
                  <c:v>0.885324743425</c:v>
                </c:pt>
                <c:pt idx="28">
                  <c:v>0.885324743425</c:v>
                </c:pt>
                <c:pt idx="29">
                  <c:v>0.885324743425</c:v>
                </c:pt>
                <c:pt idx="30">
                  <c:v>0.88813548660800001</c:v>
                </c:pt>
                <c:pt idx="31">
                  <c:v>0.90077530701300002</c:v>
                </c:pt>
                <c:pt idx="32">
                  <c:v>0.92533021611900002</c:v>
                </c:pt>
                <c:pt idx="33">
                  <c:v>0.87245307750199996</c:v>
                </c:pt>
                <c:pt idx="34">
                  <c:v>0.91822900395700002</c:v>
                </c:pt>
                <c:pt idx="35">
                  <c:v>0.91822900395700002</c:v>
                </c:pt>
                <c:pt idx="36">
                  <c:v>0.91822900395700002</c:v>
                </c:pt>
                <c:pt idx="37">
                  <c:v>0.88904972447399999</c:v>
                </c:pt>
                <c:pt idx="38">
                  <c:v>0.78908412729199995</c:v>
                </c:pt>
                <c:pt idx="39">
                  <c:v>0.74287284697099998</c:v>
                </c:pt>
                <c:pt idx="40">
                  <c:v>0.66843898700000004</c:v>
                </c:pt>
                <c:pt idx="41">
                  <c:v>0.65025649490500004</c:v>
                </c:pt>
                <c:pt idx="42">
                  <c:v>0.65025649490500004</c:v>
                </c:pt>
                <c:pt idx="43">
                  <c:v>0.65025649490500004</c:v>
                </c:pt>
                <c:pt idx="44">
                  <c:v>0.74276604172600003</c:v>
                </c:pt>
                <c:pt idx="45">
                  <c:v>0.82174521374800003</c:v>
                </c:pt>
                <c:pt idx="46">
                  <c:v>0.90728285593400004</c:v>
                </c:pt>
                <c:pt idx="47">
                  <c:v>0.95385664859099994</c:v>
                </c:pt>
                <c:pt idx="48">
                  <c:v>0.95003597671600004</c:v>
                </c:pt>
                <c:pt idx="49">
                  <c:v>0.95003597671600004</c:v>
                </c:pt>
                <c:pt idx="50">
                  <c:v>0.95003597671600004</c:v>
                </c:pt>
                <c:pt idx="51">
                  <c:v>0.90097472949900004</c:v>
                </c:pt>
                <c:pt idx="52">
                  <c:v>0.97592801566800003</c:v>
                </c:pt>
                <c:pt idx="53">
                  <c:v>1.025195410175</c:v>
                </c:pt>
                <c:pt idx="54">
                  <c:v>1.0566434329079999</c:v>
                </c:pt>
                <c:pt idx="55">
                  <c:v>1.081772691574</c:v>
                </c:pt>
                <c:pt idx="56">
                  <c:v>1.081772691574</c:v>
                </c:pt>
                <c:pt idx="57">
                  <c:v>1.081772691574</c:v>
                </c:pt>
                <c:pt idx="58">
                  <c:v>1.153551438522</c:v>
                </c:pt>
                <c:pt idx="59">
                  <c:v>1.1770569977950001</c:v>
                </c:pt>
                <c:pt idx="60">
                  <c:v>1.1368098919159999</c:v>
                </c:pt>
                <c:pt idx="61">
                  <c:v>1.111811815806</c:v>
                </c:pt>
                <c:pt idx="62">
                  <c:v>1.069045802085</c:v>
                </c:pt>
                <c:pt idx="63">
                  <c:v>1.069045802085</c:v>
                </c:pt>
                <c:pt idx="64">
                  <c:v>1.069045802085</c:v>
                </c:pt>
                <c:pt idx="65">
                  <c:v>1.1030441156140001</c:v>
                </c:pt>
                <c:pt idx="66">
                  <c:v>1.1217236024599999</c:v>
                </c:pt>
                <c:pt idx="67">
                  <c:v>1.1339955227289999</c:v>
                </c:pt>
                <c:pt idx="68">
                  <c:v>1.138605904931</c:v>
                </c:pt>
                <c:pt idx="69">
                  <c:v>1.170647434246</c:v>
                </c:pt>
                <c:pt idx="70">
                  <c:v>1.170647434246</c:v>
                </c:pt>
                <c:pt idx="71">
                  <c:v>1.170647434246</c:v>
                </c:pt>
                <c:pt idx="72">
                  <c:v>1.1290338388509999</c:v>
                </c:pt>
                <c:pt idx="73">
                  <c:v>1.1732578379</c:v>
                </c:pt>
                <c:pt idx="74">
                  <c:v>1.21318261251</c:v>
                </c:pt>
                <c:pt idx="75">
                  <c:v>1.292651329995</c:v>
                </c:pt>
                <c:pt idx="76">
                  <c:v>1.2611639666500001</c:v>
                </c:pt>
                <c:pt idx="77">
                  <c:v>1.2611639666500001</c:v>
                </c:pt>
                <c:pt idx="78">
                  <c:v>1.2611639666500001</c:v>
                </c:pt>
                <c:pt idx="79">
                  <c:v>1.2239656207159999</c:v>
                </c:pt>
                <c:pt idx="80">
                  <c:v>1.2606571340179999</c:v>
                </c:pt>
                <c:pt idx="81">
                  <c:v>1.291851900752</c:v>
                </c:pt>
                <c:pt idx="82">
                  <c:v>1.294050287803</c:v>
                </c:pt>
                <c:pt idx="83">
                  <c:v>1.294050287803</c:v>
                </c:pt>
                <c:pt idx="84">
                  <c:v>1.294050287803</c:v>
                </c:pt>
                <c:pt idx="85">
                  <c:v>1.294050287803</c:v>
                </c:pt>
                <c:pt idx="86">
                  <c:v>1.265655053216</c:v>
                </c:pt>
                <c:pt idx="87">
                  <c:v>1.2349102049030001</c:v>
                </c:pt>
                <c:pt idx="88">
                  <c:v>1.214978382812</c:v>
                </c:pt>
                <c:pt idx="89">
                  <c:v>1.1791276352740001</c:v>
                </c:pt>
                <c:pt idx="90">
                  <c:v>1.1812895028299999</c:v>
                </c:pt>
                <c:pt idx="91">
                  <c:v>1.1812895028299999</c:v>
                </c:pt>
                <c:pt idx="92">
                  <c:v>1.1812895028299999</c:v>
                </c:pt>
                <c:pt idx="93">
                  <c:v>1.1991711777709999</c:v>
                </c:pt>
                <c:pt idx="94">
                  <c:v>1.218068656527</c:v>
                </c:pt>
                <c:pt idx="95">
                  <c:v>1.2218730116059999</c:v>
                </c:pt>
                <c:pt idx="96">
                  <c:v>1.2141076963399999</c:v>
                </c:pt>
                <c:pt idx="97">
                  <c:v>1.2148113001959999</c:v>
                </c:pt>
                <c:pt idx="98">
                  <c:v>1.2148113001959999</c:v>
                </c:pt>
                <c:pt idx="99">
                  <c:v>1.2148113001959999</c:v>
                </c:pt>
                <c:pt idx="100">
                  <c:v>1.195101094627</c:v>
                </c:pt>
                <c:pt idx="101">
                  <c:v>1.2582921458080001</c:v>
                </c:pt>
                <c:pt idx="102">
                  <c:v>1.2811129493560001</c:v>
                </c:pt>
                <c:pt idx="103">
                  <c:v>1.3218232335569999</c:v>
                </c:pt>
                <c:pt idx="104">
                  <c:v>1.3617214316590001</c:v>
                </c:pt>
                <c:pt idx="105">
                  <c:v>1.3617214316590001</c:v>
                </c:pt>
                <c:pt idx="106">
                  <c:v>1.3617214316590001</c:v>
                </c:pt>
                <c:pt idx="107">
                  <c:v>1.2824471503849999</c:v>
                </c:pt>
                <c:pt idx="108">
                  <c:v>1.2897644139840001</c:v>
                </c:pt>
                <c:pt idx="109">
                  <c:v>1.3191945720089999</c:v>
                </c:pt>
                <c:pt idx="110">
                  <c:v>1.318413773119</c:v>
                </c:pt>
                <c:pt idx="111">
                  <c:v>1.3827043910529999</c:v>
                </c:pt>
                <c:pt idx="112">
                  <c:v>1.3827043910529999</c:v>
                </c:pt>
                <c:pt idx="113">
                  <c:v>1.3827043910529999</c:v>
                </c:pt>
                <c:pt idx="114">
                  <c:v>1.3496852916590001</c:v>
                </c:pt>
                <c:pt idx="115">
                  <c:v>1.408784921079</c:v>
                </c:pt>
                <c:pt idx="116">
                  <c:v>1.4392300981720001</c:v>
                </c:pt>
                <c:pt idx="117">
                  <c:v>1.500317217344</c:v>
                </c:pt>
                <c:pt idx="118">
                  <c:v>1.500317217344</c:v>
                </c:pt>
                <c:pt idx="119">
                  <c:v>1.500317217344</c:v>
                </c:pt>
                <c:pt idx="120">
                  <c:v>1.500317217344</c:v>
                </c:pt>
                <c:pt idx="121">
                  <c:v>1.3616504369060001</c:v>
                </c:pt>
                <c:pt idx="122">
                  <c:v>1.2971236562399999</c:v>
                </c:pt>
                <c:pt idx="123">
                  <c:v>1.254578712089</c:v>
                </c:pt>
                <c:pt idx="124">
                  <c:v>1.2148131304180001</c:v>
                </c:pt>
                <c:pt idx="125">
                  <c:v>1.2337229059949999</c:v>
                </c:pt>
                <c:pt idx="126">
                  <c:v>1.2337229059949999</c:v>
                </c:pt>
                <c:pt idx="127">
                  <c:v>1.2337229059949999</c:v>
                </c:pt>
                <c:pt idx="128">
                  <c:v>1.2288148282669999</c:v>
                </c:pt>
                <c:pt idx="129">
                  <c:v>1.203599946455</c:v>
                </c:pt>
                <c:pt idx="130">
                  <c:v>1.265130746659</c:v>
                </c:pt>
                <c:pt idx="131">
                  <c:v>1.265130746659</c:v>
                </c:pt>
                <c:pt idx="132">
                  <c:v>1.265130746659</c:v>
                </c:pt>
                <c:pt idx="133">
                  <c:v>1.265130746659</c:v>
                </c:pt>
                <c:pt idx="134">
                  <c:v>1.265130746659</c:v>
                </c:pt>
                <c:pt idx="135">
                  <c:v>1.2121099792159999</c:v>
                </c:pt>
                <c:pt idx="136">
                  <c:v>1.18304107823</c:v>
                </c:pt>
                <c:pt idx="137">
                  <c:v>1.2393879766760001</c:v>
                </c:pt>
                <c:pt idx="138">
                  <c:v>1.2264686172529999</c:v>
                </c:pt>
                <c:pt idx="139">
                  <c:v>1.2183987810479999</c:v>
                </c:pt>
                <c:pt idx="140">
                  <c:v>1.2183987810479999</c:v>
                </c:pt>
                <c:pt idx="141">
                  <c:v>1.2183987810479999</c:v>
                </c:pt>
                <c:pt idx="142">
                  <c:v>1.2538406741720001</c:v>
                </c:pt>
                <c:pt idx="143">
                  <c:v>1.2700288919839999</c:v>
                </c:pt>
                <c:pt idx="144">
                  <c:v>1.2370499200389999</c:v>
                </c:pt>
                <c:pt idx="145">
                  <c:v>1.192478151702</c:v>
                </c:pt>
                <c:pt idx="146">
                  <c:v>1.191471451353</c:v>
                </c:pt>
                <c:pt idx="147">
                  <c:v>1.191471451353</c:v>
                </c:pt>
                <c:pt idx="148">
                  <c:v>1.191471451353</c:v>
                </c:pt>
                <c:pt idx="149">
                  <c:v>1.1692149636160001</c:v>
                </c:pt>
                <c:pt idx="150">
                  <c:v>1.1877154901510001</c:v>
                </c:pt>
                <c:pt idx="151">
                  <c:v>1.1620125752399999</c:v>
                </c:pt>
                <c:pt idx="152">
                  <c:v>1.1842175120739999</c:v>
                </c:pt>
                <c:pt idx="153">
                  <c:v>1.1872120159799999</c:v>
                </c:pt>
                <c:pt idx="154">
                  <c:v>1.1872120159799999</c:v>
                </c:pt>
                <c:pt idx="155">
                  <c:v>1.1872120159799999</c:v>
                </c:pt>
                <c:pt idx="156">
                  <c:v>1.1554665668849999</c:v>
                </c:pt>
                <c:pt idx="157">
                  <c:v>1.151654556814</c:v>
                </c:pt>
                <c:pt idx="158">
                  <c:v>1.1207863393369999</c:v>
                </c:pt>
                <c:pt idx="159">
                  <c:v>1.11288561275</c:v>
                </c:pt>
                <c:pt idx="160">
                  <c:v>1.0676800549700001</c:v>
                </c:pt>
                <c:pt idx="161">
                  <c:v>1.0676800549700001</c:v>
                </c:pt>
                <c:pt idx="162">
                  <c:v>1.0676800549700001</c:v>
                </c:pt>
                <c:pt idx="163">
                  <c:v>1.0676800549700001</c:v>
                </c:pt>
                <c:pt idx="164">
                  <c:v>1.0288438354880001</c:v>
                </c:pt>
                <c:pt idx="165">
                  <c:v>1.0577123382460001</c:v>
                </c:pt>
                <c:pt idx="166">
                  <c:v>0.99262122403499997</c:v>
                </c:pt>
                <c:pt idx="167">
                  <c:v>1.0353106924740001</c:v>
                </c:pt>
                <c:pt idx="168">
                  <c:v>1.0353106924740001</c:v>
                </c:pt>
                <c:pt idx="169">
                  <c:v>1.0353106924740001</c:v>
                </c:pt>
                <c:pt idx="170">
                  <c:v>1.000563282049</c:v>
                </c:pt>
                <c:pt idx="171">
                  <c:v>1.007591031979</c:v>
                </c:pt>
                <c:pt idx="172">
                  <c:v>1.0137849269749999</c:v>
                </c:pt>
                <c:pt idx="173">
                  <c:v>1.0553257968700001</c:v>
                </c:pt>
                <c:pt idx="174">
                  <c:v>1.0789388697960001</c:v>
                </c:pt>
                <c:pt idx="175">
                  <c:v>1.0789388697960001</c:v>
                </c:pt>
                <c:pt idx="176">
                  <c:v>1.0789388697960001</c:v>
                </c:pt>
                <c:pt idx="177">
                  <c:v>0.96655270066200005</c:v>
                </c:pt>
                <c:pt idx="178">
                  <c:v>1.0462085154859999</c:v>
                </c:pt>
                <c:pt idx="179">
                  <c:v>0.97844852022399997</c:v>
                </c:pt>
                <c:pt idx="180">
                  <c:v>1.039932831544</c:v>
                </c:pt>
                <c:pt idx="181">
                  <c:v>1.0179670930110001</c:v>
                </c:pt>
                <c:pt idx="182">
                  <c:v>1.0179670930110001</c:v>
                </c:pt>
                <c:pt idx="183">
                  <c:v>1.0179670930110001</c:v>
                </c:pt>
                <c:pt idx="184">
                  <c:v>1.0593566029449999</c:v>
                </c:pt>
                <c:pt idx="185">
                  <c:v>1.043459808061</c:v>
                </c:pt>
                <c:pt idx="186">
                  <c:v>1.0843493007680001</c:v>
                </c:pt>
                <c:pt idx="187">
                  <c:v>1.0645404093690001</c:v>
                </c:pt>
                <c:pt idx="188">
                  <c:v>1.0199029300839999</c:v>
                </c:pt>
                <c:pt idx="189">
                  <c:v>1.0199029300839999</c:v>
                </c:pt>
                <c:pt idx="190">
                  <c:v>1.0199029300839999</c:v>
                </c:pt>
                <c:pt idx="191">
                  <c:v>1.026945204724</c:v>
                </c:pt>
                <c:pt idx="192">
                  <c:v>1.147449712952</c:v>
                </c:pt>
                <c:pt idx="193">
                  <c:v>1.2249066331589999</c:v>
                </c:pt>
                <c:pt idx="194">
                  <c:v>1.209813437999</c:v>
                </c:pt>
                <c:pt idx="195">
                  <c:v>1.2398201368240001</c:v>
                </c:pt>
                <c:pt idx="196">
                  <c:v>1.2398201368240001</c:v>
                </c:pt>
                <c:pt idx="197">
                  <c:v>1.2398201368240001</c:v>
                </c:pt>
                <c:pt idx="198">
                  <c:v>1.210042230829</c:v>
                </c:pt>
                <c:pt idx="199">
                  <c:v>1.168252083846</c:v>
                </c:pt>
                <c:pt idx="200">
                  <c:v>1.128308351774</c:v>
                </c:pt>
                <c:pt idx="201">
                  <c:v>1.1055297721520001</c:v>
                </c:pt>
                <c:pt idx="202">
                  <c:v>1.1204223121200001</c:v>
                </c:pt>
                <c:pt idx="203">
                  <c:v>1.1204223121200001</c:v>
                </c:pt>
                <c:pt idx="204">
                  <c:v>1.1204223121200001</c:v>
                </c:pt>
                <c:pt idx="205">
                  <c:v>1.091340737825</c:v>
                </c:pt>
                <c:pt idx="206">
                  <c:v>1.1007082498080001</c:v>
                </c:pt>
                <c:pt idx="207">
                  <c:v>1.0964733510789999</c:v>
                </c:pt>
                <c:pt idx="208">
                  <c:v>1.0864074179680001</c:v>
                </c:pt>
                <c:pt idx="209">
                  <c:v>1.0645490604150001</c:v>
                </c:pt>
                <c:pt idx="210">
                  <c:v>1.0645490604150001</c:v>
                </c:pt>
                <c:pt idx="211">
                  <c:v>1.0645490604150001</c:v>
                </c:pt>
                <c:pt idx="212">
                  <c:v>1.0645216946680001</c:v>
                </c:pt>
                <c:pt idx="213">
                  <c:v>1.057088871628</c:v>
                </c:pt>
                <c:pt idx="214">
                  <c:v>1.127950937025</c:v>
                </c:pt>
                <c:pt idx="215">
                  <c:v>1.1027082277110001</c:v>
                </c:pt>
                <c:pt idx="216">
                  <c:v>1.037078486985</c:v>
                </c:pt>
                <c:pt idx="217">
                  <c:v>1.037078486985</c:v>
                </c:pt>
                <c:pt idx="218">
                  <c:v>1.037078486985</c:v>
                </c:pt>
                <c:pt idx="219">
                  <c:v>1.01536256807</c:v>
                </c:pt>
                <c:pt idx="220">
                  <c:v>1.0123753261849999</c:v>
                </c:pt>
                <c:pt idx="221">
                  <c:v>0.99823357169000004</c:v>
                </c:pt>
                <c:pt idx="222">
                  <c:v>0.97616091115000003</c:v>
                </c:pt>
                <c:pt idx="223">
                  <c:v>0.94395966175099999</c:v>
                </c:pt>
                <c:pt idx="224">
                  <c:v>0.94395966175099999</c:v>
                </c:pt>
                <c:pt idx="225">
                  <c:v>0.94395966175099999</c:v>
                </c:pt>
                <c:pt idx="226">
                  <c:v>0.94395966175099999</c:v>
                </c:pt>
                <c:pt idx="227">
                  <c:v>0.938660929039</c:v>
                </c:pt>
                <c:pt idx="228">
                  <c:v>0.95035078902299996</c:v>
                </c:pt>
                <c:pt idx="229">
                  <c:v>0.96113754871000001</c:v>
                </c:pt>
                <c:pt idx="230">
                  <c:v>1.0318373374100001</c:v>
                </c:pt>
                <c:pt idx="231">
                  <c:v>1.0318373374100001</c:v>
                </c:pt>
                <c:pt idx="232">
                  <c:v>1.0318373374100001</c:v>
                </c:pt>
                <c:pt idx="233">
                  <c:v>1.041321656199</c:v>
                </c:pt>
                <c:pt idx="234">
                  <c:v>0.99392285197999997</c:v>
                </c:pt>
                <c:pt idx="235">
                  <c:v>1.014737495418</c:v>
                </c:pt>
                <c:pt idx="236">
                  <c:v>1.050690797421</c:v>
                </c:pt>
                <c:pt idx="237">
                  <c:v>1.0798992754150001</c:v>
                </c:pt>
                <c:pt idx="238">
                  <c:v>1.0798992754150001</c:v>
                </c:pt>
                <c:pt idx="239">
                  <c:v>1.0798992754150001</c:v>
                </c:pt>
                <c:pt idx="240">
                  <c:v>1.120586422248</c:v>
                </c:pt>
                <c:pt idx="241">
                  <c:v>1.1510869624569999</c:v>
                </c:pt>
                <c:pt idx="242">
                  <c:v>1.1577052376379999</c:v>
                </c:pt>
                <c:pt idx="243">
                  <c:v>1.1758242926039999</c:v>
                </c:pt>
                <c:pt idx="244">
                  <c:v>1.1534808819710001</c:v>
                </c:pt>
                <c:pt idx="245">
                  <c:v>1.1534808819710001</c:v>
                </c:pt>
                <c:pt idx="246">
                  <c:v>1.1534808819710001</c:v>
                </c:pt>
                <c:pt idx="247">
                  <c:v>1.1747969943859999</c:v>
                </c:pt>
                <c:pt idx="248">
                  <c:v>1.1655979097269999</c:v>
                </c:pt>
                <c:pt idx="249">
                  <c:v>1.1417645908609999</c:v>
                </c:pt>
                <c:pt idx="250">
                  <c:v>1.1191087984400001</c:v>
                </c:pt>
                <c:pt idx="251">
                  <c:v>1.0654921606600001</c:v>
                </c:pt>
                <c:pt idx="252">
                  <c:v>1.0654921606600001</c:v>
                </c:pt>
                <c:pt idx="253">
                  <c:v>1.0654921606600001</c:v>
                </c:pt>
                <c:pt idx="254">
                  <c:v>1.094153395278</c:v>
                </c:pt>
                <c:pt idx="255">
                  <c:v>1.0802336474559999</c:v>
                </c:pt>
                <c:pt idx="256">
                  <c:v>1.088451661306</c:v>
                </c:pt>
                <c:pt idx="257">
                  <c:v>1.077878180228</c:v>
                </c:pt>
                <c:pt idx="258">
                  <c:v>1.0541213703200001</c:v>
                </c:pt>
                <c:pt idx="259">
                  <c:v>1.0541213703200001</c:v>
                </c:pt>
                <c:pt idx="260">
                  <c:v>1.0541213703200001</c:v>
                </c:pt>
                <c:pt idx="261">
                  <c:v>1.090682144651</c:v>
                </c:pt>
                <c:pt idx="262">
                  <c:v>1.0683294023650001</c:v>
                </c:pt>
                <c:pt idx="263">
                  <c:v>0.97991919337699995</c:v>
                </c:pt>
                <c:pt idx="264">
                  <c:v>1.001912353691</c:v>
                </c:pt>
                <c:pt idx="265">
                  <c:v>1.0078610827979999</c:v>
                </c:pt>
                <c:pt idx="266">
                  <c:v>1.0078610827979999</c:v>
                </c:pt>
                <c:pt idx="267">
                  <c:v>1.0078610827979999</c:v>
                </c:pt>
                <c:pt idx="268">
                  <c:v>0.99194205339700003</c:v>
                </c:pt>
                <c:pt idx="269">
                  <c:v>0.96446458686100001</c:v>
                </c:pt>
                <c:pt idx="270">
                  <c:v>0.99829499205299999</c:v>
                </c:pt>
                <c:pt idx="271">
                  <c:v>0.96544619306799995</c:v>
                </c:pt>
                <c:pt idx="272">
                  <c:v>0.94237184113399997</c:v>
                </c:pt>
                <c:pt idx="273">
                  <c:v>0.94237184113399997</c:v>
                </c:pt>
                <c:pt idx="274">
                  <c:v>0.94237184113399997</c:v>
                </c:pt>
                <c:pt idx="275">
                  <c:v>0.94237184113399997</c:v>
                </c:pt>
                <c:pt idx="276">
                  <c:v>0.94237184113399997</c:v>
                </c:pt>
                <c:pt idx="277">
                  <c:v>0.94237184113399997</c:v>
                </c:pt>
                <c:pt idx="278">
                  <c:v>1.060955081288</c:v>
                </c:pt>
                <c:pt idx="279">
                  <c:v>1.0352354694649999</c:v>
                </c:pt>
                <c:pt idx="280">
                  <c:v>1.0352354694649999</c:v>
                </c:pt>
                <c:pt idx="281">
                  <c:v>1.0352354694649999</c:v>
                </c:pt>
                <c:pt idx="282">
                  <c:v>1.0189083984159999</c:v>
                </c:pt>
                <c:pt idx="283">
                  <c:v>1.0216601031520001</c:v>
                </c:pt>
                <c:pt idx="284">
                  <c:v>1.0216601031520001</c:v>
                </c:pt>
                <c:pt idx="285">
                  <c:v>1.0216601031520001</c:v>
                </c:pt>
                <c:pt idx="286">
                  <c:v>0.98937404981800003</c:v>
                </c:pt>
                <c:pt idx="287">
                  <c:v>0.98937404981800003</c:v>
                </c:pt>
                <c:pt idx="288">
                  <c:v>0.98937404981800003</c:v>
                </c:pt>
                <c:pt idx="289">
                  <c:v>0.98937404981800003</c:v>
                </c:pt>
                <c:pt idx="290">
                  <c:v>0.98937404981800003</c:v>
                </c:pt>
                <c:pt idx="291">
                  <c:v>0.93736385414400003</c:v>
                </c:pt>
                <c:pt idx="292">
                  <c:v>0.97135996684899995</c:v>
                </c:pt>
                <c:pt idx="293">
                  <c:v>0.969435126649</c:v>
                </c:pt>
                <c:pt idx="294">
                  <c:v>0.969435126649</c:v>
                </c:pt>
                <c:pt idx="295">
                  <c:v>0.969435126649</c:v>
                </c:pt>
                <c:pt idx="296">
                  <c:v>0.969435126649</c:v>
                </c:pt>
                <c:pt idx="297">
                  <c:v>0.969435126649</c:v>
                </c:pt>
                <c:pt idx="298">
                  <c:v>0.98046318546900002</c:v>
                </c:pt>
                <c:pt idx="299">
                  <c:v>0.97358108332000004</c:v>
                </c:pt>
                <c:pt idx="300">
                  <c:v>0.99079205638900003</c:v>
                </c:pt>
                <c:pt idx="301">
                  <c:v>0.99079205638900003</c:v>
                </c:pt>
                <c:pt idx="302">
                  <c:v>0.99079205638900003</c:v>
                </c:pt>
                <c:pt idx="303">
                  <c:v>0.90371650881900001</c:v>
                </c:pt>
                <c:pt idx="304">
                  <c:v>1.026893987772</c:v>
                </c:pt>
                <c:pt idx="305">
                  <c:v>1.0957447011429999</c:v>
                </c:pt>
                <c:pt idx="306">
                  <c:v>1.0354409921859999</c:v>
                </c:pt>
                <c:pt idx="307">
                  <c:v>1.0580442908309999</c:v>
                </c:pt>
                <c:pt idx="308">
                  <c:v>1.0580442908309999</c:v>
                </c:pt>
                <c:pt idx="309">
                  <c:v>1.0580442908309999</c:v>
                </c:pt>
                <c:pt idx="310">
                  <c:v>1.0937783709110001</c:v>
                </c:pt>
                <c:pt idx="311">
                  <c:v>1.078400977247</c:v>
                </c:pt>
                <c:pt idx="312">
                  <c:v>1.111654051371</c:v>
                </c:pt>
                <c:pt idx="313">
                  <c:v>1.2040871857190001</c:v>
                </c:pt>
                <c:pt idx="314">
                  <c:v>1.316966514855</c:v>
                </c:pt>
                <c:pt idx="315">
                  <c:v>1.316966514855</c:v>
                </c:pt>
                <c:pt idx="316">
                  <c:v>1.316966514855</c:v>
                </c:pt>
                <c:pt idx="317">
                  <c:v>1.3392286128799999</c:v>
                </c:pt>
                <c:pt idx="318">
                  <c:v>1.3337423185720001</c:v>
                </c:pt>
                <c:pt idx="319">
                  <c:v>1.326723084662</c:v>
                </c:pt>
                <c:pt idx="320">
                  <c:v>1.2873066746049999</c:v>
                </c:pt>
                <c:pt idx="321">
                  <c:v>1.3955679680819999</c:v>
                </c:pt>
                <c:pt idx="322">
                  <c:v>1.3955679680819999</c:v>
                </c:pt>
                <c:pt idx="323">
                  <c:v>1.3955679680819999</c:v>
                </c:pt>
                <c:pt idx="324">
                  <c:v>1.474856575047</c:v>
                </c:pt>
                <c:pt idx="325">
                  <c:v>1.4473271197619999</c:v>
                </c:pt>
                <c:pt idx="326">
                  <c:v>1.3794291505859999</c:v>
                </c:pt>
                <c:pt idx="327">
                  <c:v>1.362307256851</c:v>
                </c:pt>
                <c:pt idx="328">
                  <c:v>1.322663303783</c:v>
                </c:pt>
                <c:pt idx="329">
                  <c:v>1.322663303783</c:v>
                </c:pt>
                <c:pt idx="330">
                  <c:v>1.322663303783</c:v>
                </c:pt>
                <c:pt idx="331">
                  <c:v>1.282966214997</c:v>
                </c:pt>
                <c:pt idx="332">
                  <c:v>1.195421038761</c:v>
                </c:pt>
                <c:pt idx="333">
                  <c:v>1.2079713172969999</c:v>
                </c:pt>
                <c:pt idx="334">
                  <c:v>1.285486043461</c:v>
                </c:pt>
                <c:pt idx="335">
                  <c:v>1.3271333680920001</c:v>
                </c:pt>
                <c:pt idx="336">
                  <c:v>1.3271333680920001</c:v>
                </c:pt>
                <c:pt idx="337">
                  <c:v>1.3271333680920001</c:v>
                </c:pt>
                <c:pt idx="338">
                  <c:v>1.3046692839180001</c:v>
                </c:pt>
                <c:pt idx="339">
                  <c:v>1.282299021045</c:v>
                </c:pt>
                <c:pt idx="340">
                  <c:v>1.3423844188489999</c:v>
                </c:pt>
                <c:pt idx="341">
                  <c:v>1.285486163186</c:v>
                </c:pt>
                <c:pt idx="342">
                  <c:v>1.261344834667</c:v>
                </c:pt>
                <c:pt idx="343">
                  <c:v>1.261344834667</c:v>
                </c:pt>
                <c:pt idx="344">
                  <c:v>1.261344834667</c:v>
                </c:pt>
                <c:pt idx="345">
                  <c:v>1.2477458949119999</c:v>
                </c:pt>
                <c:pt idx="346">
                  <c:v>1.285992837467</c:v>
                </c:pt>
                <c:pt idx="347">
                  <c:v>1.3184731488270001</c:v>
                </c:pt>
                <c:pt idx="348">
                  <c:v>1.281840352376</c:v>
                </c:pt>
                <c:pt idx="349">
                  <c:v>1.2744172849119999</c:v>
                </c:pt>
                <c:pt idx="350">
                  <c:v>1.2744172849119999</c:v>
                </c:pt>
                <c:pt idx="351">
                  <c:v>1.2744172849119999</c:v>
                </c:pt>
                <c:pt idx="352">
                  <c:v>1.208522856461</c:v>
                </c:pt>
                <c:pt idx="353">
                  <c:v>1.2758029012459999</c:v>
                </c:pt>
                <c:pt idx="354">
                  <c:v>1.2188333345710001</c:v>
                </c:pt>
                <c:pt idx="355">
                  <c:v>1.113066587127</c:v>
                </c:pt>
                <c:pt idx="356">
                  <c:v>1.0844783980479999</c:v>
                </c:pt>
                <c:pt idx="357">
                  <c:v>1.0844783980479999</c:v>
                </c:pt>
                <c:pt idx="358">
                  <c:v>1.0844783980479999</c:v>
                </c:pt>
                <c:pt idx="359">
                  <c:v>1.082972925615</c:v>
                </c:pt>
                <c:pt idx="360">
                  <c:v>1.0314318038520001</c:v>
                </c:pt>
                <c:pt idx="361">
                  <c:v>1.1229848915639999</c:v>
                </c:pt>
                <c:pt idx="362">
                  <c:v>1.1563689946239999</c:v>
                </c:pt>
                <c:pt idx="363">
                  <c:v>1.1065723846669999</c:v>
                </c:pt>
                <c:pt idx="364">
                  <c:v>1.1065723846669999</c:v>
                </c:pt>
                <c:pt idx="365">
                  <c:v>1.1065723846669999</c:v>
                </c:pt>
                <c:pt idx="366">
                  <c:v>1.136350712741</c:v>
                </c:pt>
                <c:pt idx="367">
                  <c:v>1.2141770591309999</c:v>
                </c:pt>
                <c:pt idx="368">
                  <c:v>1.316718021579</c:v>
                </c:pt>
                <c:pt idx="369">
                  <c:v>1.365488432077</c:v>
                </c:pt>
                <c:pt idx="370">
                  <c:v>1.37207316256</c:v>
                </c:pt>
                <c:pt idx="371">
                  <c:v>1.37207316256</c:v>
                </c:pt>
                <c:pt idx="372">
                  <c:v>1.37207316256</c:v>
                </c:pt>
                <c:pt idx="373">
                  <c:v>1.460089906726</c:v>
                </c:pt>
                <c:pt idx="374">
                  <c:v>1.4017127615589999</c:v>
                </c:pt>
                <c:pt idx="375">
                  <c:v>1.446158991403</c:v>
                </c:pt>
                <c:pt idx="376">
                  <c:v>1.3710201372390001</c:v>
                </c:pt>
                <c:pt idx="377">
                  <c:v>1.314323594452</c:v>
                </c:pt>
                <c:pt idx="378">
                  <c:v>1.314323594452</c:v>
                </c:pt>
                <c:pt idx="379">
                  <c:v>1.314323594452</c:v>
                </c:pt>
                <c:pt idx="380">
                  <c:v>1.3246785352770001</c:v>
                </c:pt>
                <c:pt idx="381">
                  <c:v>1.346500452968</c:v>
                </c:pt>
                <c:pt idx="382">
                  <c:v>1.27006606007</c:v>
                </c:pt>
                <c:pt idx="383">
                  <c:v>1.2201311498980001</c:v>
                </c:pt>
                <c:pt idx="384">
                  <c:v>1.2402978850490001</c:v>
                </c:pt>
                <c:pt idx="385">
                  <c:v>1.2402978850490001</c:v>
                </c:pt>
                <c:pt idx="386">
                  <c:v>1.2402978850490001</c:v>
                </c:pt>
                <c:pt idx="387">
                  <c:v>1.364474151737</c:v>
                </c:pt>
                <c:pt idx="388">
                  <c:v>1.361675954843</c:v>
                </c:pt>
                <c:pt idx="389">
                  <c:v>1.395253823387</c:v>
                </c:pt>
                <c:pt idx="390">
                  <c:v>1.41097575801</c:v>
                </c:pt>
                <c:pt idx="391">
                  <c:v>1.41170563049</c:v>
                </c:pt>
                <c:pt idx="392">
                  <c:v>1.41170563049</c:v>
                </c:pt>
                <c:pt idx="393">
                  <c:v>1.41170563049</c:v>
                </c:pt>
                <c:pt idx="394">
                  <c:v>1.393841974776</c:v>
                </c:pt>
                <c:pt idx="395">
                  <c:v>1.4292130872169999</c:v>
                </c:pt>
                <c:pt idx="396">
                  <c:v>1.385559762095</c:v>
                </c:pt>
                <c:pt idx="397">
                  <c:v>1.406354187884</c:v>
                </c:pt>
                <c:pt idx="398">
                  <c:v>1.4037965185550001</c:v>
                </c:pt>
                <c:pt idx="399">
                  <c:v>1.4037965185550001</c:v>
                </c:pt>
                <c:pt idx="400">
                  <c:v>1.4037965185550001</c:v>
                </c:pt>
                <c:pt idx="401">
                  <c:v>1.3854794821250001</c:v>
                </c:pt>
                <c:pt idx="402">
                  <c:v>1.3955732809979999</c:v>
                </c:pt>
                <c:pt idx="403">
                  <c:v>1.3479595113480001</c:v>
                </c:pt>
                <c:pt idx="404">
                  <c:v>1.340222247327</c:v>
                </c:pt>
                <c:pt idx="405">
                  <c:v>1.2981111634110001</c:v>
                </c:pt>
                <c:pt idx="406">
                  <c:v>1.2981111634110001</c:v>
                </c:pt>
                <c:pt idx="407">
                  <c:v>1.2981111634110001</c:v>
                </c:pt>
                <c:pt idx="408">
                  <c:v>1.3627843964819999</c:v>
                </c:pt>
                <c:pt idx="409">
                  <c:v>1.3521206492219999</c:v>
                </c:pt>
                <c:pt idx="410">
                  <c:v>1.3302897696280001</c:v>
                </c:pt>
                <c:pt idx="411">
                  <c:v>1.38875038939</c:v>
                </c:pt>
                <c:pt idx="412">
                  <c:v>1.353630850239</c:v>
                </c:pt>
                <c:pt idx="413">
                  <c:v>1.353630850239</c:v>
                </c:pt>
                <c:pt idx="414">
                  <c:v>1.353630850239</c:v>
                </c:pt>
                <c:pt idx="415">
                  <c:v>1.393331629155</c:v>
                </c:pt>
                <c:pt idx="416">
                  <c:v>1.383720818524</c:v>
                </c:pt>
                <c:pt idx="417">
                  <c:v>1.36728856528</c:v>
                </c:pt>
                <c:pt idx="418">
                  <c:v>1.3162217190909999</c:v>
                </c:pt>
                <c:pt idx="419">
                  <c:v>1.323117239074</c:v>
                </c:pt>
                <c:pt idx="420">
                  <c:v>1.323117239074</c:v>
                </c:pt>
                <c:pt idx="421">
                  <c:v>1.323117239074</c:v>
                </c:pt>
                <c:pt idx="422">
                  <c:v>1.273082111168</c:v>
                </c:pt>
                <c:pt idx="423">
                  <c:v>1.2049272754789999</c:v>
                </c:pt>
                <c:pt idx="424">
                  <c:v>1.2554808043229999</c:v>
                </c:pt>
                <c:pt idx="425">
                  <c:v>1.2238579769569999</c:v>
                </c:pt>
                <c:pt idx="426">
                  <c:v>1.2170692537779999</c:v>
                </c:pt>
                <c:pt idx="427">
                  <c:v>1.2170692537779999</c:v>
                </c:pt>
                <c:pt idx="428">
                  <c:v>1.2170692537779999</c:v>
                </c:pt>
                <c:pt idx="429">
                  <c:v>1.1924580951779999</c:v>
                </c:pt>
                <c:pt idx="430">
                  <c:v>1.2600437623659999</c:v>
                </c:pt>
                <c:pt idx="431">
                  <c:v>1.139506575792</c:v>
                </c:pt>
                <c:pt idx="432">
                  <c:v>1.1303235687169999</c:v>
                </c:pt>
                <c:pt idx="433">
                  <c:v>1.0946582642889999</c:v>
                </c:pt>
                <c:pt idx="434">
                  <c:v>1.0946582642889999</c:v>
                </c:pt>
                <c:pt idx="435">
                  <c:v>1.0946582642889999</c:v>
                </c:pt>
                <c:pt idx="436">
                  <c:v>1.0946582642889999</c:v>
                </c:pt>
                <c:pt idx="437">
                  <c:v>1.036153369437</c:v>
                </c:pt>
                <c:pt idx="438">
                  <c:v>1.057894662172</c:v>
                </c:pt>
                <c:pt idx="439">
                  <c:v>1.0967099877699999</c:v>
                </c:pt>
                <c:pt idx="440">
                  <c:v>1.062699805382</c:v>
                </c:pt>
                <c:pt idx="441">
                  <c:v>1.062699805382</c:v>
                </c:pt>
                <c:pt idx="442">
                  <c:v>1.062699805382</c:v>
                </c:pt>
                <c:pt idx="443">
                  <c:v>1.0343619195230001</c:v>
                </c:pt>
                <c:pt idx="444">
                  <c:v>1.0230305144339999</c:v>
                </c:pt>
                <c:pt idx="445">
                  <c:v>1.066645468415</c:v>
                </c:pt>
                <c:pt idx="446">
                  <c:v>1.0972080918910001</c:v>
                </c:pt>
                <c:pt idx="447">
                  <c:v>1.0060010472430001</c:v>
                </c:pt>
                <c:pt idx="448">
                  <c:v>1.0060010472430001</c:v>
                </c:pt>
                <c:pt idx="449">
                  <c:v>1.0060010472430001</c:v>
                </c:pt>
                <c:pt idx="450">
                  <c:v>1.0285483661879999</c:v>
                </c:pt>
                <c:pt idx="451">
                  <c:v>0.97466294283199995</c:v>
                </c:pt>
                <c:pt idx="452">
                  <c:v>0.95801800372900003</c:v>
                </c:pt>
                <c:pt idx="453">
                  <c:v>1.003212022991</c:v>
                </c:pt>
                <c:pt idx="454">
                  <c:v>1.0039642554179999</c:v>
                </c:pt>
                <c:pt idx="455">
                  <c:v>1.0039642554179999</c:v>
                </c:pt>
                <c:pt idx="456">
                  <c:v>1.0039642554179999</c:v>
                </c:pt>
                <c:pt idx="457">
                  <c:v>1.005242017819</c:v>
                </c:pt>
                <c:pt idx="458">
                  <c:v>0.98887960938700004</c:v>
                </c:pt>
                <c:pt idx="459">
                  <c:v>0.95019252215899996</c:v>
                </c:pt>
                <c:pt idx="460">
                  <c:v>0.99757595137400001</c:v>
                </c:pt>
                <c:pt idx="461">
                  <c:v>0.955930637232</c:v>
                </c:pt>
                <c:pt idx="462">
                  <c:v>0.955930637232</c:v>
                </c:pt>
                <c:pt idx="463">
                  <c:v>0.955930637232</c:v>
                </c:pt>
                <c:pt idx="464">
                  <c:v>0.952748722439</c:v>
                </c:pt>
                <c:pt idx="465">
                  <c:v>0.952748722439</c:v>
                </c:pt>
                <c:pt idx="466">
                  <c:v>0.952748722439</c:v>
                </c:pt>
                <c:pt idx="467">
                  <c:v>0.97355713951599998</c:v>
                </c:pt>
                <c:pt idx="468">
                  <c:v>0.92486520396399996</c:v>
                </c:pt>
                <c:pt idx="469">
                  <c:v>0.92486520396399996</c:v>
                </c:pt>
                <c:pt idx="470">
                  <c:v>0.92486520396399996</c:v>
                </c:pt>
                <c:pt idx="471">
                  <c:v>0.92486520396399996</c:v>
                </c:pt>
                <c:pt idx="472">
                  <c:v>0.92486520396399996</c:v>
                </c:pt>
                <c:pt idx="473">
                  <c:v>0.99827673839999997</c:v>
                </c:pt>
                <c:pt idx="474">
                  <c:v>1.028060678733</c:v>
                </c:pt>
                <c:pt idx="475">
                  <c:v>1.037917536071</c:v>
                </c:pt>
                <c:pt idx="476">
                  <c:v>1.037917536071</c:v>
                </c:pt>
                <c:pt idx="477">
                  <c:v>1.037917536071</c:v>
                </c:pt>
                <c:pt idx="478">
                  <c:v>1.0436853182470001</c:v>
                </c:pt>
                <c:pt idx="479">
                  <c:v>1.099805014577</c:v>
                </c:pt>
                <c:pt idx="480">
                  <c:v>1.0642838478809999</c:v>
                </c:pt>
                <c:pt idx="481">
                  <c:v>1.105331558294</c:v>
                </c:pt>
                <c:pt idx="482">
                  <c:v>1.0946121112089999</c:v>
                </c:pt>
                <c:pt idx="483">
                  <c:v>1.0946121112089999</c:v>
                </c:pt>
                <c:pt idx="484">
                  <c:v>1.0946121112089999</c:v>
                </c:pt>
                <c:pt idx="485">
                  <c:v>1.075689743911</c:v>
                </c:pt>
                <c:pt idx="486">
                  <c:v>1.075689743911</c:v>
                </c:pt>
                <c:pt idx="487">
                  <c:v>1.075689743911</c:v>
                </c:pt>
                <c:pt idx="488">
                  <c:v>1.0238542037030001</c:v>
                </c:pt>
                <c:pt idx="489">
                  <c:v>1.01950238796</c:v>
                </c:pt>
                <c:pt idx="490">
                  <c:v>1.01950238796</c:v>
                </c:pt>
                <c:pt idx="491">
                  <c:v>1.01950238796</c:v>
                </c:pt>
                <c:pt idx="492">
                  <c:v>1.0326611205330001</c:v>
                </c:pt>
                <c:pt idx="493">
                  <c:v>1.0872070587939999</c:v>
                </c:pt>
                <c:pt idx="494">
                  <c:v>1.0799743089739999</c:v>
                </c:pt>
                <c:pt idx="495">
                  <c:v>1.0818817751500001</c:v>
                </c:pt>
                <c:pt idx="496">
                  <c:v>1.0850323383260001</c:v>
                </c:pt>
                <c:pt idx="497">
                  <c:v>1.0850323383260001</c:v>
                </c:pt>
                <c:pt idx="498">
                  <c:v>1.0850323383260001</c:v>
                </c:pt>
                <c:pt idx="499">
                  <c:v>1.084019850894</c:v>
                </c:pt>
                <c:pt idx="500">
                  <c:v>1.064034868862</c:v>
                </c:pt>
                <c:pt idx="501">
                  <c:v>1.0696928421909999</c:v>
                </c:pt>
                <c:pt idx="502">
                  <c:v>1.0644857697750001</c:v>
                </c:pt>
                <c:pt idx="503">
                  <c:v>1.1188461626890001</c:v>
                </c:pt>
                <c:pt idx="504">
                  <c:v>1.1188461626890001</c:v>
                </c:pt>
                <c:pt idx="505">
                  <c:v>1.1188461626890001</c:v>
                </c:pt>
                <c:pt idx="506">
                  <c:v>1.1147721932300001</c:v>
                </c:pt>
                <c:pt idx="507">
                  <c:v>1.095760755263</c:v>
                </c:pt>
                <c:pt idx="508">
                  <c:v>1.0970264331149999</c:v>
                </c:pt>
                <c:pt idx="509">
                  <c:v>1.0725263975329999</c:v>
                </c:pt>
                <c:pt idx="510">
                  <c:v>1.0483409101479999</c:v>
                </c:pt>
                <c:pt idx="511">
                  <c:v>1.0483409101479999</c:v>
                </c:pt>
                <c:pt idx="512">
                  <c:v>1.0483409101479999</c:v>
                </c:pt>
                <c:pt idx="513">
                  <c:v>1.0514542420590001</c:v>
                </c:pt>
                <c:pt idx="514">
                  <c:v>0.971188130052</c:v>
                </c:pt>
                <c:pt idx="515">
                  <c:v>0.971188130052</c:v>
                </c:pt>
                <c:pt idx="516">
                  <c:v>0.971188130052</c:v>
                </c:pt>
                <c:pt idx="517">
                  <c:v>0.98546250965399995</c:v>
                </c:pt>
                <c:pt idx="518">
                  <c:v>0.98546250965399995</c:v>
                </c:pt>
                <c:pt idx="519">
                  <c:v>0.98546250965399995</c:v>
                </c:pt>
                <c:pt idx="520">
                  <c:v>0.99964987716300002</c:v>
                </c:pt>
                <c:pt idx="521">
                  <c:v>0.92430871161600003</c:v>
                </c:pt>
                <c:pt idx="522">
                  <c:v>0.905154188478</c:v>
                </c:pt>
                <c:pt idx="523">
                  <c:v>0.93771788122699995</c:v>
                </c:pt>
                <c:pt idx="524">
                  <c:v>0.94658606967100001</c:v>
                </c:pt>
                <c:pt idx="525">
                  <c:v>0.94658606967100001</c:v>
                </c:pt>
                <c:pt idx="526">
                  <c:v>0.94658606967100001</c:v>
                </c:pt>
                <c:pt idx="527">
                  <c:v>0.934425492754</c:v>
                </c:pt>
                <c:pt idx="528">
                  <c:v>0.96450404957900004</c:v>
                </c:pt>
                <c:pt idx="529">
                  <c:v>1.0002310114149999</c:v>
                </c:pt>
                <c:pt idx="530">
                  <c:v>0.95568977242499997</c:v>
                </c:pt>
                <c:pt idx="531">
                  <c:v>0.95028241832899996</c:v>
                </c:pt>
                <c:pt idx="532">
                  <c:v>0.95028241832899996</c:v>
                </c:pt>
                <c:pt idx="533">
                  <c:v>0.95028241832899996</c:v>
                </c:pt>
                <c:pt idx="534">
                  <c:v>0.88027968500599996</c:v>
                </c:pt>
                <c:pt idx="535">
                  <c:v>0.86683051240499998</c:v>
                </c:pt>
                <c:pt idx="536">
                  <c:v>0.84426721632400004</c:v>
                </c:pt>
                <c:pt idx="537">
                  <c:v>0.83409666979700003</c:v>
                </c:pt>
                <c:pt idx="538">
                  <c:v>0.83598042510299997</c:v>
                </c:pt>
                <c:pt idx="539">
                  <c:v>0.83598042510299997</c:v>
                </c:pt>
                <c:pt idx="540">
                  <c:v>0.83598042510299997</c:v>
                </c:pt>
                <c:pt idx="541">
                  <c:v>0.89234230569100004</c:v>
                </c:pt>
                <c:pt idx="542">
                  <c:v>0.91718803337499999</c:v>
                </c:pt>
                <c:pt idx="543">
                  <c:v>0.88346467150200003</c:v>
                </c:pt>
                <c:pt idx="544">
                  <c:v>0.92813668394600002</c:v>
                </c:pt>
                <c:pt idx="545">
                  <c:v>0.92509010896900001</c:v>
                </c:pt>
                <c:pt idx="546">
                  <c:v>0.92509010896900001</c:v>
                </c:pt>
                <c:pt idx="547">
                  <c:v>0.92509010896900001</c:v>
                </c:pt>
                <c:pt idx="548">
                  <c:v>0.91649648159099995</c:v>
                </c:pt>
                <c:pt idx="549">
                  <c:v>0.90980455390199999</c:v>
                </c:pt>
                <c:pt idx="550">
                  <c:v>0.90058977303599996</c:v>
                </c:pt>
                <c:pt idx="551">
                  <c:v>0.88858504376299996</c:v>
                </c:pt>
                <c:pt idx="552">
                  <c:v>0.87609064604200004</c:v>
                </c:pt>
                <c:pt idx="553">
                  <c:v>0.87609064604200004</c:v>
                </c:pt>
                <c:pt idx="554">
                  <c:v>0.87609064604200004</c:v>
                </c:pt>
                <c:pt idx="555">
                  <c:v>0.86825987509799996</c:v>
                </c:pt>
                <c:pt idx="556">
                  <c:v>0.88442699578299999</c:v>
                </c:pt>
                <c:pt idx="557">
                  <c:v>0.90463908897599998</c:v>
                </c:pt>
                <c:pt idx="558">
                  <c:v>0.91442282479400006</c:v>
                </c:pt>
                <c:pt idx="559">
                  <c:v>0.92259413631200005</c:v>
                </c:pt>
                <c:pt idx="560">
                  <c:v>0.92259413631200005</c:v>
                </c:pt>
                <c:pt idx="561">
                  <c:v>0.92259413631200005</c:v>
                </c:pt>
                <c:pt idx="562">
                  <c:v>0.93268209454600004</c:v>
                </c:pt>
                <c:pt idx="563">
                  <c:v>0.89717139541299995</c:v>
                </c:pt>
                <c:pt idx="564">
                  <c:v>0.89914306976299996</c:v>
                </c:pt>
                <c:pt idx="565">
                  <c:v>0.930039593931</c:v>
                </c:pt>
                <c:pt idx="566">
                  <c:v>0.95194879846299996</c:v>
                </c:pt>
                <c:pt idx="567">
                  <c:v>0.95194879846299996</c:v>
                </c:pt>
                <c:pt idx="568">
                  <c:v>0.95194879846299996</c:v>
                </c:pt>
                <c:pt idx="569">
                  <c:v>1.0342234924410001</c:v>
                </c:pt>
                <c:pt idx="570">
                  <c:v>1.0252147724980001</c:v>
                </c:pt>
                <c:pt idx="571">
                  <c:v>0.99200261591200001</c:v>
                </c:pt>
                <c:pt idx="572">
                  <c:v>1.0096815045480001</c:v>
                </c:pt>
                <c:pt idx="573">
                  <c:v>0.98873848795800001</c:v>
                </c:pt>
                <c:pt idx="574">
                  <c:v>0.98873848795800001</c:v>
                </c:pt>
                <c:pt idx="575">
                  <c:v>0.98873848795800001</c:v>
                </c:pt>
                <c:pt idx="576">
                  <c:v>0.97020861114199997</c:v>
                </c:pt>
                <c:pt idx="577">
                  <c:v>0.97827604642400001</c:v>
                </c:pt>
                <c:pt idx="578">
                  <c:v>0.97827604642400001</c:v>
                </c:pt>
                <c:pt idx="579">
                  <c:v>0.94595669178300001</c:v>
                </c:pt>
                <c:pt idx="580">
                  <c:v>1.0145169370689999</c:v>
                </c:pt>
                <c:pt idx="581">
                  <c:v>1.0145169370689999</c:v>
                </c:pt>
                <c:pt idx="582">
                  <c:v>1.0145169370689999</c:v>
                </c:pt>
                <c:pt idx="583">
                  <c:v>1.026021351812</c:v>
                </c:pt>
                <c:pt idx="584">
                  <c:v>1.0650470730549999</c:v>
                </c:pt>
                <c:pt idx="585">
                  <c:v>1.0862478234790001</c:v>
                </c:pt>
                <c:pt idx="586">
                  <c:v>1.1078946986860001</c:v>
                </c:pt>
                <c:pt idx="587">
                  <c:v>1.050630536223</c:v>
                </c:pt>
                <c:pt idx="588">
                  <c:v>1.050630536223</c:v>
                </c:pt>
                <c:pt idx="589">
                  <c:v>1.050630536223</c:v>
                </c:pt>
                <c:pt idx="590">
                  <c:v>1.058091922067</c:v>
                </c:pt>
                <c:pt idx="591">
                  <c:v>1.0436809300480001</c:v>
                </c:pt>
                <c:pt idx="592">
                  <c:v>1.0335523348469999</c:v>
                </c:pt>
                <c:pt idx="593">
                  <c:v>1.0324645970749999</c:v>
                </c:pt>
                <c:pt idx="594">
                  <c:v>1.0127568115029999</c:v>
                </c:pt>
                <c:pt idx="595">
                  <c:v>1.0127568115029999</c:v>
                </c:pt>
                <c:pt idx="596">
                  <c:v>1.0127568115029999</c:v>
                </c:pt>
                <c:pt idx="597">
                  <c:v>1.0513343031439999</c:v>
                </c:pt>
                <c:pt idx="598">
                  <c:v>1.0744120000170001</c:v>
                </c:pt>
                <c:pt idx="599">
                  <c:v>1.101323258211</c:v>
                </c:pt>
                <c:pt idx="600">
                  <c:v>1.0876777179320001</c:v>
                </c:pt>
                <c:pt idx="601">
                  <c:v>1.0757356311190001</c:v>
                </c:pt>
                <c:pt idx="602">
                  <c:v>1.0757356311190001</c:v>
                </c:pt>
                <c:pt idx="603">
                  <c:v>1.0757356311190001</c:v>
                </c:pt>
                <c:pt idx="604">
                  <c:v>1.0184691581309999</c:v>
                </c:pt>
                <c:pt idx="605">
                  <c:v>0.92749252416000005</c:v>
                </c:pt>
                <c:pt idx="606">
                  <c:v>0.90279730651099999</c:v>
                </c:pt>
                <c:pt idx="607">
                  <c:v>0.90756150910800004</c:v>
                </c:pt>
                <c:pt idx="608">
                  <c:v>0.95549885345999996</c:v>
                </c:pt>
                <c:pt idx="609">
                  <c:v>0.95549885345999996</c:v>
                </c:pt>
                <c:pt idx="610">
                  <c:v>0.95549885345999996</c:v>
                </c:pt>
                <c:pt idx="611">
                  <c:v>0.94728394481800005</c:v>
                </c:pt>
                <c:pt idx="612">
                  <c:v>0.94339718599099998</c:v>
                </c:pt>
                <c:pt idx="613">
                  <c:v>0.94665962834999995</c:v>
                </c:pt>
                <c:pt idx="614">
                  <c:v>0.96452679057299995</c:v>
                </c:pt>
                <c:pt idx="615">
                  <c:v>0.901056892394</c:v>
                </c:pt>
                <c:pt idx="616">
                  <c:v>0.901056892394</c:v>
                </c:pt>
                <c:pt idx="617">
                  <c:v>0.901056892394</c:v>
                </c:pt>
                <c:pt idx="618">
                  <c:v>0.90450298594400003</c:v>
                </c:pt>
                <c:pt idx="619">
                  <c:v>0.93114653490699995</c:v>
                </c:pt>
                <c:pt idx="620">
                  <c:v>0.95727653419699998</c:v>
                </c:pt>
                <c:pt idx="621">
                  <c:v>1.0198647154689999</c:v>
                </c:pt>
                <c:pt idx="622">
                  <c:v>1.068822128174</c:v>
                </c:pt>
                <c:pt idx="623">
                  <c:v>1.068822128174</c:v>
                </c:pt>
                <c:pt idx="624">
                  <c:v>1.068822128174</c:v>
                </c:pt>
                <c:pt idx="625">
                  <c:v>0.98389052681</c:v>
                </c:pt>
                <c:pt idx="626">
                  <c:v>0.99370673914399998</c:v>
                </c:pt>
                <c:pt idx="627">
                  <c:v>0.99924460460800002</c:v>
                </c:pt>
                <c:pt idx="628">
                  <c:v>0.99924460460800002</c:v>
                </c:pt>
                <c:pt idx="629">
                  <c:v>0.99924460460800002</c:v>
                </c:pt>
                <c:pt idx="630">
                  <c:v>0.99924460460800002</c:v>
                </c:pt>
                <c:pt idx="631">
                  <c:v>0.99924460460800002</c:v>
                </c:pt>
                <c:pt idx="632">
                  <c:v>0.98010848336</c:v>
                </c:pt>
                <c:pt idx="633">
                  <c:v>0.97900164557400005</c:v>
                </c:pt>
                <c:pt idx="634">
                  <c:v>1.0574796780539999</c:v>
                </c:pt>
                <c:pt idx="635">
                  <c:v>1.004285050012</c:v>
                </c:pt>
                <c:pt idx="636">
                  <c:v>0.94508969543499999</c:v>
                </c:pt>
                <c:pt idx="637">
                  <c:v>0.94508969543499999</c:v>
                </c:pt>
                <c:pt idx="638">
                  <c:v>0.94508969543499999</c:v>
                </c:pt>
                <c:pt idx="639">
                  <c:v>1.0013951870219999</c:v>
                </c:pt>
                <c:pt idx="640">
                  <c:v>1.0564441822999999</c:v>
                </c:pt>
                <c:pt idx="641">
                  <c:v>1.125620765931</c:v>
                </c:pt>
                <c:pt idx="642">
                  <c:v>1.125620765931</c:v>
                </c:pt>
                <c:pt idx="643">
                  <c:v>1.125620765931</c:v>
                </c:pt>
                <c:pt idx="644">
                  <c:v>1.125620765931</c:v>
                </c:pt>
                <c:pt idx="645">
                  <c:v>1.125620765931</c:v>
                </c:pt>
                <c:pt idx="646">
                  <c:v>1.1515683660739999</c:v>
                </c:pt>
                <c:pt idx="647">
                  <c:v>1.095780189042</c:v>
                </c:pt>
                <c:pt idx="648">
                  <c:v>1.0446268211109999</c:v>
                </c:pt>
                <c:pt idx="649">
                  <c:v>1.0446268211109999</c:v>
                </c:pt>
                <c:pt idx="650">
                  <c:v>1.0446268211109999</c:v>
                </c:pt>
                <c:pt idx="651">
                  <c:v>1.0446268211109999</c:v>
                </c:pt>
                <c:pt idx="652">
                  <c:v>1.0446268211109999</c:v>
                </c:pt>
                <c:pt idx="653">
                  <c:v>0.96548712993600005</c:v>
                </c:pt>
                <c:pt idx="654">
                  <c:v>0.93116206906900001</c:v>
                </c:pt>
                <c:pt idx="655">
                  <c:v>0.95512659803199995</c:v>
                </c:pt>
                <c:pt idx="656">
                  <c:v>0.98409241781000001</c:v>
                </c:pt>
                <c:pt idx="657">
                  <c:v>0.96907842584799997</c:v>
                </c:pt>
                <c:pt idx="658">
                  <c:v>0.96907842584799997</c:v>
                </c:pt>
                <c:pt idx="659">
                  <c:v>0.96907842584799997</c:v>
                </c:pt>
                <c:pt idx="660">
                  <c:v>0.95877083512500005</c:v>
                </c:pt>
                <c:pt idx="661">
                  <c:v>0.97106081745600004</c:v>
                </c:pt>
                <c:pt idx="662">
                  <c:v>0.96378743693799995</c:v>
                </c:pt>
                <c:pt idx="663">
                  <c:v>0.95068816983399995</c:v>
                </c:pt>
                <c:pt idx="664">
                  <c:v>0.95074445127200002</c:v>
                </c:pt>
                <c:pt idx="665">
                  <c:v>0.95074445127200002</c:v>
                </c:pt>
                <c:pt idx="666">
                  <c:v>0.95074445127200002</c:v>
                </c:pt>
                <c:pt idx="667">
                  <c:v>0.96864274028499997</c:v>
                </c:pt>
                <c:pt idx="668">
                  <c:v>1.0171060549619999</c:v>
                </c:pt>
                <c:pt idx="669">
                  <c:v>1.059672031042</c:v>
                </c:pt>
                <c:pt idx="670">
                  <c:v>1.0615094256499999</c:v>
                </c:pt>
                <c:pt idx="671">
                  <c:v>1.036368400457</c:v>
                </c:pt>
                <c:pt idx="672">
                  <c:v>1.036368400457</c:v>
                </c:pt>
                <c:pt idx="673">
                  <c:v>1.036368400457</c:v>
                </c:pt>
                <c:pt idx="674">
                  <c:v>1.064579464361</c:v>
                </c:pt>
                <c:pt idx="675">
                  <c:v>1.064943773203</c:v>
                </c:pt>
                <c:pt idx="676">
                  <c:v>1.1258767330799999</c:v>
                </c:pt>
                <c:pt idx="677">
                  <c:v>1.085077709296</c:v>
                </c:pt>
                <c:pt idx="678">
                  <c:v>1.074151420035</c:v>
                </c:pt>
                <c:pt idx="679">
                  <c:v>1.074151420035</c:v>
                </c:pt>
                <c:pt idx="680">
                  <c:v>1.074151420035</c:v>
                </c:pt>
                <c:pt idx="681">
                  <c:v>1.0360378705540001</c:v>
                </c:pt>
                <c:pt idx="682">
                  <c:v>1.0455255770259999</c:v>
                </c:pt>
                <c:pt idx="683">
                  <c:v>1.1105032835090001</c:v>
                </c:pt>
                <c:pt idx="684">
                  <c:v>1.0856711803250001</c:v>
                </c:pt>
                <c:pt idx="685">
                  <c:v>1.0983874767870001</c:v>
                </c:pt>
                <c:pt idx="686">
                  <c:v>1.0983874767870001</c:v>
                </c:pt>
                <c:pt idx="687">
                  <c:v>1.0983874767870001</c:v>
                </c:pt>
                <c:pt idx="688">
                  <c:v>1.192136250243</c:v>
                </c:pt>
                <c:pt idx="689">
                  <c:v>1.1608810384970001</c:v>
                </c:pt>
                <c:pt idx="690">
                  <c:v>1.1328121948500001</c:v>
                </c:pt>
                <c:pt idx="691">
                  <c:v>1.1838488974770001</c:v>
                </c:pt>
                <c:pt idx="692">
                  <c:v>1.2089839282270001</c:v>
                </c:pt>
                <c:pt idx="693">
                  <c:v>1.2089839282270001</c:v>
                </c:pt>
                <c:pt idx="694">
                  <c:v>1.2089839282270001</c:v>
                </c:pt>
                <c:pt idx="695">
                  <c:v>1.1865359238990001</c:v>
                </c:pt>
                <c:pt idx="696">
                  <c:v>1.1664722230910001</c:v>
                </c:pt>
                <c:pt idx="697">
                  <c:v>1.1878776468459999</c:v>
                </c:pt>
                <c:pt idx="698">
                  <c:v>1.1886549610470001</c:v>
                </c:pt>
                <c:pt idx="699">
                  <c:v>1.20385701903</c:v>
                </c:pt>
                <c:pt idx="700">
                  <c:v>1.20385701903</c:v>
                </c:pt>
                <c:pt idx="701">
                  <c:v>1.20385701903</c:v>
                </c:pt>
                <c:pt idx="702">
                  <c:v>1.241049299455</c:v>
                </c:pt>
                <c:pt idx="703">
                  <c:v>1.301157877394</c:v>
                </c:pt>
                <c:pt idx="704">
                  <c:v>1.341806585716</c:v>
                </c:pt>
                <c:pt idx="705">
                  <c:v>1.2619103045990001</c:v>
                </c:pt>
                <c:pt idx="706">
                  <c:v>1.2369587721549999</c:v>
                </c:pt>
                <c:pt idx="707">
                  <c:v>1.2369587721549999</c:v>
                </c:pt>
                <c:pt idx="708">
                  <c:v>1.2369587721549999</c:v>
                </c:pt>
                <c:pt idx="709">
                  <c:v>1.1875288483590001</c:v>
                </c:pt>
                <c:pt idx="710">
                  <c:v>1.1579781185010001</c:v>
                </c:pt>
                <c:pt idx="711">
                  <c:v>1.168958353109</c:v>
                </c:pt>
                <c:pt idx="712">
                  <c:v>1.1423067301280001</c:v>
                </c:pt>
                <c:pt idx="713">
                  <c:v>1.060666915436</c:v>
                </c:pt>
                <c:pt idx="714">
                  <c:v>1.060666915436</c:v>
                </c:pt>
                <c:pt idx="715">
                  <c:v>1.060666915436</c:v>
                </c:pt>
                <c:pt idx="716">
                  <c:v>1.02680804403</c:v>
                </c:pt>
                <c:pt idx="717">
                  <c:v>1.1124821699459999</c:v>
                </c:pt>
                <c:pt idx="718">
                  <c:v>0.95069685635300005</c:v>
                </c:pt>
                <c:pt idx="719">
                  <c:v>0.98981996085599999</c:v>
                </c:pt>
                <c:pt idx="720">
                  <c:v>1.0478364718290001</c:v>
                </c:pt>
                <c:pt idx="721">
                  <c:v>1.0478364718290001</c:v>
                </c:pt>
                <c:pt idx="722">
                  <c:v>1.0478364718290001</c:v>
                </c:pt>
                <c:pt idx="723">
                  <c:v>1.084474444971</c:v>
                </c:pt>
                <c:pt idx="724">
                  <c:v>1.0854314530319999</c:v>
                </c:pt>
                <c:pt idx="725">
                  <c:v>1.095660175496</c:v>
                </c:pt>
                <c:pt idx="726">
                  <c:v>1.185749765358</c:v>
                </c:pt>
                <c:pt idx="727">
                  <c:v>1.1668273943180001</c:v>
                </c:pt>
                <c:pt idx="728">
                  <c:v>1.1668273943180001</c:v>
                </c:pt>
                <c:pt idx="729">
                  <c:v>1.1668273943180001</c:v>
                </c:pt>
                <c:pt idx="730">
                  <c:v>1.2193225366089999</c:v>
                </c:pt>
                <c:pt idx="731">
                  <c:v>1.1238230832939999</c:v>
                </c:pt>
                <c:pt idx="732">
                  <c:v>1.096072263236</c:v>
                </c:pt>
                <c:pt idx="733">
                  <c:v>1.041681522255</c:v>
                </c:pt>
                <c:pt idx="734">
                  <c:v>1.0611263452090001</c:v>
                </c:pt>
                <c:pt idx="735">
                  <c:v>1.0611263452090001</c:v>
                </c:pt>
                <c:pt idx="736">
                  <c:v>1.0611263452090001</c:v>
                </c:pt>
                <c:pt idx="737">
                  <c:v>1.044029727681</c:v>
                </c:pt>
                <c:pt idx="738">
                  <c:v>1.05469534733</c:v>
                </c:pt>
                <c:pt idx="739">
                  <c:v>1.062559438154</c:v>
                </c:pt>
                <c:pt idx="740">
                  <c:v>1.08691950987</c:v>
                </c:pt>
                <c:pt idx="741">
                  <c:v>1.046995647498</c:v>
                </c:pt>
                <c:pt idx="742">
                  <c:v>1.046995647498</c:v>
                </c:pt>
                <c:pt idx="743">
                  <c:v>1.046995647498</c:v>
                </c:pt>
                <c:pt idx="744">
                  <c:v>1.0857178412490001</c:v>
                </c:pt>
                <c:pt idx="745">
                  <c:v>1.0932042745399999</c:v>
                </c:pt>
                <c:pt idx="746">
                  <c:v>1.1307026518729999</c:v>
                </c:pt>
                <c:pt idx="747">
                  <c:v>1.1935130923199999</c:v>
                </c:pt>
                <c:pt idx="748">
                  <c:v>1.2351750338209999</c:v>
                </c:pt>
                <c:pt idx="749">
                  <c:v>1.2351750338209999</c:v>
                </c:pt>
                <c:pt idx="750">
                  <c:v>1.2351750338209999</c:v>
                </c:pt>
                <c:pt idx="751">
                  <c:v>1.2043196778880001</c:v>
                </c:pt>
                <c:pt idx="752">
                  <c:v>1.175786594744</c:v>
                </c:pt>
                <c:pt idx="753">
                  <c:v>1.183926727589</c:v>
                </c:pt>
                <c:pt idx="754">
                  <c:v>1.174847427032</c:v>
                </c:pt>
                <c:pt idx="755">
                  <c:v>1.175045003281</c:v>
                </c:pt>
                <c:pt idx="756">
                  <c:v>1.175045003281</c:v>
                </c:pt>
                <c:pt idx="757">
                  <c:v>1.175045003281</c:v>
                </c:pt>
                <c:pt idx="758">
                  <c:v>1.1864056854680001</c:v>
                </c:pt>
                <c:pt idx="759">
                  <c:v>1.1395031359259999</c:v>
                </c:pt>
                <c:pt idx="760">
                  <c:v>1.1012759208530001</c:v>
                </c:pt>
                <c:pt idx="761">
                  <c:v>1.198688781537</c:v>
                </c:pt>
                <c:pt idx="762">
                  <c:v>1.2267496953349999</c:v>
                </c:pt>
                <c:pt idx="763">
                  <c:v>1.2267496953349999</c:v>
                </c:pt>
                <c:pt idx="764">
                  <c:v>1.2267496953349999</c:v>
                </c:pt>
                <c:pt idx="765">
                  <c:v>1.241059263625</c:v>
                </c:pt>
                <c:pt idx="766">
                  <c:v>1.138779982328</c:v>
                </c:pt>
                <c:pt idx="767">
                  <c:v>1.15327813334</c:v>
                </c:pt>
                <c:pt idx="768">
                  <c:v>1.223078631998</c:v>
                </c:pt>
                <c:pt idx="769">
                  <c:v>1.2327092023349999</c:v>
                </c:pt>
                <c:pt idx="770">
                  <c:v>1.2327092023349999</c:v>
                </c:pt>
                <c:pt idx="771">
                  <c:v>1.2327092023349999</c:v>
                </c:pt>
                <c:pt idx="772">
                  <c:v>1.2309746519810001</c:v>
                </c:pt>
                <c:pt idx="773">
                  <c:v>1.2113662189159999</c:v>
                </c:pt>
                <c:pt idx="774">
                  <c:v>1.2188474744719999</c:v>
                </c:pt>
                <c:pt idx="775">
                  <c:v>1.3622031353720001</c:v>
                </c:pt>
                <c:pt idx="776">
                  <c:v>1.4011593512760001</c:v>
                </c:pt>
                <c:pt idx="777">
                  <c:v>1.4011593512760001</c:v>
                </c:pt>
                <c:pt idx="778">
                  <c:v>1.4011593512760001</c:v>
                </c:pt>
                <c:pt idx="779">
                  <c:v>1.350701758696</c:v>
                </c:pt>
                <c:pt idx="780">
                  <c:v>1.335153000037</c:v>
                </c:pt>
                <c:pt idx="781">
                  <c:v>1.257993747255</c:v>
                </c:pt>
                <c:pt idx="782">
                  <c:v>1.2359571351109999</c:v>
                </c:pt>
                <c:pt idx="783">
                  <c:v>1.2639274781709999</c:v>
                </c:pt>
                <c:pt idx="784">
                  <c:v>1.2639274781709999</c:v>
                </c:pt>
                <c:pt idx="785">
                  <c:v>1.2639274781709999</c:v>
                </c:pt>
                <c:pt idx="786">
                  <c:v>1.2969029776309999</c:v>
                </c:pt>
                <c:pt idx="787">
                  <c:v>1.2494956689009999</c:v>
                </c:pt>
                <c:pt idx="788">
                  <c:v>1.2498449141629999</c:v>
                </c:pt>
                <c:pt idx="789">
                  <c:v>1.2451693555859999</c:v>
                </c:pt>
                <c:pt idx="790">
                  <c:v>1.2451693555859999</c:v>
                </c:pt>
                <c:pt idx="791">
                  <c:v>1.2451693555859999</c:v>
                </c:pt>
                <c:pt idx="792">
                  <c:v>1.2451693555859999</c:v>
                </c:pt>
                <c:pt idx="793">
                  <c:v>1.2663513189469999</c:v>
                </c:pt>
                <c:pt idx="794">
                  <c:v>1.286513634719</c:v>
                </c:pt>
                <c:pt idx="795">
                  <c:v>1.245006172074</c:v>
                </c:pt>
                <c:pt idx="796">
                  <c:v>1.1771648123030001</c:v>
                </c:pt>
                <c:pt idx="797">
                  <c:v>1.2110903527700001</c:v>
                </c:pt>
                <c:pt idx="798">
                  <c:v>1.2110903527700001</c:v>
                </c:pt>
                <c:pt idx="799">
                  <c:v>1.2110903527700001</c:v>
                </c:pt>
                <c:pt idx="800">
                  <c:v>1.2041577695079999</c:v>
                </c:pt>
                <c:pt idx="801">
                  <c:v>1.217511946194</c:v>
                </c:pt>
                <c:pt idx="802">
                  <c:v>1.2187179535770001</c:v>
                </c:pt>
                <c:pt idx="803">
                  <c:v>1.18650367767</c:v>
                </c:pt>
                <c:pt idx="804">
                  <c:v>1.131433417607</c:v>
                </c:pt>
                <c:pt idx="805">
                  <c:v>1.131433417607</c:v>
                </c:pt>
                <c:pt idx="806">
                  <c:v>1.131433417607</c:v>
                </c:pt>
                <c:pt idx="807">
                  <c:v>1.2237949597540001</c:v>
                </c:pt>
                <c:pt idx="808">
                  <c:v>1.30460409845</c:v>
                </c:pt>
                <c:pt idx="809">
                  <c:v>1.349721156565</c:v>
                </c:pt>
                <c:pt idx="810">
                  <c:v>1.354999808421</c:v>
                </c:pt>
                <c:pt idx="811">
                  <c:v>1.3468437918039999</c:v>
                </c:pt>
                <c:pt idx="812">
                  <c:v>1.3468437918039999</c:v>
                </c:pt>
                <c:pt idx="813">
                  <c:v>1.3468437918039999</c:v>
                </c:pt>
                <c:pt idx="814">
                  <c:v>1.3084059831720001</c:v>
                </c:pt>
                <c:pt idx="815">
                  <c:v>1.263979607507</c:v>
                </c:pt>
                <c:pt idx="816">
                  <c:v>1.2664987511620001</c:v>
                </c:pt>
                <c:pt idx="817">
                  <c:v>1.247947486837</c:v>
                </c:pt>
                <c:pt idx="818">
                  <c:v>1.282959875952</c:v>
                </c:pt>
                <c:pt idx="819">
                  <c:v>1.282959875952</c:v>
                </c:pt>
                <c:pt idx="820">
                  <c:v>1.282959875952</c:v>
                </c:pt>
                <c:pt idx="821">
                  <c:v>1.300978852529</c:v>
                </c:pt>
                <c:pt idx="822">
                  <c:v>1.292992562017</c:v>
                </c:pt>
                <c:pt idx="823">
                  <c:v>1.333662354581</c:v>
                </c:pt>
                <c:pt idx="824">
                  <c:v>1.2943787977379999</c:v>
                </c:pt>
                <c:pt idx="825">
                  <c:v>1.2943787977379999</c:v>
                </c:pt>
                <c:pt idx="826">
                  <c:v>1.2943787977379999</c:v>
                </c:pt>
                <c:pt idx="827">
                  <c:v>1.2943787977379999</c:v>
                </c:pt>
                <c:pt idx="828">
                  <c:v>1.3010176088500001</c:v>
                </c:pt>
                <c:pt idx="829">
                  <c:v>1.394049765009</c:v>
                </c:pt>
                <c:pt idx="830">
                  <c:v>1.428523284423</c:v>
                </c:pt>
                <c:pt idx="831">
                  <c:v>1.4135661348990001</c:v>
                </c:pt>
                <c:pt idx="832">
                  <c:v>1.4577818901070001</c:v>
                </c:pt>
                <c:pt idx="833">
                  <c:v>1.4577818901070001</c:v>
                </c:pt>
                <c:pt idx="834">
                  <c:v>1.4577818901070001</c:v>
                </c:pt>
                <c:pt idx="835">
                  <c:v>1.4499306961030001</c:v>
                </c:pt>
                <c:pt idx="836">
                  <c:v>1.373605397015</c:v>
                </c:pt>
                <c:pt idx="837">
                  <c:v>1.430434996449</c:v>
                </c:pt>
                <c:pt idx="838">
                  <c:v>1.430434996449</c:v>
                </c:pt>
                <c:pt idx="839">
                  <c:v>1.430434996449</c:v>
                </c:pt>
                <c:pt idx="840">
                  <c:v>1.430434996449</c:v>
                </c:pt>
                <c:pt idx="841">
                  <c:v>1.430434996449</c:v>
                </c:pt>
                <c:pt idx="842">
                  <c:v>1.4747985620240001</c:v>
                </c:pt>
                <c:pt idx="843">
                  <c:v>1.4062232519360001</c:v>
                </c:pt>
                <c:pt idx="844">
                  <c:v>1.390879487646</c:v>
                </c:pt>
                <c:pt idx="845">
                  <c:v>1.3776113211559999</c:v>
                </c:pt>
                <c:pt idx="846">
                  <c:v>1.326745913383</c:v>
                </c:pt>
                <c:pt idx="847">
                  <c:v>1.326745913383</c:v>
                </c:pt>
                <c:pt idx="848">
                  <c:v>1.326745913383</c:v>
                </c:pt>
                <c:pt idx="849">
                  <c:v>1.369577168842</c:v>
                </c:pt>
                <c:pt idx="850">
                  <c:v>1.3132219494849999</c:v>
                </c:pt>
                <c:pt idx="851">
                  <c:v>1.331343561493</c:v>
                </c:pt>
                <c:pt idx="852">
                  <c:v>1.346249886938</c:v>
                </c:pt>
                <c:pt idx="853">
                  <c:v>1.335127369416</c:v>
                </c:pt>
                <c:pt idx="854">
                  <c:v>1.335127369416</c:v>
                </c:pt>
                <c:pt idx="855">
                  <c:v>1.335127369416</c:v>
                </c:pt>
                <c:pt idx="856">
                  <c:v>1.3534127614810001</c:v>
                </c:pt>
                <c:pt idx="857">
                  <c:v>1.4311980075370001</c:v>
                </c:pt>
                <c:pt idx="858">
                  <c:v>1.4047950658070001</c:v>
                </c:pt>
                <c:pt idx="859">
                  <c:v>1.4371467211190001</c:v>
                </c:pt>
                <c:pt idx="860">
                  <c:v>1.383848394243</c:v>
                </c:pt>
                <c:pt idx="861">
                  <c:v>1.383848394243</c:v>
                </c:pt>
                <c:pt idx="862">
                  <c:v>1.383848394243</c:v>
                </c:pt>
                <c:pt idx="863">
                  <c:v>1.3966200752410001</c:v>
                </c:pt>
                <c:pt idx="864">
                  <c:v>1.46236803578</c:v>
                </c:pt>
                <c:pt idx="865">
                  <c:v>1.4887746666049999</c:v>
                </c:pt>
                <c:pt idx="866">
                  <c:v>1.5403198563580001</c:v>
                </c:pt>
                <c:pt idx="867">
                  <c:v>1.52216110605</c:v>
                </c:pt>
                <c:pt idx="868">
                  <c:v>1.52216110605</c:v>
                </c:pt>
                <c:pt idx="869">
                  <c:v>1.52216110605</c:v>
                </c:pt>
                <c:pt idx="870">
                  <c:v>1.52216110605</c:v>
                </c:pt>
                <c:pt idx="871">
                  <c:v>1.5093928497769999</c:v>
                </c:pt>
                <c:pt idx="872">
                  <c:v>1.509020334033</c:v>
                </c:pt>
                <c:pt idx="873">
                  <c:v>1.4507163957489999</c:v>
                </c:pt>
                <c:pt idx="874">
                  <c:v>1.4833795594120001</c:v>
                </c:pt>
                <c:pt idx="875">
                  <c:v>1.4833795594120001</c:v>
                </c:pt>
                <c:pt idx="876">
                  <c:v>1.4833795594120001</c:v>
                </c:pt>
                <c:pt idx="877">
                  <c:v>1.4350257097129999</c:v>
                </c:pt>
                <c:pt idx="878">
                  <c:v>1.3840601975089999</c:v>
                </c:pt>
                <c:pt idx="879">
                  <c:v>1.3112938206060001</c:v>
                </c:pt>
                <c:pt idx="880">
                  <c:v>1.304849854537</c:v>
                </c:pt>
                <c:pt idx="881">
                  <c:v>1.3397747284349999</c:v>
                </c:pt>
                <c:pt idx="882">
                  <c:v>1.3397747284349999</c:v>
                </c:pt>
                <c:pt idx="883">
                  <c:v>1.3397747284349999</c:v>
                </c:pt>
                <c:pt idx="884">
                  <c:v>1.3579068805779999</c:v>
                </c:pt>
                <c:pt idx="885">
                  <c:v>1.3730604844150001</c:v>
                </c:pt>
                <c:pt idx="886">
                  <c:v>1.4171070714889999</c:v>
                </c:pt>
                <c:pt idx="887">
                  <c:v>1.374723163396</c:v>
                </c:pt>
                <c:pt idx="888">
                  <c:v>1.373926509236</c:v>
                </c:pt>
                <c:pt idx="889">
                  <c:v>1.373926509236</c:v>
                </c:pt>
                <c:pt idx="890">
                  <c:v>1.373926509236</c:v>
                </c:pt>
                <c:pt idx="891">
                  <c:v>1.3755994505810001</c:v>
                </c:pt>
                <c:pt idx="892">
                  <c:v>1.4490218441589999</c:v>
                </c:pt>
                <c:pt idx="893">
                  <c:v>1.445325519301</c:v>
                </c:pt>
                <c:pt idx="894">
                  <c:v>1.4464022448610001</c:v>
                </c:pt>
                <c:pt idx="895">
                  <c:v>1.4879392725439999</c:v>
                </c:pt>
                <c:pt idx="896">
                  <c:v>1.4879392725439999</c:v>
                </c:pt>
                <c:pt idx="897">
                  <c:v>1.4879392725439999</c:v>
                </c:pt>
                <c:pt idx="898">
                  <c:v>1.4843513591199999</c:v>
                </c:pt>
                <c:pt idx="899">
                  <c:v>1.563068227197</c:v>
                </c:pt>
                <c:pt idx="900">
                  <c:v>1.767770598824</c:v>
                </c:pt>
                <c:pt idx="901">
                  <c:v>1.6572763301119999</c:v>
                </c:pt>
                <c:pt idx="902">
                  <c:v>1.6313895581710001</c:v>
                </c:pt>
                <c:pt idx="903">
                  <c:v>1.6313895581710001</c:v>
                </c:pt>
                <c:pt idx="904">
                  <c:v>1.6313895581710001</c:v>
                </c:pt>
                <c:pt idx="905">
                  <c:v>1.6667685865919999</c:v>
                </c:pt>
                <c:pt idx="906">
                  <c:v>1.628182614083</c:v>
                </c:pt>
                <c:pt idx="907">
                  <c:v>1.500599009061</c:v>
                </c:pt>
                <c:pt idx="908">
                  <c:v>1.4671582566600001</c:v>
                </c:pt>
                <c:pt idx="909">
                  <c:v>1.455650287548</c:v>
                </c:pt>
                <c:pt idx="910">
                  <c:v>1.455650287548</c:v>
                </c:pt>
                <c:pt idx="911">
                  <c:v>1.455650287548</c:v>
                </c:pt>
                <c:pt idx="912">
                  <c:v>1.4435965978509999</c:v>
                </c:pt>
                <c:pt idx="913">
                  <c:v>1.5418990419330001</c:v>
                </c:pt>
                <c:pt idx="914">
                  <c:v>1.5507893533420001</c:v>
                </c:pt>
                <c:pt idx="915">
                  <c:v>1.5275157875959999</c:v>
                </c:pt>
                <c:pt idx="916">
                  <c:v>1.436475425085</c:v>
                </c:pt>
                <c:pt idx="917">
                  <c:v>1.436475425085</c:v>
                </c:pt>
                <c:pt idx="918">
                  <c:v>1.436475425085</c:v>
                </c:pt>
                <c:pt idx="919">
                  <c:v>1.4555733873529999</c:v>
                </c:pt>
                <c:pt idx="920">
                  <c:v>1.396885598638</c:v>
                </c:pt>
                <c:pt idx="921">
                  <c:v>1.3750598815049999</c:v>
                </c:pt>
                <c:pt idx="922">
                  <c:v>1.414377016874</c:v>
                </c:pt>
                <c:pt idx="923">
                  <c:v>1.449210975912</c:v>
                </c:pt>
                <c:pt idx="924">
                  <c:v>1.449210975912</c:v>
                </c:pt>
                <c:pt idx="925">
                  <c:v>1.449210975912</c:v>
                </c:pt>
                <c:pt idx="926">
                  <c:v>1.464767752058</c:v>
                </c:pt>
                <c:pt idx="927">
                  <c:v>1.5540583449909999</c:v>
                </c:pt>
                <c:pt idx="928">
                  <c:v>1.5555518015600001</c:v>
                </c:pt>
                <c:pt idx="929">
                  <c:v>1.557778785412</c:v>
                </c:pt>
                <c:pt idx="930">
                  <c:v>1.599761029253</c:v>
                </c:pt>
                <c:pt idx="931">
                  <c:v>1.599761029253</c:v>
                </c:pt>
                <c:pt idx="932">
                  <c:v>1.599761029253</c:v>
                </c:pt>
                <c:pt idx="933">
                  <c:v>1.599761029253</c:v>
                </c:pt>
                <c:pt idx="934">
                  <c:v>1.562364794574</c:v>
                </c:pt>
                <c:pt idx="935">
                  <c:v>1.593139064377</c:v>
                </c:pt>
                <c:pt idx="936">
                  <c:v>1.6447302726440001</c:v>
                </c:pt>
                <c:pt idx="937">
                  <c:v>1.635638060444</c:v>
                </c:pt>
                <c:pt idx="938">
                  <c:v>1.635638060444</c:v>
                </c:pt>
                <c:pt idx="939">
                  <c:v>1.635638060444</c:v>
                </c:pt>
                <c:pt idx="940">
                  <c:v>1.5610875350540001</c:v>
                </c:pt>
                <c:pt idx="941">
                  <c:v>1.566900420921</c:v>
                </c:pt>
                <c:pt idx="942">
                  <c:v>1.574460339474</c:v>
                </c:pt>
                <c:pt idx="943">
                  <c:v>1.5828179516450001</c:v>
                </c:pt>
                <c:pt idx="944">
                  <c:v>1.5900577749510001</c:v>
                </c:pt>
                <c:pt idx="945">
                  <c:v>1.5900577749510001</c:v>
                </c:pt>
                <c:pt idx="946">
                  <c:v>1.5900577749510001</c:v>
                </c:pt>
                <c:pt idx="947">
                  <c:v>1.570501117711</c:v>
                </c:pt>
                <c:pt idx="948">
                  <c:v>1.6043411983960001</c:v>
                </c:pt>
                <c:pt idx="949">
                  <c:v>1.5684033797100001</c:v>
                </c:pt>
                <c:pt idx="950">
                  <c:v>1.5404755181850001</c:v>
                </c:pt>
                <c:pt idx="951">
                  <c:v>1.545113252355</c:v>
                </c:pt>
                <c:pt idx="952">
                  <c:v>1.545113252355</c:v>
                </c:pt>
                <c:pt idx="953">
                  <c:v>1.545113252355</c:v>
                </c:pt>
                <c:pt idx="954">
                  <c:v>1.5372197342130001</c:v>
                </c:pt>
                <c:pt idx="955">
                  <c:v>1.6384643287080001</c:v>
                </c:pt>
                <c:pt idx="956">
                  <c:v>1.683994652232</c:v>
                </c:pt>
                <c:pt idx="957">
                  <c:v>1.6887727188299999</c:v>
                </c:pt>
                <c:pt idx="958">
                  <c:v>1.708776898749</c:v>
                </c:pt>
                <c:pt idx="959">
                  <c:v>1.708776898749</c:v>
                </c:pt>
                <c:pt idx="960">
                  <c:v>1.708776898749</c:v>
                </c:pt>
                <c:pt idx="961">
                  <c:v>1.664386913605</c:v>
                </c:pt>
                <c:pt idx="962">
                  <c:v>1.715669125574</c:v>
                </c:pt>
                <c:pt idx="963">
                  <c:v>1.687848497606</c:v>
                </c:pt>
                <c:pt idx="964">
                  <c:v>1.6299672013519999</c:v>
                </c:pt>
                <c:pt idx="965">
                  <c:v>1.643564050218</c:v>
                </c:pt>
                <c:pt idx="966">
                  <c:v>1.643564050218</c:v>
                </c:pt>
                <c:pt idx="967">
                  <c:v>1.643564050218</c:v>
                </c:pt>
                <c:pt idx="968">
                  <c:v>1.6261529153459999</c:v>
                </c:pt>
                <c:pt idx="969">
                  <c:v>1.6865195877329999</c:v>
                </c:pt>
                <c:pt idx="970">
                  <c:v>1.6378258443810001</c:v>
                </c:pt>
                <c:pt idx="971">
                  <c:v>1.6214289120359999</c:v>
                </c:pt>
                <c:pt idx="972">
                  <c:v>1.6667125876069999</c:v>
                </c:pt>
                <c:pt idx="973">
                  <c:v>1.6667125876069999</c:v>
                </c:pt>
                <c:pt idx="974">
                  <c:v>1.6667125876069999</c:v>
                </c:pt>
                <c:pt idx="975">
                  <c:v>1.7052108694979999</c:v>
                </c:pt>
                <c:pt idx="976">
                  <c:v>1.6711997929969999</c:v>
                </c:pt>
                <c:pt idx="977">
                  <c:v>1.704096316357</c:v>
                </c:pt>
                <c:pt idx="978">
                  <c:v>1.637323759572</c:v>
                </c:pt>
                <c:pt idx="979">
                  <c:v>1.561618569</c:v>
                </c:pt>
                <c:pt idx="980">
                  <c:v>1.561618569</c:v>
                </c:pt>
                <c:pt idx="981">
                  <c:v>1.561618569</c:v>
                </c:pt>
                <c:pt idx="982">
                  <c:v>1.561618569</c:v>
                </c:pt>
                <c:pt idx="983">
                  <c:v>1.561618569</c:v>
                </c:pt>
                <c:pt idx="984">
                  <c:v>1.561618569</c:v>
                </c:pt>
                <c:pt idx="985">
                  <c:v>1.601292627526</c:v>
                </c:pt>
                <c:pt idx="986">
                  <c:v>1.6217934403409999</c:v>
                </c:pt>
                <c:pt idx="987">
                  <c:v>1.6217934403409999</c:v>
                </c:pt>
                <c:pt idx="988">
                  <c:v>1.6217934403409999</c:v>
                </c:pt>
                <c:pt idx="989">
                  <c:v>1.5342567350859999</c:v>
                </c:pt>
                <c:pt idx="990">
                  <c:v>1.5217215296169999</c:v>
                </c:pt>
                <c:pt idx="991">
                  <c:v>1.5217215296169999</c:v>
                </c:pt>
                <c:pt idx="992">
                  <c:v>1.5217215296169999</c:v>
                </c:pt>
                <c:pt idx="993">
                  <c:v>1.547985949354</c:v>
                </c:pt>
                <c:pt idx="994">
                  <c:v>1.547985949354</c:v>
                </c:pt>
                <c:pt idx="995">
                  <c:v>1.547985949354</c:v>
                </c:pt>
                <c:pt idx="996">
                  <c:v>1.547985949354</c:v>
                </c:pt>
                <c:pt idx="997">
                  <c:v>1.547985949354</c:v>
                </c:pt>
                <c:pt idx="998">
                  <c:v>1.6381254352350001</c:v>
                </c:pt>
                <c:pt idx="999">
                  <c:v>1.627194978748</c:v>
                </c:pt>
                <c:pt idx="1000">
                  <c:v>1.645206034044</c:v>
                </c:pt>
                <c:pt idx="1001">
                  <c:v>1.645206034044</c:v>
                </c:pt>
                <c:pt idx="1002">
                  <c:v>1.645206034044</c:v>
                </c:pt>
                <c:pt idx="1003">
                  <c:v>1.645206034044</c:v>
                </c:pt>
                <c:pt idx="1004">
                  <c:v>1.645206034044</c:v>
                </c:pt>
                <c:pt idx="1005">
                  <c:v>1.661671035658</c:v>
                </c:pt>
                <c:pt idx="1006">
                  <c:v>1.681384205704</c:v>
                </c:pt>
                <c:pt idx="1007">
                  <c:v>1.6779208817519999</c:v>
                </c:pt>
                <c:pt idx="1008">
                  <c:v>1.6779208817519999</c:v>
                </c:pt>
                <c:pt idx="1009">
                  <c:v>1.6779208817519999</c:v>
                </c:pt>
                <c:pt idx="1010">
                  <c:v>1.6691315135560001</c:v>
                </c:pt>
                <c:pt idx="1011">
                  <c:v>1.6568405743629999</c:v>
                </c:pt>
                <c:pt idx="1012">
                  <c:v>1.657917400309</c:v>
                </c:pt>
                <c:pt idx="1013">
                  <c:v>1.6615477948790001</c:v>
                </c:pt>
                <c:pt idx="1014">
                  <c:v>1.668154652588</c:v>
                </c:pt>
                <c:pt idx="1015">
                  <c:v>1.668154652588</c:v>
                </c:pt>
                <c:pt idx="1016">
                  <c:v>1.668154652588</c:v>
                </c:pt>
                <c:pt idx="1017">
                  <c:v>1.653735656806</c:v>
                </c:pt>
                <c:pt idx="1018">
                  <c:v>1.6259366480769999</c:v>
                </c:pt>
                <c:pt idx="1019">
                  <c:v>1.704018353653</c:v>
                </c:pt>
                <c:pt idx="1020">
                  <c:v>1.6928070872809999</c:v>
                </c:pt>
                <c:pt idx="1021">
                  <c:v>1.691739029606</c:v>
                </c:pt>
                <c:pt idx="1022">
                  <c:v>1.691739029606</c:v>
                </c:pt>
                <c:pt idx="1023">
                  <c:v>1.691739029606</c:v>
                </c:pt>
                <c:pt idx="1024">
                  <c:v>1.6694427719060001</c:v>
                </c:pt>
                <c:pt idx="1025">
                  <c:v>1.674847621921</c:v>
                </c:pt>
                <c:pt idx="1026">
                  <c:v>1.6637372655510001</c:v>
                </c:pt>
                <c:pt idx="1027">
                  <c:v>1.6419272452989999</c:v>
                </c:pt>
                <c:pt idx="1028">
                  <c:v>1.670927694812</c:v>
                </c:pt>
                <c:pt idx="1029">
                  <c:v>1.670927694812</c:v>
                </c:pt>
                <c:pt idx="1030">
                  <c:v>1.670927694812</c:v>
                </c:pt>
                <c:pt idx="1031">
                  <c:v>1.6499095353690001</c:v>
                </c:pt>
                <c:pt idx="1032">
                  <c:v>1.6502659828990001</c:v>
                </c:pt>
                <c:pt idx="1033">
                  <c:v>1.6502659828990001</c:v>
                </c:pt>
                <c:pt idx="1034">
                  <c:v>1.6704373721750001</c:v>
                </c:pt>
                <c:pt idx="1035">
                  <c:v>1.636796290907</c:v>
                </c:pt>
                <c:pt idx="1036">
                  <c:v>1.636796290907</c:v>
                </c:pt>
                <c:pt idx="1037">
                  <c:v>1.636796290907</c:v>
                </c:pt>
                <c:pt idx="1038">
                  <c:v>1.6647997536729999</c:v>
                </c:pt>
                <c:pt idx="1039">
                  <c:v>1.6587493826669999</c:v>
                </c:pt>
                <c:pt idx="1040">
                  <c:v>1.638009412555</c:v>
                </c:pt>
                <c:pt idx="1041">
                  <c:v>1.656870833955</c:v>
                </c:pt>
                <c:pt idx="1042">
                  <c:v>1.6092823100760001</c:v>
                </c:pt>
                <c:pt idx="1043">
                  <c:v>1.6092823100760001</c:v>
                </c:pt>
                <c:pt idx="1044">
                  <c:v>1.6092823100760001</c:v>
                </c:pt>
                <c:pt idx="1045">
                  <c:v>1.5033103995570001</c:v>
                </c:pt>
                <c:pt idx="1046">
                  <c:v>1.552337787336</c:v>
                </c:pt>
                <c:pt idx="1047">
                  <c:v>1.611212025865</c:v>
                </c:pt>
                <c:pt idx="1048">
                  <c:v>1.5569859084519999</c:v>
                </c:pt>
                <c:pt idx="1049">
                  <c:v>1.5777434478079999</c:v>
                </c:pt>
                <c:pt idx="1050">
                  <c:v>1.5777434478079999</c:v>
                </c:pt>
                <c:pt idx="1051">
                  <c:v>1.5777434478079999</c:v>
                </c:pt>
                <c:pt idx="1052">
                  <c:v>1.502269513716</c:v>
                </c:pt>
                <c:pt idx="1053">
                  <c:v>1.451215175582</c:v>
                </c:pt>
                <c:pt idx="1054">
                  <c:v>1.458295081743</c:v>
                </c:pt>
                <c:pt idx="1055">
                  <c:v>1.4934832906840001</c:v>
                </c:pt>
                <c:pt idx="1056">
                  <c:v>1.4396741645110001</c:v>
                </c:pt>
                <c:pt idx="1057">
                  <c:v>1.4396741645110001</c:v>
                </c:pt>
                <c:pt idx="1058">
                  <c:v>1.4396741645110001</c:v>
                </c:pt>
                <c:pt idx="1059">
                  <c:v>1.4046221015980001</c:v>
                </c:pt>
                <c:pt idx="1060">
                  <c:v>1.4910189786670001</c:v>
                </c:pt>
                <c:pt idx="1061">
                  <c:v>1.4818457311019999</c:v>
                </c:pt>
                <c:pt idx="1062">
                  <c:v>1.4736748657600001</c:v>
                </c:pt>
                <c:pt idx="1063">
                  <c:v>1.4407126473980001</c:v>
                </c:pt>
                <c:pt idx="1064">
                  <c:v>1.4407126473980001</c:v>
                </c:pt>
                <c:pt idx="1065">
                  <c:v>1.4407126473980001</c:v>
                </c:pt>
                <c:pt idx="1066">
                  <c:v>1.3960245662790001</c:v>
                </c:pt>
                <c:pt idx="1067">
                  <c:v>1.448661503082</c:v>
                </c:pt>
                <c:pt idx="1068">
                  <c:v>1.517005175869</c:v>
                </c:pt>
                <c:pt idx="1069">
                  <c:v>1.5261972770059999</c:v>
                </c:pt>
                <c:pt idx="1070">
                  <c:v>1.58531754075</c:v>
                </c:pt>
                <c:pt idx="1071">
                  <c:v>1.58531754075</c:v>
                </c:pt>
                <c:pt idx="1072">
                  <c:v>1.58531754075</c:v>
                </c:pt>
                <c:pt idx="1073">
                  <c:v>1.5591717813370001</c:v>
                </c:pt>
                <c:pt idx="1074">
                  <c:v>1.5142723062750001</c:v>
                </c:pt>
                <c:pt idx="1075">
                  <c:v>1.5341839313379999</c:v>
                </c:pt>
                <c:pt idx="1076">
                  <c:v>1.64171397752</c:v>
                </c:pt>
                <c:pt idx="1077">
                  <c:v>1.6670018635920001</c:v>
                </c:pt>
                <c:pt idx="1078">
                  <c:v>1.6670018635920001</c:v>
                </c:pt>
                <c:pt idx="1079">
                  <c:v>1.6670018635920001</c:v>
                </c:pt>
                <c:pt idx="1080">
                  <c:v>1.7050975549030001</c:v>
                </c:pt>
                <c:pt idx="1081">
                  <c:v>1.6362816733450001</c:v>
                </c:pt>
                <c:pt idx="1082">
                  <c:v>1.575159882189</c:v>
                </c:pt>
                <c:pt idx="1083">
                  <c:v>1.540247839706</c:v>
                </c:pt>
                <c:pt idx="1084">
                  <c:v>1.518588095056</c:v>
                </c:pt>
                <c:pt idx="1085">
                  <c:v>1.518588095056</c:v>
                </c:pt>
                <c:pt idx="1086">
                  <c:v>1.518588095056</c:v>
                </c:pt>
                <c:pt idx="1087">
                  <c:v>1.5139517265910001</c:v>
                </c:pt>
                <c:pt idx="1088">
                  <c:v>1.5229441777349999</c:v>
                </c:pt>
                <c:pt idx="1089">
                  <c:v>1.5312318858939999</c:v>
                </c:pt>
                <c:pt idx="1090">
                  <c:v>1.465351105621</c:v>
                </c:pt>
                <c:pt idx="1091">
                  <c:v>1.46678640635</c:v>
                </c:pt>
                <c:pt idx="1092">
                  <c:v>1.46678640635</c:v>
                </c:pt>
                <c:pt idx="1093">
                  <c:v>1.46678640635</c:v>
                </c:pt>
                <c:pt idx="1094">
                  <c:v>1.4310871623949999</c:v>
                </c:pt>
                <c:pt idx="1095">
                  <c:v>1.523279529174</c:v>
                </c:pt>
                <c:pt idx="1096">
                  <c:v>1.477617311413</c:v>
                </c:pt>
                <c:pt idx="1097">
                  <c:v>1.552772011796</c:v>
                </c:pt>
                <c:pt idx="1098">
                  <c:v>1.5043838522149999</c:v>
                </c:pt>
                <c:pt idx="1099">
                  <c:v>1.5043838522149999</c:v>
                </c:pt>
                <c:pt idx="1100">
                  <c:v>1.5043838522149999</c:v>
                </c:pt>
                <c:pt idx="1101">
                  <c:v>1.5355700216229999</c:v>
                </c:pt>
                <c:pt idx="1102">
                  <c:v>1.534890027913</c:v>
                </c:pt>
                <c:pt idx="1103">
                  <c:v>1.5936217196710001</c:v>
                </c:pt>
                <c:pt idx="1104">
                  <c:v>1.550305203967</c:v>
                </c:pt>
                <c:pt idx="1105">
                  <c:v>1.5319384986969999</c:v>
                </c:pt>
                <c:pt idx="1106">
                  <c:v>1.5319384986969999</c:v>
                </c:pt>
                <c:pt idx="1107">
                  <c:v>1.5319384986969999</c:v>
                </c:pt>
                <c:pt idx="1108">
                  <c:v>1.5784151393350001</c:v>
                </c:pt>
                <c:pt idx="1109">
                  <c:v>1.667095884629</c:v>
                </c:pt>
                <c:pt idx="1110">
                  <c:v>1.6900535000620001</c:v>
                </c:pt>
                <c:pt idx="1111">
                  <c:v>1.6431884330540001</c:v>
                </c:pt>
                <c:pt idx="1112">
                  <c:v>1.6371601989360001</c:v>
                </c:pt>
                <c:pt idx="1113">
                  <c:v>1.6371601989360001</c:v>
                </c:pt>
                <c:pt idx="1114">
                  <c:v>1.6371601989360001</c:v>
                </c:pt>
                <c:pt idx="1115">
                  <c:v>1.6018747886769999</c:v>
                </c:pt>
                <c:pt idx="1116">
                  <c:v>1.579516751021</c:v>
                </c:pt>
                <c:pt idx="1117">
                  <c:v>1.583653271525</c:v>
                </c:pt>
                <c:pt idx="1118">
                  <c:v>1.5909428087299999</c:v>
                </c:pt>
                <c:pt idx="1119">
                  <c:v>1.562038136378</c:v>
                </c:pt>
                <c:pt idx="1120">
                  <c:v>1.562038136378</c:v>
                </c:pt>
                <c:pt idx="1121">
                  <c:v>1.562038136378</c:v>
                </c:pt>
                <c:pt idx="1122">
                  <c:v>1.5946381863629999</c:v>
                </c:pt>
                <c:pt idx="1123">
                  <c:v>1.6316948625100001</c:v>
                </c:pt>
                <c:pt idx="1124">
                  <c:v>1.6140288610660001</c:v>
                </c:pt>
                <c:pt idx="1125">
                  <c:v>1.4996828182690001</c:v>
                </c:pt>
                <c:pt idx="1126">
                  <c:v>1.5256818124330001</c:v>
                </c:pt>
                <c:pt idx="1127">
                  <c:v>1.5256818124330001</c:v>
                </c:pt>
                <c:pt idx="1128">
                  <c:v>1.5256818124330001</c:v>
                </c:pt>
                <c:pt idx="1129">
                  <c:v>1.607283446244</c:v>
                </c:pt>
                <c:pt idx="1130">
                  <c:v>1.6171385225779999</c:v>
                </c:pt>
                <c:pt idx="1131">
                  <c:v>1.581129433201</c:v>
                </c:pt>
                <c:pt idx="1132">
                  <c:v>1.5828263646039999</c:v>
                </c:pt>
                <c:pt idx="1133">
                  <c:v>1.623687391577</c:v>
                </c:pt>
                <c:pt idx="1134">
                  <c:v>1.623687391577</c:v>
                </c:pt>
                <c:pt idx="1135">
                  <c:v>1.623687391577</c:v>
                </c:pt>
                <c:pt idx="1136">
                  <c:v>1.6019050793339999</c:v>
                </c:pt>
                <c:pt idx="1137">
                  <c:v>1.6513705685810001</c:v>
                </c:pt>
                <c:pt idx="1138">
                  <c:v>1.6501115482090001</c:v>
                </c:pt>
                <c:pt idx="1139">
                  <c:v>1.626155955612</c:v>
                </c:pt>
                <c:pt idx="1140">
                  <c:v>1.6301195051399999</c:v>
                </c:pt>
                <c:pt idx="1141">
                  <c:v>1.6301195051399999</c:v>
                </c:pt>
                <c:pt idx="1142">
                  <c:v>1.6301195051399999</c:v>
                </c:pt>
                <c:pt idx="1143">
                  <c:v>1.7374066684209999</c:v>
                </c:pt>
                <c:pt idx="1144">
                  <c:v>1.7194211149459999</c:v>
                </c:pt>
                <c:pt idx="1145">
                  <c:v>1.7145923511259999</c:v>
                </c:pt>
                <c:pt idx="1146">
                  <c:v>1.699358885696</c:v>
                </c:pt>
                <c:pt idx="1147">
                  <c:v>1.6992019897670001</c:v>
                </c:pt>
                <c:pt idx="1148">
                  <c:v>1.6992019897670001</c:v>
                </c:pt>
                <c:pt idx="1149">
                  <c:v>1.6992019897670001</c:v>
                </c:pt>
                <c:pt idx="1150">
                  <c:v>1.6339101371289999</c:v>
                </c:pt>
                <c:pt idx="1151">
                  <c:v>1.5491384627339999</c:v>
                </c:pt>
                <c:pt idx="1152">
                  <c:v>1.5598911600009999</c:v>
                </c:pt>
                <c:pt idx="1153">
                  <c:v>1.587375866526</c:v>
                </c:pt>
                <c:pt idx="1154">
                  <c:v>1.6101950997679999</c:v>
                </c:pt>
                <c:pt idx="1155">
                  <c:v>1.6101950997679999</c:v>
                </c:pt>
                <c:pt idx="1156">
                  <c:v>1.6101950997679999</c:v>
                </c:pt>
                <c:pt idx="1157">
                  <c:v>1.5687064732230001</c:v>
                </c:pt>
                <c:pt idx="1158">
                  <c:v>1.634732404298</c:v>
                </c:pt>
                <c:pt idx="1159">
                  <c:v>1.6017342155950001</c:v>
                </c:pt>
                <c:pt idx="1160">
                  <c:v>1.6271450197520001</c:v>
                </c:pt>
                <c:pt idx="1161">
                  <c:v>1.626782297126</c:v>
                </c:pt>
                <c:pt idx="1162">
                  <c:v>1.626782297126</c:v>
                </c:pt>
                <c:pt idx="1163">
                  <c:v>1.626782297126</c:v>
                </c:pt>
                <c:pt idx="1164">
                  <c:v>1.6670016168449999</c:v>
                </c:pt>
                <c:pt idx="1165">
                  <c:v>1.674314510334</c:v>
                </c:pt>
                <c:pt idx="1166">
                  <c:v>1.638404984278</c:v>
                </c:pt>
                <c:pt idx="1167">
                  <c:v>1.6423449623719999</c:v>
                </c:pt>
                <c:pt idx="1168">
                  <c:v>1.616820779322</c:v>
                </c:pt>
                <c:pt idx="1169">
                  <c:v>1.616820779322</c:v>
                </c:pt>
                <c:pt idx="1170">
                  <c:v>1.616820779322</c:v>
                </c:pt>
                <c:pt idx="1171">
                  <c:v>1.6775719705229999</c:v>
                </c:pt>
                <c:pt idx="1172">
                  <c:v>1.675496196821</c:v>
                </c:pt>
                <c:pt idx="1173">
                  <c:v>1.6626034893620001</c:v>
                </c:pt>
                <c:pt idx="1174">
                  <c:v>1.647180409213</c:v>
                </c:pt>
                <c:pt idx="1175">
                  <c:v>1.647180409213</c:v>
                </c:pt>
                <c:pt idx="1176">
                  <c:v>1.647180409213</c:v>
                </c:pt>
                <c:pt idx="1177">
                  <c:v>1.647180409213</c:v>
                </c:pt>
                <c:pt idx="1178">
                  <c:v>1.7201914836400001</c:v>
                </c:pt>
                <c:pt idx="1179">
                  <c:v>1.687434875044</c:v>
                </c:pt>
                <c:pt idx="1180">
                  <c:v>1.6680026305810001</c:v>
                </c:pt>
                <c:pt idx="1181">
                  <c:v>1.53345417374</c:v>
                </c:pt>
                <c:pt idx="1182">
                  <c:v>1.508966267962</c:v>
                </c:pt>
                <c:pt idx="1183">
                  <c:v>1.508966267962</c:v>
                </c:pt>
                <c:pt idx="1184">
                  <c:v>1.508966267962</c:v>
                </c:pt>
                <c:pt idx="1185">
                  <c:v>1.5752854468669999</c:v>
                </c:pt>
                <c:pt idx="1186">
                  <c:v>1.573266341102</c:v>
                </c:pt>
                <c:pt idx="1187">
                  <c:v>1.5731762066299999</c:v>
                </c:pt>
                <c:pt idx="1188">
                  <c:v>1.577564134413</c:v>
                </c:pt>
                <c:pt idx="1189">
                  <c:v>1.5651516275849999</c:v>
                </c:pt>
                <c:pt idx="1190">
                  <c:v>1.5651516275849999</c:v>
                </c:pt>
                <c:pt idx="1191">
                  <c:v>1.5651516275849999</c:v>
                </c:pt>
                <c:pt idx="1192">
                  <c:v>1.6041881551420001</c:v>
                </c:pt>
                <c:pt idx="1193">
                  <c:v>1.573440937295</c:v>
                </c:pt>
                <c:pt idx="1194">
                  <c:v>1.573440937295</c:v>
                </c:pt>
                <c:pt idx="1195">
                  <c:v>1.5932236161169999</c:v>
                </c:pt>
                <c:pt idx="1196">
                  <c:v>1.613167150547</c:v>
                </c:pt>
                <c:pt idx="1197">
                  <c:v>1.613167150547</c:v>
                </c:pt>
                <c:pt idx="1198">
                  <c:v>1.613167150547</c:v>
                </c:pt>
                <c:pt idx="1199">
                  <c:v>1.66175612368</c:v>
                </c:pt>
                <c:pt idx="1200">
                  <c:v>1.580076638762</c:v>
                </c:pt>
                <c:pt idx="1201">
                  <c:v>1.5862434432320001</c:v>
                </c:pt>
                <c:pt idx="1202">
                  <c:v>1.5592525695770001</c:v>
                </c:pt>
                <c:pt idx="1203">
                  <c:v>1.5923007047560001</c:v>
                </c:pt>
                <c:pt idx="1204">
                  <c:v>1.5923007047560001</c:v>
                </c:pt>
                <c:pt idx="1205">
                  <c:v>1.5923007047560001</c:v>
                </c:pt>
                <c:pt idx="1206">
                  <c:v>1.612558415194</c:v>
                </c:pt>
                <c:pt idx="1207">
                  <c:v>1.6075558502159999</c:v>
                </c:pt>
                <c:pt idx="1208">
                  <c:v>1.6648123054020001</c:v>
                </c:pt>
                <c:pt idx="1209">
                  <c:v>1.680856613809</c:v>
                </c:pt>
                <c:pt idx="1210">
                  <c:v>1.680856613809</c:v>
                </c:pt>
                <c:pt idx="1211">
                  <c:v>1.680856613809</c:v>
                </c:pt>
                <c:pt idx="1212">
                  <c:v>1.680856613809</c:v>
                </c:pt>
                <c:pt idx="1213">
                  <c:v>1.672721894753</c:v>
                </c:pt>
                <c:pt idx="1214">
                  <c:v>1.6474562269619999</c:v>
                </c:pt>
                <c:pt idx="1215">
                  <c:v>1.6216024261290001</c:v>
                </c:pt>
                <c:pt idx="1216">
                  <c:v>1.619272797589</c:v>
                </c:pt>
                <c:pt idx="1217">
                  <c:v>1.599863017788</c:v>
                </c:pt>
                <c:pt idx="1218">
                  <c:v>1.599863017788</c:v>
                </c:pt>
                <c:pt idx="1219">
                  <c:v>1.599863017788</c:v>
                </c:pt>
                <c:pt idx="1220">
                  <c:v>1.5909864152690001</c:v>
                </c:pt>
                <c:pt idx="1221">
                  <c:v>1.6035013534789999</c:v>
                </c:pt>
                <c:pt idx="1222">
                  <c:v>1.629710813989</c:v>
                </c:pt>
                <c:pt idx="1223">
                  <c:v>1.629710813989</c:v>
                </c:pt>
                <c:pt idx="1224">
                  <c:v>1.629710813989</c:v>
                </c:pt>
                <c:pt idx="1225">
                  <c:v>1.629710813989</c:v>
                </c:pt>
                <c:pt idx="1226">
                  <c:v>1.629710813989</c:v>
                </c:pt>
                <c:pt idx="1227">
                  <c:v>1.637848019699</c:v>
                </c:pt>
                <c:pt idx="1228">
                  <c:v>1.652879551429</c:v>
                </c:pt>
                <c:pt idx="1229">
                  <c:v>1.6387151385280001</c:v>
                </c:pt>
                <c:pt idx="1230">
                  <c:v>1.636898296664</c:v>
                </c:pt>
                <c:pt idx="1231">
                  <c:v>1.5502346028</c:v>
                </c:pt>
                <c:pt idx="1232">
                  <c:v>1.5502346028</c:v>
                </c:pt>
                <c:pt idx="1233">
                  <c:v>1.5502346028</c:v>
                </c:pt>
                <c:pt idx="1234">
                  <c:v>1.5383568325520001</c:v>
                </c:pt>
                <c:pt idx="1235">
                  <c:v>1.498998821067</c:v>
                </c:pt>
                <c:pt idx="1236">
                  <c:v>1.522367881496</c:v>
                </c:pt>
                <c:pt idx="1237">
                  <c:v>1.5862472530330001</c:v>
                </c:pt>
                <c:pt idx="1238">
                  <c:v>1.594520419692</c:v>
                </c:pt>
                <c:pt idx="1239">
                  <c:v>1.594520419692</c:v>
                </c:pt>
                <c:pt idx="1240">
                  <c:v>1.594520419692</c:v>
                </c:pt>
                <c:pt idx="1241">
                  <c:v>1.596802675678</c:v>
                </c:pt>
                <c:pt idx="1242">
                  <c:v>1.6262550903949999</c:v>
                </c:pt>
                <c:pt idx="1243">
                  <c:v>1.6488675649610001</c:v>
                </c:pt>
                <c:pt idx="1244">
                  <c:v>1.6777053596739999</c:v>
                </c:pt>
                <c:pt idx="1245">
                  <c:v>1.660312853572</c:v>
                </c:pt>
                <c:pt idx="1246">
                  <c:v>1.660312853572</c:v>
                </c:pt>
                <c:pt idx="1247">
                  <c:v>1.660312853572</c:v>
                </c:pt>
                <c:pt idx="1248">
                  <c:v>1.694574241507</c:v>
                </c:pt>
                <c:pt idx="1249">
                  <c:v>1.7098105767659999</c:v>
                </c:pt>
                <c:pt idx="1250">
                  <c:v>1.703263802495</c:v>
                </c:pt>
                <c:pt idx="1251">
                  <c:v>1.735476629096</c:v>
                </c:pt>
                <c:pt idx="1252">
                  <c:v>1.7322574934570001</c:v>
                </c:pt>
                <c:pt idx="1253">
                  <c:v>1.7322574934570001</c:v>
                </c:pt>
                <c:pt idx="1254">
                  <c:v>1.7322574934570001</c:v>
                </c:pt>
                <c:pt idx="1255">
                  <c:v>1.7322574934570001</c:v>
                </c:pt>
                <c:pt idx="1256">
                  <c:v>1.71428125557</c:v>
                </c:pt>
                <c:pt idx="1257">
                  <c:v>1.733347432283</c:v>
                </c:pt>
                <c:pt idx="1258">
                  <c:v>1.7400461689940001</c:v>
                </c:pt>
                <c:pt idx="1259">
                  <c:v>1.6812554224759999</c:v>
                </c:pt>
                <c:pt idx="1260">
                  <c:v>1.6812554224759999</c:v>
                </c:pt>
                <c:pt idx="1261">
                  <c:v>1.6812554224759999</c:v>
                </c:pt>
                <c:pt idx="1262">
                  <c:v>1.6779146954590001</c:v>
                </c:pt>
                <c:pt idx="1263">
                  <c:v>1.6837649651540001</c:v>
                </c:pt>
                <c:pt idx="1264">
                  <c:v>1.664414446563</c:v>
                </c:pt>
                <c:pt idx="1265">
                  <c:v>1.6347374870189999</c:v>
                </c:pt>
                <c:pt idx="1266">
                  <c:v>1.6194823204940001</c:v>
                </c:pt>
                <c:pt idx="1267">
                  <c:v>1.6194823204940001</c:v>
                </c:pt>
                <c:pt idx="1268">
                  <c:v>1.6194823204940001</c:v>
                </c:pt>
                <c:pt idx="1269">
                  <c:v>1.546043212139</c:v>
                </c:pt>
                <c:pt idx="1270">
                  <c:v>1.625627074544</c:v>
                </c:pt>
                <c:pt idx="1271">
                  <c:v>1.593282442679</c:v>
                </c:pt>
                <c:pt idx="1272">
                  <c:v>1.58199614282</c:v>
                </c:pt>
                <c:pt idx="1273">
                  <c:v>1.5792379525110001</c:v>
                </c:pt>
                <c:pt idx="1274">
                  <c:v>1.5792379525110001</c:v>
                </c:pt>
                <c:pt idx="1275">
                  <c:v>1.5792379525110001</c:v>
                </c:pt>
                <c:pt idx="1276">
                  <c:v>1.6165924329229999</c:v>
                </c:pt>
                <c:pt idx="1277">
                  <c:v>1.6015117204730001</c:v>
                </c:pt>
                <c:pt idx="1278">
                  <c:v>1.6257122949010001</c:v>
                </c:pt>
                <c:pt idx="1279">
                  <c:v>1.567727829007</c:v>
                </c:pt>
                <c:pt idx="1280">
                  <c:v>1.5099978637760001</c:v>
                </c:pt>
                <c:pt idx="1281">
                  <c:v>1.5099978637760001</c:v>
                </c:pt>
                <c:pt idx="1282">
                  <c:v>1.5099978637760001</c:v>
                </c:pt>
                <c:pt idx="1283">
                  <c:v>1.5104968523119999</c:v>
                </c:pt>
                <c:pt idx="1284">
                  <c:v>1.506773334492</c:v>
                </c:pt>
                <c:pt idx="1285">
                  <c:v>1.5670927621040001</c:v>
                </c:pt>
                <c:pt idx="1286">
                  <c:v>1.624413993603</c:v>
                </c:pt>
                <c:pt idx="1287">
                  <c:v>1.5937283819820001</c:v>
                </c:pt>
                <c:pt idx="1288">
                  <c:v>1.5937283819820001</c:v>
                </c:pt>
                <c:pt idx="1289">
                  <c:v>1.5937283819820001</c:v>
                </c:pt>
                <c:pt idx="1290">
                  <c:v>1.61982664398</c:v>
                </c:pt>
                <c:pt idx="1291">
                  <c:v>1.6195222636840001</c:v>
                </c:pt>
                <c:pt idx="1292">
                  <c:v>1.658256791149</c:v>
                </c:pt>
                <c:pt idx="1293">
                  <c:v>1.64660619011</c:v>
                </c:pt>
                <c:pt idx="1294">
                  <c:v>1.6822973836090001</c:v>
                </c:pt>
                <c:pt idx="1295">
                  <c:v>1.6822973836090001</c:v>
                </c:pt>
                <c:pt idx="1296">
                  <c:v>1.6822973836090001</c:v>
                </c:pt>
                <c:pt idx="1297">
                  <c:v>1.679188781446</c:v>
                </c:pt>
                <c:pt idx="1298">
                  <c:v>1.713787887671</c:v>
                </c:pt>
                <c:pt idx="1299">
                  <c:v>1.6233177260139999</c:v>
                </c:pt>
                <c:pt idx="1300">
                  <c:v>1.5621985702700001</c:v>
                </c:pt>
                <c:pt idx="1301">
                  <c:v>1.597694052025</c:v>
                </c:pt>
                <c:pt idx="1302">
                  <c:v>1.597694052025</c:v>
                </c:pt>
                <c:pt idx="1303">
                  <c:v>1.597694052025</c:v>
                </c:pt>
                <c:pt idx="1304">
                  <c:v>1.6287506365940001</c:v>
                </c:pt>
                <c:pt idx="1305">
                  <c:v>1.6693284566490001</c:v>
                </c:pt>
                <c:pt idx="1306">
                  <c:v>1.689349010376</c:v>
                </c:pt>
                <c:pt idx="1307">
                  <c:v>1.7687449316029999</c:v>
                </c:pt>
                <c:pt idx="1308">
                  <c:v>1.6437939189290001</c:v>
                </c:pt>
                <c:pt idx="1309">
                  <c:v>1.6437939189290001</c:v>
                </c:pt>
                <c:pt idx="1310">
                  <c:v>1.6437939189290001</c:v>
                </c:pt>
                <c:pt idx="1311">
                  <c:v>1.544754218045</c:v>
                </c:pt>
                <c:pt idx="1312">
                  <c:v>1.4443817048159999</c:v>
                </c:pt>
                <c:pt idx="1313">
                  <c:v>1.456371063408</c:v>
                </c:pt>
                <c:pt idx="1314">
                  <c:v>1.416053691388</c:v>
                </c:pt>
                <c:pt idx="1315">
                  <c:v>1.480089889234</c:v>
                </c:pt>
                <c:pt idx="1316">
                  <c:v>1.480089889234</c:v>
                </c:pt>
                <c:pt idx="1317">
                  <c:v>1.480089889234</c:v>
                </c:pt>
                <c:pt idx="1318">
                  <c:v>1.480089889234</c:v>
                </c:pt>
                <c:pt idx="1319">
                  <c:v>1.499246776301</c:v>
                </c:pt>
                <c:pt idx="1320">
                  <c:v>1.477253903467</c:v>
                </c:pt>
                <c:pt idx="1321">
                  <c:v>1.4033021962059999</c:v>
                </c:pt>
                <c:pt idx="1322">
                  <c:v>1.3579926925200001</c:v>
                </c:pt>
                <c:pt idx="1323">
                  <c:v>1.3579926925200001</c:v>
                </c:pt>
                <c:pt idx="1324">
                  <c:v>1.3579926925200001</c:v>
                </c:pt>
                <c:pt idx="1325">
                  <c:v>1.3427775049870001</c:v>
                </c:pt>
                <c:pt idx="1326">
                  <c:v>1.3582677936609999</c:v>
                </c:pt>
                <c:pt idx="1327">
                  <c:v>1.325678104294</c:v>
                </c:pt>
                <c:pt idx="1328">
                  <c:v>1.4450340960579999</c:v>
                </c:pt>
                <c:pt idx="1329">
                  <c:v>1.4017723693240001</c:v>
                </c:pt>
                <c:pt idx="1330">
                  <c:v>1.4017723693240001</c:v>
                </c:pt>
                <c:pt idx="1331">
                  <c:v>1.4017723693240001</c:v>
                </c:pt>
                <c:pt idx="1332">
                  <c:v>1.382960390294</c:v>
                </c:pt>
                <c:pt idx="1333">
                  <c:v>1.3427346334620001</c:v>
                </c:pt>
                <c:pt idx="1334">
                  <c:v>1.3347427449760001</c:v>
                </c:pt>
                <c:pt idx="1335">
                  <c:v>1.349552759249</c:v>
                </c:pt>
                <c:pt idx="1336">
                  <c:v>1.332761119225</c:v>
                </c:pt>
                <c:pt idx="1337">
                  <c:v>1.332761119225</c:v>
                </c:pt>
                <c:pt idx="1338">
                  <c:v>1.332761119225</c:v>
                </c:pt>
                <c:pt idx="1339">
                  <c:v>1.4030238057310001</c:v>
                </c:pt>
                <c:pt idx="1340">
                  <c:v>1.44769208111</c:v>
                </c:pt>
                <c:pt idx="1341">
                  <c:v>1.435182128418</c:v>
                </c:pt>
                <c:pt idx="1342">
                  <c:v>1.4486944915290001</c:v>
                </c:pt>
                <c:pt idx="1343">
                  <c:v>1.462144617578</c:v>
                </c:pt>
                <c:pt idx="1344">
                  <c:v>1.462144617578</c:v>
                </c:pt>
                <c:pt idx="1345">
                  <c:v>1.462144617578</c:v>
                </c:pt>
                <c:pt idx="1346">
                  <c:v>1.4874684697539999</c:v>
                </c:pt>
                <c:pt idx="1347">
                  <c:v>1.4287763207069999</c:v>
                </c:pt>
                <c:pt idx="1348">
                  <c:v>1.390880514889</c:v>
                </c:pt>
                <c:pt idx="1349">
                  <c:v>1.3254753507549999</c:v>
                </c:pt>
                <c:pt idx="1350">
                  <c:v>1.3264974651899999</c:v>
                </c:pt>
                <c:pt idx="1351">
                  <c:v>1.3264974651899999</c:v>
                </c:pt>
                <c:pt idx="1352">
                  <c:v>1.3264974651899999</c:v>
                </c:pt>
                <c:pt idx="1353">
                  <c:v>1.4029037938719999</c:v>
                </c:pt>
                <c:pt idx="1354">
                  <c:v>1.496716372741</c:v>
                </c:pt>
                <c:pt idx="1355">
                  <c:v>1.496716372741</c:v>
                </c:pt>
                <c:pt idx="1356">
                  <c:v>1.442280436283</c:v>
                </c:pt>
                <c:pt idx="1357">
                  <c:v>1.520162097517</c:v>
                </c:pt>
                <c:pt idx="1358">
                  <c:v>1.520162097517</c:v>
                </c:pt>
                <c:pt idx="1359">
                  <c:v>1.520162097517</c:v>
                </c:pt>
                <c:pt idx="1360">
                  <c:v>1.5579710147329999</c:v>
                </c:pt>
                <c:pt idx="1361">
                  <c:v>1.624161602514</c:v>
                </c:pt>
                <c:pt idx="1362">
                  <c:v>1.622060832781</c:v>
                </c:pt>
                <c:pt idx="1363">
                  <c:v>1.5441432615140001</c:v>
                </c:pt>
                <c:pt idx="1364">
                  <c:v>1.5641176811719999</c:v>
                </c:pt>
                <c:pt idx="1365">
                  <c:v>1.5641176811719999</c:v>
                </c:pt>
                <c:pt idx="1366">
                  <c:v>1.5641176811719999</c:v>
                </c:pt>
                <c:pt idx="1367">
                  <c:v>1.5641176811719999</c:v>
                </c:pt>
                <c:pt idx="1368">
                  <c:v>1.5641176811719999</c:v>
                </c:pt>
                <c:pt idx="1369">
                  <c:v>1.5641176811719999</c:v>
                </c:pt>
                <c:pt idx="1370">
                  <c:v>1.6224875413969999</c:v>
                </c:pt>
                <c:pt idx="1371">
                  <c:v>1.6360508286740001</c:v>
                </c:pt>
                <c:pt idx="1372">
                  <c:v>1.6360508286740001</c:v>
                </c:pt>
                <c:pt idx="1373">
                  <c:v>1.6360508286740001</c:v>
                </c:pt>
                <c:pt idx="1374">
                  <c:v>1.6125611854819999</c:v>
                </c:pt>
                <c:pt idx="1375">
                  <c:v>1.5762009284059999</c:v>
                </c:pt>
                <c:pt idx="1376">
                  <c:v>1.5762009284059999</c:v>
                </c:pt>
                <c:pt idx="1377">
                  <c:v>1.5762009284059999</c:v>
                </c:pt>
                <c:pt idx="1378">
                  <c:v>1.486020750944</c:v>
                </c:pt>
                <c:pt idx="1379">
                  <c:v>1.486020750944</c:v>
                </c:pt>
                <c:pt idx="1380">
                  <c:v>1.486020750944</c:v>
                </c:pt>
                <c:pt idx="1381">
                  <c:v>1.486020750944</c:v>
                </c:pt>
                <c:pt idx="1382">
                  <c:v>1.486020750944</c:v>
                </c:pt>
                <c:pt idx="1383">
                  <c:v>1.499252709813</c:v>
                </c:pt>
                <c:pt idx="1384">
                  <c:v>1.490735431729</c:v>
                </c:pt>
                <c:pt idx="1385">
                  <c:v>1.4686867433949999</c:v>
                </c:pt>
                <c:pt idx="1386">
                  <c:v>1.4686867433949999</c:v>
                </c:pt>
                <c:pt idx="1387">
                  <c:v>1.4686867433949999</c:v>
                </c:pt>
                <c:pt idx="1388">
                  <c:v>1.4686867433949999</c:v>
                </c:pt>
                <c:pt idx="1389">
                  <c:v>1.4686867433949999</c:v>
                </c:pt>
                <c:pt idx="1390">
                  <c:v>1.4810916400830001</c:v>
                </c:pt>
                <c:pt idx="1391">
                  <c:v>1.505831610377</c:v>
                </c:pt>
                <c:pt idx="1392">
                  <c:v>1.458746445377</c:v>
                </c:pt>
                <c:pt idx="1393">
                  <c:v>1.458746445377</c:v>
                </c:pt>
                <c:pt idx="1394">
                  <c:v>1.458746445377</c:v>
                </c:pt>
                <c:pt idx="1395">
                  <c:v>1.439346012983</c:v>
                </c:pt>
                <c:pt idx="1396">
                  <c:v>1.4638444206329999</c:v>
                </c:pt>
                <c:pt idx="1397">
                  <c:v>1.4769213924260001</c:v>
                </c:pt>
                <c:pt idx="1398">
                  <c:v>1.4951309614570001</c:v>
                </c:pt>
                <c:pt idx="1399">
                  <c:v>1.5054965705059999</c:v>
                </c:pt>
                <c:pt idx="1400">
                  <c:v>1.5054965705059999</c:v>
                </c:pt>
                <c:pt idx="1401">
                  <c:v>1.5054965705059999</c:v>
                </c:pt>
                <c:pt idx="1402">
                  <c:v>1.5213079506089999</c:v>
                </c:pt>
                <c:pt idx="1403">
                  <c:v>1.5323899091540001</c:v>
                </c:pt>
                <c:pt idx="1404">
                  <c:v>1.485266554054</c:v>
                </c:pt>
                <c:pt idx="1405">
                  <c:v>1.4886074530769999</c:v>
                </c:pt>
                <c:pt idx="1406">
                  <c:v>1.5084089988910001</c:v>
                </c:pt>
                <c:pt idx="1407">
                  <c:v>1.5084089988910001</c:v>
                </c:pt>
                <c:pt idx="1408">
                  <c:v>1.5084089988910001</c:v>
                </c:pt>
                <c:pt idx="1409">
                  <c:v>1.490378825384</c:v>
                </c:pt>
                <c:pt idx="1410">
                  <c:v>1.4934039754649999</c:v>
                </c:pt>
                <c:pt idx="1411">
                  <c:v>1.476424804821</c:v>
                </c:pt>
                <c:pt idx="1412">
                  <c:v>1.4658507906410001</c:v>
                </c:pt>
                <c:pt idx="1413">
                  <c:v>1.491859887153</c:v>
                </c:pt>
                <c:pt idx="1414">
                  <c:v>1.491859887153</c:v>
                </c:pt>
                <c:pt idx="1415">
                  <c:v>1.491859887153</c:v>
                </c:pt>
                <c:pt idx="1416">
                  <c:v>1.4874898304869999</c:v>
                </c:pt>
                <c:pt idx="1417">
                  <c:v>1.466614912626</c:v>
                </c:pt>
                <c:pt idx="1418">
                  <c:v>1.4404882049379999</c:v>
                </c:pt>
                <c:pt idx="1419">
                  <c:v>1.354223076846</c:v>
                </c:pt>
                <c:pt idx="1420">
                  <c:v>1.356508320381</c:v>
                </c:pt>
                <c:pt idx="1421">
                  <c:v>1.356508320381</c:v>
                </c:pt>
                <c:pt idx="1422">
                  <c:v>1.356508320381</c:v>
                </c:pt>
                <c:pt idx="1423">
                  <c:v>1.329826770093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6D-4D29-9793-17BC94131576}"/>
            </c:ext>
          </c:extLst>
        </c:ser>
        <c:ser>
          <c:idx val="3"/>
          <c:order val="2"/>
          <c:tx>
            <c:strRef>
              <c:f>'איור 5 נתונים'!$D$3</c:f>
              <c:strCache>
                <c:ptCount val="1"/>
                <c:pt idx="0">
                  <c:v>3-5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</c:numCache>
            </c:numRef>
          </c:cat>
          <c:val>
            <c:numRef>
              <c:f>'איור 5 נתונים'!$D$4:$D$4000</c:f>
              <c:numCache>
                <c:formatCode>0.0</c:formatCode>
                <c:ptCount val="3997"/>
                <c:pt idx="0">
                  <c:v>1.6342212148640001</c:v>
                </c:pt>
                <c:pt idx="1">
                  <c:v>1.6342212148640001</c:v>
                </c:pt>
                <c:pt idx="2">
                  <c:v>1.6331064761830001</c:v>
                </c:pt>
                <c:pt idx="3">
                  <c:v>1.6309932922929999</c:v>
                </c:pt>
                <c:pt idx="4">
                  <c:v>1.611398682563</c:v>
                </c:pt>
                <c:pt idx="5">
                  <c:v>1.571471963272</c:v>
                </c:pt>
                <c:pt idx="6">
                  <c:v>1.537783199655</c:v>
                </c:pt>
                <c:pt idx="7">
                  <c:v>1.537783199655</c:v>
                </c:pt>
                <c:pt idx="8">
                  <c:v>1.537783199655</c:v>
                </c:pt>
                <c:pt idx="9">
                  <c:v>1.458642741499</c:v>
                </c:pt>
                <c:pt idx="10">
                  <c:v>1.4354034646660001</c:v>
                </c:pt>
                <c:pt idx="11">
                  <c:v>1.3944030514150001</c:v>
                </c:pt>
                <c:pt idx="12">
                  <c:v>1.3762139622830001</c:v>
                </c:pt>
                <c:pt idx="13">
                  <c:v>1.358944135205</c:v>
                </c:pt>
                <c:pt idx="14">
                  <c:v>1.358944135205</c:v>
                </c:pt>
                <c:pt idx="15">
                  <c:v>1.358944135205</c:v>
                </c:pt>
                <c:pt idx="16">
                  <c:v>1.338839022498</c:v>
                </c:pt>
                <c:pt idx="17">
                  <c:v>1.361600849654</c:v>
                </c:pt>
                <c:pt idx="18">
                  <c:v>1.367718424819</c:v>
                </c:pt>
                <c:pt idx="19">
                  <c:v>1.2759760778160001</c:v>
                </c:pt>
                <c:pt idx="20">
                  <c:v>1.3200046223940001</c:v>
                </c:pt>
                <c:pt idx="21">
                  <c:v>1.3200046223940001</c:v>
                </c:pt>
                <c:pt idx="22">
                  <c:v>1.3200046223940001</c:v>
                </c:pt>
                <c:pt idx="23">
                  <c:v>1.2912458041049999</c:v>
                </c:pt>
                <c:pt idx="24">
                  <c:v>1.3060456043219999</c:v>
                </c:pt>
                <c:pt idx="25">
                  <c:v>1.333505166006</c:v>
                </c:pt>
                <c:pt idx="26">
                  <c:v>1.312946498264</c:v>
                </c:pt>
                <c:pt idx="27">
                  <c:v>1.3731187870529999</c:v>
                </c:pt>
                <c:pt idx="28">
                  <c:v>1.3731187870529999</c:v>
                </c:pt>
                <c:pt idx="29">
                  <c:v>1.3731187870529999</c:v>
                </c:pt>
                <c:pt idx="30">
                  <c:v>1.330714209518</c:v>
                </c:pt>
                <c:pt idx="31">
                  <c:v>1.394275152077</c:v>
                </c:pt>
                <c:pt idx="32">
                  <c:v>1.4076915542449999</c:v>
                </c:pt>
                <c:pt idx="33">
                  <c:v>1.4069148785729999</c:v>
                </c:pt>
                <c:pt idx="34">
                  <c:v>1.3758473649130001</c:v>
                </c:pt>
                <c:pt idx="35">
                  <c:v>1.3758473649130001</c:v>
                </c:pt>
                <c:pt idx="36">
                  <c:v>1.3758473649130001</c:v>
                </c:pt>
                <c:pt idx="37">
                  <c:v>1.361009907076</c:v>
                </c:pt>
                <c:pt idx="38">
                  <c:v>1.3093044229519999</c:v>
                </c:pt>
                <c:pt idx="39">
                  <c:v>1.315658303103</c:v>
                </c:pt>
                <c:pt idx="40">
                  <c:v>1.265409217358</c:v>
                </c:pt>
                <c:pt idx="41">
                  <c:v>1.3079706815800001</c:v>
                </c:pt>
                <c:pt idx="42">
                  <c:v>1.3079706815800001</c:v>
                </c:pt>
                <c:pt idx="43">
                  <c:v>1.3079706815800001</c:v>
                </c:pt>
                <c:pt idx="44">
                  <c:v>1.3342716782490001</c:v>
                </c:pt>
                <c:pt idx="45">
                  <c:v>1.37806349072</c:v>
                </c:pt>
                <c:pt idx="46">
                  <c:v>1.3874382842220001</c:v>
                </c:pt>
                <c:pt idx="47">
                  <c:v>1.4533104374520001</c:v>
                </c:pt>
                <c:pt idx="48">
                  <c:v>1.391768358073</c:v>
                </c:pt>
                <c:pt idx="49">
                  <c:v>1.391768358073</c:v>
                </c:pt>
                <c:pt idx="50">
                  <c:v>1.391768358073</c:v>
                </c:pt>
                <c:pt idx="51">
                  <c:v>1.376411644614</c:v>
                </c:pt>
                <c:pt idx="52">
                  <c:v>1.4102548316629999</c:v>
                </c:pt>
                <c:pt idx="53">
                  <c:v>1.4382382386329999</c:v>
                </c:pt>
                <c:pt idx="54">
                  <c:v>1.446884556808</c:v>
                </c:pt>
                <c:pt idx="55">
                  <c:v>1.493838361249</c:v>
                </c:pt>
                <c:pt idx="56">
                  <c:v>1.493838361249</c:v>
                </c:pt>
                <c:pt idx="57">
                  <c:v>1.493838361249</c:v>
                </c:pt>
                <c:pt idx="58">
                  <c:v>1.6549599837110001</c:v>
                </c:pt>
                <c:pt idx="59">
                  <c:v>1.617099681242</c:v>
                </c:pt>
                <c:pt idx="60">
                  <c:v>1.610431597077</c:v>
                </c:pt>
                <c:pt idx="61">
                  <c:v>1.606380577902</c:v>
                </c:pt>
                <c:pt idx="62">
                  <c:v>1.534996168323</c:v>
                </c:pt>
                <c:pt idx="63">
                  <c:v>1.534996168323</c:v>
                </c:pt>
                <c:pt idx="64">
                  <c:v>1.534996168323</c:v>
                </c:pt>
                <c:pt idx="65">
                  <c:v>1.535924983393</c:v>
                </c:pt>
                <c:pt idx="66">
                  <c:v>1.46383989989</c:v>
                </c:pt>
                <c:pt idx="67">
                  <c:v>1.5313777233100001</c:v>
                </c:pt>
                <c:pt idx="68">
                  <c:v>1.5077012375850001</c:v>
                </c:pt>
                <c:pt idx="69">
                  <c:v>1.4597215932180001</c:v>
                </c:pt>
                <c:pt idx="70">
                  <c:v>1.4597215932180001</c:v>
                </c:pt>
                <c:pt idx="71">
                  <c:v>1.4597215932180001</c:v>
                </c:pt>
                <c:pt idx="72">
                  <c:v>1.51053330981</c:v>
                </c:pt>
                <c:pt idx="73">
                  <c:v>1.5270288165779999</c:v>
                </c:pt>
                <c:pt idx="74">
                  <c:v>1.5786893833769999</c:v>
                </c:pt>
                <c:pt idx="75">
                  <c:v>1.571615874223</c:v>
                </c:pt>
                <c:pt idx="76">
                  <c:v>1.521682841059</c:v>
                </c:pt>
                <c:pt idx="77">
                  <c:v>1.521682841059</c:v>
                </c:pt>
                <c:pt idx="78">
                  <c:v>1.521682841059</c:v>
                </c:pt>
                <c:pt idx="79">
                  <c:v>1.4763484181769999</c:v>
                </c:pt>
                <c:pt idx="80">
                  <c:v>1.4466834006760001</c:v>
                </c:pt>
                <c:pt idx="81">
                  <c:v>1.445518234096</c:v>
                </c:pt>
                <c:pt idx="82">
                  <c:v>1.4558579510759999</c:v>
                </c:pt>
                <c:pt idx="83">
                  <c:v>1.4558579510759999</c:v>
                </c:pt>
                <c:pt idx="84">
                  <c:v>1.4558579510759999</c:v>
                </c:pt>
                <c:pt idx="85">
                  <c:v>1.4558579510759999</c:v>
                </c:pt>
                <c:pt idx="86">
                  <c:v>1.4708075856489999</c:v>
                </c:pt>
                <c:pt idx="87">
                  <c:v>1.4283278118080001</c:v>
                </c:pt>
                <c:pt idx="88">
                  <c:v>1.3829759464419999</c:v>
                </c:pt>
                <c:pt idx="89">
                  <c:v>1.326735803517</c:v>
                </c:pt>
                <c:pt idx="90">
                  <c:v>1.3264747537970001</c:v>
                </c:pt>
                <c:pt idx="91">
                  <c:v>1.3264747537970001</c:v>
                </c:pt>
                <c:pt idx="92">
                  <c:v>1.3264747537970001</c:v>
                </c:pt>
                <c:pt idx="93">
                  <c:v>1.294698356462</c:v>
                </c:pt>
                <c:pt idx="94">
                  <c:v>1.235165945324</c:v>
                </c:pt>
                <c:pt idx="95">
                  <c:v>1.2612635200410001</c:v>
                </c:pt>
                <c:pt idx="96">
                  <c:v>1.2308770552920001</c:v>
                </c:pt>
                <c:pt idx="97">
                  <c:v>1.292815273367</c:v>
                </c:pt>
                <c:pt idx="98">
                  <c:v>1.292815273367</c:v>
                </c:pt>
                <c:pt idx="99">
                  <c:v>1.292815273367</c:v>
                </c:pt>
                <c:pt idx="100">
                  <c:v>1.226463566104</c:v>
                </c:pt>
                <c:pt idx="101">
                  <c:v>1.241289714344</c:v>
                </c:pt>
                <c:pt idx="102">
                  <c:v>1.3095419052720001</c:v>
                </c:pt>
                <c:pt idx="103">
                  <c:v>1.3669296950850001</c:v>
                </c:pt>
                <c:pt idx="104">
                  <c:v>1.4095339806680001</c:v>
                </c:pt>
                <c:pt idx="105">
                  <c:v>1.4095339806680001</c:v>
                </c:pt>
                <c:pt idx="106">
                  <c:v>1.4095339806680001</c:v>
                </c:pt>
                <c:pt idx="107">
                  <c:v>1.3348970948700001</c:v>
                </c:pt>
                <c:pt idx="108">
                  <c:v>1.3905219882119999</c:v>
                </c:pt>
                <c:pt idx="109">
                  <c:v>1.3948942222159999</c:v>
                </c:pt>
                <c:pt idx="110">
                  <c:v>1.431869284197</c:v>
                </c:pt>
                <c:pt idx="111">
                  <c:v>1.475900341437</c:v>
                </c:pt>
                <c:pt idx="112">
                  <c:v>1.475900341437</c:v>
                </c:pt>
                <c:pt idx="113">
                  <c:v>1.475900341437</c:v>
                </c:pt>
                <c:pt idx="114">
                  <c:v>1.4445672054150001</c:v>
                </c:pt>
                <c:pt idx="115">
                  <c:v>1.494227582647</c:v>
                </c:pt>
                <c:pt idx="116">
                  <c:v>1.5251210089389999</c:v>
                </c:pt>
                <c:pt idx="117">
                  <c:v>1.442685910936</c:v>
                </c:pt>
                <c:pt idx="118">
                  <c:v>1.442685910936</c:v>
                </c:pt>
                <c:pt idx="119">
                  <c:v>1.442685910936</c:v>
                </c:pt>
                <c:pt idx="120">
                  <c:v>1.442685910936</c:v>
                </c:pt>
                <c:pt idx="121">
                  <c:v>1.4456429764659999</c:v>
                </c:pt>
                <c:pt idx="122">
                  <c:v>1.4646043540660001</c:v>
                </c:pt>
                <c:pt idx="123">
                  <c:v>1.38959087864</c:v>
                </c:pt>
                <c:pt idx="124">
                  <c:v>1.3145554878729999</c:v>
                </c:pt>
                <c:pt idx="125">
                  <c:v>1.338760321062</c:v>
                </c:pt>
                <c:pt idx="126">
                  <c:v>1.338760321062</c:v>
                </c:pt>
                <c:pt idx="127">
                  <c:v>1.338760321062</c:v>
                </c:pt>
                <c:pt idx="128">
                  <c:v>1.3308172811250001</c:v>
                </c:pt>
                <c:pt idx="129">
                  <c:v>1.2966306384040001</c:v>
                </c:pt>
                <c:pt idx="130">
                  <c:v>1.3142012084279999</c:v>
                </c:pt>
                <c:pt idx="131">
                  <c:v>1.3142012084279999</c:v>
                </c:pt>
                <c:pt idx="132">
                  <c:v>1.3142012084279999</c:v>
                </c:pt>
                <c:pt idx="133">
                  <c:v>1.3142012084279999</c:v>
                </c:pt>
                <c:pt idx="134">
                  <c:v>1.3142012084279999</c:v>
                </c:pt>
                <c:pt idx="135">
                  <c:v>1.2968033970640001</c:v>
                </c:pt>
                <c:pt idx="136">
                  <c:v>1.2882581415329999</c:v>
                </c:pt>
                <c:pt idx="137">
                  <c:v>1.269488025439</c:v>
                </c:pt>
                <c:pt idx="138">
                  <c:v>1.367580173526</c:v>
                </c:pt>
                <c:pt idx="139">
                  <c:v>1.4320330897560001</c:v>
                </c:pt>
                <c:pt idx="140">
                  <c:v>1.4320330897560001</c:v>
                </c:pt>
                <c:pt idx="141">
                  <c:v>1.4320330897560001</c:v>
                </c:pt>
                <c:pt idx="142">
                  <c:v>1.354440997113</c:v>
                </c:pt>
                <c:pt idx="143">
                  <c:v>1.3002167671560001</c:v>
                </c:pt>
                <c:pt idx="144">
                  <c:v>1.338867702733</c:v>
                </c:pt>
                <c:pt idx="145">
                  <c:v>1.417129560829</c:v>
                </c:pt>
                <c:pt idx="146">
                  <c:v>1.425206591284</c:v>
                </c:pt>
                <c:pt idx="147">
                  <c:v>1.425206591284</c:v>
                </c:pt>
                <c:pt idx="148">
                  <c:v>1.425206591284</c:v>
                </c:pt>
                <c:pt idx="149">
                  <c:v>1.3818829721799999</c:v>
                </c:pt>
                <c:pt idx="150">
                  <c:v>1.405163756428</c:v>
                </c:pt>
                <c:pt idx="151">
                  <c:v>1.405940932189</c:v>
                </c:pt>
                <c:pt idx="152">
                  <c:v>1.347711788774</c:v>
                </c:pt>
                <c:pt idx="153">
                  <c:v>1.3149150708070001</c:v>
                </c:pt>
                <c:pt idx="154">
                  <c:v>1.3149150708070001</c:v>
                </c:pt>
                <c:pt idx="155">
                  <c:v>1.3149150708070001</c:v>
                </c:pt>
                <c:pt idx="156">
                  <c:v>1.3114941964319999</c:v>
                </c:pt>
                <c:pt idx="157">
                  <c:v>1.278359229304</c:v>
                </c:pt>
                <c:pt idx="158">
                  <c:v>1.273065107331</c:v>
                </c:pt>
                <c:pt idx="159">
                  <c:v>1.342479664209</c:v>
                </c:pt>
                <c:pt idx="160">
                  <c:v>1.367681043565</c:v>
                </c:pt>
                <c:pt idx="161">
                  <c:v>1.367681043565</c:v>
                </c:pt>
                <c:pt idx="162">
                  <c:v>1.367681043565</c:v>
                </c:pt>
                <c:pt idx="163">
                  <c:v>1.367681043565</c:v>
                </c:pt>
                <c:pt idx="164">
                  <c:v>1.2787680133279999</c:v>
                </c:pt>
                <c:pt idx="165">
                  <c:v>1.2903330532449999</c:v>
                </c:pt>
                <c:pt idx="166">
                  <c:v>1.291876787931</c:v>
                </c:pt>
                <c:pt idx="167">
                  <c:v>1.3369354141800001</c:v>
                </c:pt>
                <c:pt idx="168">
                  <c:v>1.3369354141800001</c:v>
                </c:pt>
                <c:pt idx="169">
                  <c:v>1.3369354141800001</c:v>
                </c:pt>
                <c:pt idx="170">
                  <c:v>1.3324774443880001</c:v>
                </c:pt>
                <c:pt idx="171">
                  <c:v>1.321722556821</c:v>
                </c:pt>
                <c:pt idx="172">
                  <c:v>1.3550522978699999</c:v>
                </c:pt>
                <c:pt idx="173">
                  <c:v>1.352680174241</c:v>
                </c:pt>
                <c:pt idx="174">
                  <c:v>1.372604640884</c:v>
                </c:pt>
                <c:pt idx="175">
                  <c:v>1.372604640884</c:v>
                </c:pt>
                <c:pt idx="176">
                  <c:v>1.372604640884</c:v>
                </c:pt>
                <c:pt idx="177">
                  <c:v>1.2924437209149999</c:v>
                </c:pt>
                <c:pt idx="178">
                  <c:v>1.2548943983380001</c:v>
                </c:pt>
                <c:pt idx="179">
                  <c:v>1.2683453891630001</c:v>
                </c:pt>
                <c:pt idx="180">
                  <c:v>1.355437614902</c:v>
                </c:pt>
                <c:pt idx="181">
                  <c:v>1.353615533283</c:v>
                </c:pt>
                <c:pt idx="182">
                  <c:v>1.353615533283</c:v>
                </c:pt>
                <c:pt idx="183">
                  <c:v>1.353615533283</c:v>
                </c:pt>
                <c:pt idx="184">
                  <c:v>1.370781573378</c:v>
                </c:pt>
                <c:pt idx="185">
                  <c:v>1.348645982946</c:v>
                </c:pt>
                <c:pt idx="186">
                  <c:v>1.380934584839</c:v>
                </c:pt>
                <c:pt idx="187">
                  <c:v>1.3803362903600001</c:v>
                </c:pt>
                <c:pt idx="188">
                  <c:v>1.4072720104100001</c:v>
                </c:pt>
                <c:pt idx="189">
                  <c:v>1.4072720104100001</c:v>
                </c:pt>
                <c:pt idx="190">
                  <c:v>1.4072720104100001</c:v>
                </c:pt>
                <c:pt idx="191">
                  <c:v>1.4174135976990001</c:v>
                </c:pt>
                <c:pt idx="192">
                  <c:v>1.4036251124950001</c:v>
                </c:pt>
                <c:pt idx="193">
                  <c:v>1.3908872468260001</c:v>
                </c:pt>
                <c:pt idx="194">
                  <c:v>1.400255335957</c:v>
                </c:pt>
                <c:pt idx="195">
                  <c:v>1.409843099875</c:v>
                </c:pt>
                <c:pt idx="196">
                  <c:v>1.409843099875</c:v>
                </c:pt>
                <c:pt idx="197">
                  <c:v>1.409843099875</c:v>
                </c:pt>
                <c:pt idx="198">
                  <c:v>1.4245800987270001</c:v>
                </c:pt>
                <c:pt idx="199">
                  <c:v>1.4179600299199999</c:v>
                </c:pt>
                <c:pt idx="200">
                  <c:v>1.3879465937040001</c:v>
                </c:pt>
                <c:pt idx="201">
                  <c:v>1.414593084342</c:v>
                </c:pt>
                <c:pt idx="202">
                  <c:v>1.4520042947659999</c:v>
                </c:pt>
                <c:pt idx="203">
                  <c:v>1.4520042947659999</c:v>
                </c:pt>
                <c:pt idx="204">
                  <c:v>1.4520042947659999</c:v>
                </c:pt>
                <c:pt idx="205">
                  <c:v>1.5021872563650001</c:v>
                </c:pt>
                <c:pt idx="206">
                  <c:v>1.4696913584410001</c:v>
                </c:pt>
                <c:pt idx="207">
                  <c:v>1.3968356342749999</c:v>
                </c:pt>
                <c:pt idx="208">
                  <c:v>1.4063296928419999</c:v>
                </c:pt>
                <c:pt idx="209">
                  <c:v>1.4462448479359999</c:v>
                </c:pt>
                <c:pt idx="210">
                  <c:v>1.4462448479359999</c:v>
                </c:pt>
                <c:pt idx="211">
                  <c:v>1.4462448479359999</c:v>
                </c:pt>
                <c:pt idx="212">
                  <c:v>1.443451039753</c:v>
                </c:pt>
                <c:pt idx="213">
                  <c:v>1.3972949971299999</c:v>
                </c:pt>
                <c:pt idx="214">
                  <c:v>1.353914336753</c:v>
                </c:pt>
                <c:pt idx="215">
                  <c:v>1.3796576860500001</c:v>
                </c:pt>
                <c:pt idx="216">
                  <c:v>1.4670253858269999</c:v>
                </c:pt>
                <c:pt idx="217">
                  <c:v>1.4670253858269999</c:v>
                </c:pt>
                <c:pt idx="218">
                  <c:v>1.4670253858269999</c:v>
                </c:pt>
                <c:pt idx="219">
                  <c:v>1.437610185129</c:v>
                </c:pt>
                <c:pt idx="220">
                  <c:v>1.4042258353620001</c:v>
                </c:pt>
                <c:pt idx="221">
                  <c:v>1.4077813694079999</c:v>
                </c:pt>
                <c:pt idx="222">
                  <c:v>1.362700064083</c:v>
                </c:pt>
                <c:pt idx="223">
                  <c:v>1.404834109696</c:v>
                </c:pt>
                <c:pt idx="224">
                  <c:v>1.404834109696</c:v>
                </c:pt>
                <c:pt idx="225">
                  <c:v>1.404834109696</c:v>
                </c:pt>
                <c:pt idx="226">
                  <c:v>1.404834109696</c:v>
                </c:pt>
                <c:pt idx="227">
                  <c:v>1.351656900974</c:v>
                </c:pt>
                <c:pt idx="228">
                  <c:v>1.32165210726</c:v>
                </c:pt>
                <c:pt idx="229">
                  <c:v>1.3381895157929999</c:v>
                </c:pt>
                <c:pt idx="230">
                  <c:v>1.3147271724280001</c:v>
                </c:pt>
                <c:pt idx="231">
                  <c:v>1.3147271724280001</c:v>
                </c:pt>
                <c:pt idx="232">
                  <c:v>1.3147271724280001</c:v>
                </c:pt>
                <c:pt idx="233">
                  <c:v>1.287050677591</c:v>
                </c:pt>
                <c:pt idx="234">
                  <c:v>1.2941695946359999</c:v>
                </c:pt>
                <c:pt idx="235">
                  <c:v>1.3028113311909999</c:v>
                </c:pt>
                <c:pt idx="236">
                  <c:v>1.3979844424229999</c:v>
                </c:pt>
                <c:pt idx="237">
                  <c:v>1.4142951507070001</c:v>
                </c:pt>
                <c:pt idx="238">
                  <c:v>1.4142951507070001</c:v>
                </c:pt>
                <c:pt idx="239">
                  <c:v>1.4142951507070001</c:v>
                </c:pt>
                <c:pt idx="240">
                  <c:v>1.468148810597</c:v>
                </c:pt>
                <c:pt idx="241">
                  <c:v>1.4672824934169999</c:v>
                </c:pt>
                <c:pt idx="242">
                  <c:v>1.456125807262</c:v>
                </c:pt>
                <c:pt idx="243">
                  <c:v>1.4611842344499999</c:v>
                </c:pt>
                <c:pt idx="244">
                  <c:v>1.481615383878</c:v>
                </c:pt>
                <c:pt idx="245">
                  <c:v>1.481615383878</c:v>
                </c:pt>
                <c:pt idx="246">
                  <c:v>1.481615383878</c:v>
                </c:pt>
                <c:pt idx="247">
                  <c:v>1.4588541143360001</c:v>
                </c:pt>
                <c:pt idx="248">
                  <c:v>1.464260709265</c:v>
                </c:pt>
                <c:pt idx="249">
                  <c:v>1.4581174149110001</c:v>
                </c:pt>
                <c:pt idx="250">
                  <c:v>1.4523591810659999</c:v>
                </c:pt>
                <c:pt idx="251">
                  <c:v>1.4436979222270001</c:v>
                </c:pt>
                <c:pt idx="252">
                  <c:v>1.4436979222270001</c:v>
                </c:pt>
                <c:pt idx="253">
                  <c:v>1.4436979222270001</c:v>
                </c:pt>
                <c:pt idx="254">
                  <c:v>1.42940775773</c:v>
                </c:pt>
                <c:pt idx="255">
                  <c:v>1.482781523334</c:v>
                </c:pt>
                <c:pt idx="256">
                  <c:v>1.485939826876</c:v>
                </c:pt>
                <c:pt idx="257">
                  <c:v>1.408768934304</c:v>
                </c:pt>
                <c:pt idx="258">
                  <c:v>1.3987249450179999</c:v>
                </c:pt>
                <c:pt idx="259">
                  <c:v>1.3987249450179999</c:v>
                </c:pt>
                <c:pt idx="260">
                  <c:v>1.3987249450179999</c:v>
                </c:pt>
                <c:pt idx="261">
                  <c:v>1.3616393018040001</c:v>
                </c:pt>
                <c:pt idx="262">
                  <c:v>1.329185969656</c:v>
                </c:pt>
                <c:pt idx="263">
                  <c:v>1.3298103294679999</c:v>
                </c:pt>
                <c:pt idx="264">
                  <c:v>1.2939722955070001</c:v>
                </c:pt>
                <c:pt idx="265">
                  <c:v>1.2849737624399999</c:v>
                </c:pt>
                <c:pt idx="266">
                  <c:v>1.2849737624399999</c:v>
                </c:pt>
                <c:pt idx="267">
                  <c:v>1.2849737624399999</c:v>
                </c:pt>
                <c:pt idx="268">
                  <c:v>1.227740751876</c:v>
                </c:pt>
                <c:pt idx="269">
                  <c:v>1.287347506708</c:v>
                </c:pt>
                <c:pt idx="270">
                  <c:v>1.2837458144989999</c:v>
                </c:pt>
                <c:pt idx="271">
                  <c:v>1.263469779464</c:v>
                </c:pt>
                <c:pt idx="272">
                  <c:v>1.2860094392020001</c:v>
                </c:pt>
                <c:pt idx="273">
                  <c:v>1.2860094392020001</c:v>
                </c:pt>
                <c:pt idx="274">
                  <c:v>1.2860094392020001</c:v>
                </c:pt>
                <c:pt idx="275">
                  <c:v>1.2860094392020001</c:v>
                </c:pt>
                <c:pt idx="276">
                  <c:v>1.2860094392020001</c:v>
                </c:pt>
                <c:pt idx="277">
                  <c:v>1.2860094392020001</c:v>
                </c:pt>
                <c:pt idx="278">
                  <c:v>1.229302285383</c:v>
                </c:pt>
                <c:pt idx="279">
                  <c:v>1.228560170138</c:v>
                </c:pt>
                <c:pt idx="280">
                  <c:v>1.228560170138</c:v>
                </c:pt>
                <c:pt idx="281">
                  <c:v>1.228560170138</c:v>
                </c:pt>
                <c:pt idx="282">
                  <c:v>1.2094575106929999</c:v>
                </c:pt>
                <c:pt idx="283">
                  <c:v>1.2481492271429999</c:v>
                </c:pt>
                <c:pt idx="284">
                  <c:v>1.2481492271429999</c:v>
                </c:pt>
                <c:pt idx="285">
                  <c:v>1.2481492271429999</c:v>
                </c:pt>
                <c:pt idx="286">
                  <c:v>1.240560436427</c:v>
                </c:pt>
                <c:pt idx="287">
                  <c:v>1.240560436427</c:v>
                </c:pt>
                <c:pt idx="288">
                  <c:v>1.240560436427</c:v>
                </c:pt>
                <c:pt idx="289">
                  <c:v>1.240560436427</c:v>
                </c:pt>
                <c:pt idx="290">
                  <c:v>1.240560436427</c:v>
                </c:pt>
                <c:pt idx="291">
                  <c:v>1.185750889928</c:v>
                </c:pt>
                <c:pt idx="292">
                  <c:v>1.2084287310190001</c:v>
                </c:pt>
                <c:pt idx="293">
                  <c:v>1.2305709597529999</c:v>
                </c:pt>
                <c:pt idx="294">
                  <c:v>1.2305709597529999</c:v>
                </c:pt>
                <c:pt idx="295">
                  <c:v>1.2305709597529999</c:v>
                </c:pt>
                <c:pt idx="296">
                  <c:v>1.2305709597529999</c:v>
                </c:pt>
                <c:pt idx="297">
                  <c:v>1.2305709597529999</c:v>
                </c:pt>
                <c:pt idx="298">
                  <c:v>1.2514631069190001</c:v>
                </c:pt>
                <c:pt idx="299">
                  <c:v>1.2336485531679999</c:v>
                </c:pt>
                <c:pt idx="300">
                  <c:v>1.2793647018709999</c:v>
                </c:pt>
                <c:pt idx="301">
                  <c:v>1.2793647018709999</c:v>
                </c:pt>
                <c:pt idx="302">
                  <c:v>1.2793647018709999</c:v>
                </c:pt>
                <c:pt idx="303">
                  <c:v>1.3629613593929999</c:v>
                </c:pt>
                <c:pt idx="304">
                  <c:v>1.3173190018030001</c:v>
                </c:pt>
                <c:pt idx="305">
                  <c:v>1.3417861176250001</c:v>
                </c:pt>
                <c:pt idx="306">
                  <c:v>1.3508213672839999</c:v>
                </c:pt>
                <c:pt idx="307">
                  <c:v>1.363531626276</c:v>
                </c:pt>
                <c:pt idx="308">
                  <c:v>1.363531626276</c:v>
                </c:pt>
                <c:pt idx="309">
                  <c:v>1.363531626276</c:v>
                </c:pt>
                <c:pt idx="310">
                  <c:v>1.346524849019</c:v>
                </c:pt>
                <c:pt idx="311">
                  <c:v>1.3692574405439999</c:v>
                </c:pt>
                <c:pt idx="312">
                  <c:v>1.353020068597</c:v>
                </c:pt>
                <c:pt idx="313">
                  <c:v>1.4133385571570001</c:v>
                </c:pt>
                <c:pt idx="314">
                  <c:v>1.4735455892730001</c:v>
                </c:pt>
                <c:pt idx="315">
                  <c:v>1.4735455892730001</c:v>
                </c:pt>
                <c:pt idx="316">
                  <c:v>1.4735455892730001</c:v>
                </c:pt>
                <c:pt idx="317">
                  <c:v>1.434882141793</c:v>
                </c:pt>
                <c:pt idx="318">
                  <c:v>1.5267845310249999</c:v>
                </c:pt>
                <c:pt idx="319">
                  <c:v>1.5278091795049999</c:v>
                </c:pt>
                <c:pt idx="320">
                  <c:v>1.523223376512</c:v>
                </c:pt>
                <c:pt idx="321">
                  <c:v>1.59749679888</c:v>
                </c:pt>
                <c:pt idx="322">
                  <c:v>1.59749679888</c:v>
                </c:pt>
                <c:pt idx="323">
                  <c:v>1.59749679888</c:v>
                </c:pt>
                <c:pt idx="324">
                  <c:v>1.6214858906509999</c:v>
                </c:pt>
                <c:pt idx="325">
                  <c:v>1.5439363824429999</c:v>
                </c:pt>
                <c:pt idx="326">
                  <c:v>1.496752698743</c:v>
                </c:pt>
                <c:pt idx="327">
                  <c:v>1.45473978889</c:v>
                </c:pt>
                <c:pt idx="328">
                  <c:v>1.452804307746</c:v>
                </c:pt>
                <c:pt idx="329">
                  <c:v>1.452804307746</c:v>
                </c:pt>
                <c:pt idx="330">
                  <c:v>1.452804307746</c:v>
                </c:pt>
                <c:pt idx="331">
                  <c:v>1.4490583092239999</c:v>
                </c:pt>
                <c:pt idx="332">
                  <c:v>1.383588917507</c:v>
                </c:pt>
                <c:pt idx="333">
                  <c:v>1.3560479133879999</c:v>
                </c:pt>
                <c:pt idx="334">
                  <c:v>1.396437439556</c:v>
                </c:pt>
                <c:pt idx="335">
                  <c:v>1.486255164193</c:v>
                </c:pt>
                <c:pt idx="336">
                  <c:v>1.486255164193</c:v>
                </c:pt>
                <c:pt idx="337">
                  <c:v>1.486255164193</c:v>
                </c:pt>
                <c:pt idx="338">
                  <c:v>1.519585904046</c:v>
                </c:pt>
                <c:pt idx="339">
                  <c:v>1.5292401182940001</c:v>
                </c:pt>
                <c:pt idx="340">
                  <c:v>1.511696533082</c:v>
                </c:pt>
                <c:pt idx="341">
                  <c:v>1.481754124843</c:v>
                </c:pt>
                <c:pt idx="342">
                  <c:v>1.501411414343</c:v>
                </c:pt>
                <c:pt idx="343">
                  <c:v>1.501411414343</c:v>
                </c:pt>
                <c:pt idx="344">
                  <c:v>1.501411414343</c:v>
                </c:pt>
                <c:pt idx="345">
                  <c:v>1.50033498717</c:v>
                </c:pt>
                <c:pt idx="346">
                  <c:v>1.5082545250320001</c:v>
                </c:pt>
                <c:pt idx="347">
                  <c:v>1.4777268352290001</c:v>
                </c:pt>
                <c:pt idx="348">
                  <c:v>1.4691334745010001</c:v>
                </c:pt>
                <c:pt idx="349">
                  <c:v>1.4436609579140001</c:v>
                </c:pt>
                <c:pt idx="350">
                  <c:v>1.4436609579140001</c:v>
                </c:pt>
                <c:pt idx="351">
                  <c:v>1.4436609579140001</c:v>
                </c:pt>
                <c:pt idx="352">
                  <c:v>1.4681899114870001</c:v>
                </c:pt>
                <c:pt idx="353">
                  <c:v>1.4111583267550001</c:v>
                </c:pt>
                <c:pt idx="354">
                  <c:v>1.3885411841569999</c:v>
                </c:pt>
                <c:pt idx="355">
                  <c:v>1.367260645512</c:v>
                </c:pt>
                <c:pt idx="356">
                  <c:v>1.362139056275</c:v>
                </c:pt>
                <c:pt idx="357">
                  <c:v>1.362139056275</c:v>
                </c:pt>
                <c:pt idx="358">
                  <c:v>1.362139056275</c:v>
                </c:pt>
                <c:pt idx="359">
                  <c:v>1.3198926504620001</c:v>
                </c:pt>
                <c:pt idx="360">
                  <c:v>1.3057480995699999</c:v>
                </c:pt>
                <c:pt idx="361">
                  <c:v>1.4099064230160001</c:v>
                </c:pt>
                <c:pt idx="362">
                  <c:v>1.393008138171</c:v>
                </c:pt>
                <c:pt idx="363">
                  <c:v>1.39500523601</c:v>
                </c:pt>
                <c:pt idx="364">
                  <c:v>1.39500523601</c:v>
                </c:pt>
                <c:pt idx="365">
                  <c:v>1.39500523601</c:v>
                </c:pt>
                <c:pt idx="366">
                  <c:v>1.4204004186850001</c:v>
                </c:pt>
                <c:pt idx="367">
                  <c:v>1.446872637479</c:v>
                </c:pt>
                <c:pt idx="368">
                  <c:v>1.532377167201</c:v>
                </c:pt>
                <c:pt idx="369">
                  <c:v>1.5502096587209999</c:v>
                </c:pt>
                <c:pt idx="370">
                  <c:v>1.5759199886119999</c:v>
                </c:pt>
                <c:pt idx="371">
                  <c:v>1.5759199886119999</c:v>
                </c:pt>
                <c:pt idx="372">
                  <c:v>1.5759199886119999</c:v>
                </c:pt>
                <c:pt idx="373">
                  <c:v>1.5751736739619999</c:v>
                </c:pt>
                <c:pt idx="374">
                  <c:v>1.58663500206</c:v>
                </c:pt>
                <c:pt idx="375">
                  <c:v>1.5643074943619999</c:v>
                </c:pt>
                <c:pt idx="376">
                  <c:v>1.5907389778559999</c:v>
                </c:pt>
                <c:pt idx="377">
                  <c:v>1.5493158925129999</c:v>
                </c:pt>
                <c:pt idx="378">
                  <c:v>1.5493158925129999</c:v>
                </c:pt>
                <c:pt idx="379">
                  <c:v>1.5493158925129999</c:v>
                </c:pt>
                <c:pt idx="380">
                  <c:v>1.446891256759</c:v>
                </c:pt>
                <c:pt idx="381">
                  <c:v>1.4748423469459999</c:v>
                </c:pt>
                <c:pt idx="382">
                  <c:v>1.4494379332009999</c:v>
                </c:pt>
                <c:pt idx="383">
                  <c:v>1.4826258413669999</c:v>
                </c:pt>
                <c:pt idx="384">
                  <c:v>1.5219893385509999</c:v>
                </c:pt>
                <c:pt idx="385">
                  <c:v>1.5219893385509999</c:v>
                </c:pt>
                <c:pt idx="386">
                  <c:v>1.5219893385509999</c:v>
                </c:pt>
                <c:pt idx="387">
                  <c:v>1.5218482550679999</c:v>
                </c:pt>
                <c:pt idx="388">
                  <c:v>1.5191104004239999</c:v>
                </c:pt>
                <c:pt idx="389">
                  <c:v>1.53159894432</c:v>
                </c:pt>
                <c:pt idx="390">
                  <c:v>1.498374356879</c:v>
                </c:pt>
                <c:pt idx="391">
                  <c:v>1.4675225077230001</c:v>
                </c:pt>
                <c:pt idx="392">
                  <c:v>1.4675225077230001</c:v>
                </c:pt>
                <c:pt idx="393">
                  <c:v>1.4675225077230001</c:v>
                </c:pt>
                <c:pt idx="394">
                  <c:v>1.5069228975290001</c:v>
                </c:pt>
                <c:pt idx="395">
                  <c:v>1.5212896338440001</c:v>
                </c:pt>
                <c:pt idx="396">
                  <c:v>1.5295895709159999</c:v>
                </c:pt>
                <c:pt idx="397">
                  <c:v>1.571898601542</c:v>
                </c:pt>
                <c:pt idx="398">
                  <c:v>1.5887676755589999</c:v>
                </c:pt>
                <c:pt idx="399">
                  <c:v>1.5887676755589999</c:v>
                </c:pt>
                <c:pt idx="400">
                  <c:v>1.5887676755589999</c:v>
                </c:pt>
                <c:pt idx="401">
                  <c:v>1.5847281496929999</c:v>
                </c:pt>
                <c:pt idx="402">
                  <c:v>1.5991011596960001</c:v>
                </c:pt>
                <c:pt idx="403">
                  <c:v>1.545984286238</c:v>
                </c:pt>
                <c:pt idx="404">
                  <c:v>1.4584185010799999</c:v>
                </c:pt>
                <c:pt idx="405">
                  <c:v>1.4509256886969999</c:v>
                </c:pt>
                <c:pt idx="406">
                  <c:v>1.4509256886969999</c:v>
                </c:pt>
                <c:pt idx="407">
                  <c:v>1.4509256886969999</c:v>
                </c:pt>
                <c:pt idx="408">
                  <c:v>1.471567560057</c:v>
                </c:pt>
                <c:pt idx="409">
                  <c:v>1.481374986991</c:v>
                </c:pt>
                <c:pt idx="410">
                  <c:v>1.499427956348</c:v>
                </c:pt>
                <c:pt idx="411">
                  <c:v>1.5202353931720001</c:v>
                </c:pt>
                <c:pt idx="412">
                  <c:v>1.506271759076</c:v>
                </c:pt>
                <c:pt idx="413">
                  <c:v>1.506271759076</c:v>
                </c:pt>
                <c:pt idx="414">
                  <c:v>1.506271759076</c:v>
                </c:pt>
                <c:pt idx="415">
                  <c:v>1.5802930461319999</c:v>
                </c:pt>
                <c:pt idx="416">
                  <c:v>1.604554189438</c:v>
                </c:pt>
                <c:pt idx="417">
                  <c:v>1.521479678153</c:v>
                </c:pt>
                <c:pt idx="418">
                  <c:v>1.4597702230539999</c:v>
                </c:pt>
                <c:pt idx="419">
                  <c:v>1.504159283488</c:v>
                </c:pt>
                <c:pt idx="420">
                  <c:v>1.504159283488</c:v>
                </c:pt>
                <c:pt idx="421">
                  <c:v>1.504159283488</c:v>
                </c:pt>
                <c:pt idx="422">
                  <c:v>1.5066964803439999</c:v>
                </c:pt>
                <c:pt idx="423">
                  <c:v>1.438757056986</c:v>
                </c:pt>
                <c:pt idx="424">
                  <c:v>1.424569811804</c:v>
                </c:pt>
                <c:pt idx="425">
                  <c:v>1.4335192558280001</c:v>
                </c:pt>
                <c:pt idx="426">
                  <c:v>1.4620748960300001</c:v>
                </c:pt>
                <c:pt idx="427">
                  <c:v>1.4620748960300001</c:v>
                </c:pt>
                <c:pt idx="428">
                  <c:v>1.4620748960300001</c:v>
                </c:pt>
                <c:pt idx="429">
                  <c:v>1.5072590614470001</c:v>
                </c:pt>
                <c:pt idx="430">
                  <c:v>1.492629110577</c:v>
                </c:pt>
                <c:pt idx="431">
                  <c:v>1.4622023372140001</c:v>
                </c:pt>
                <c:pt idx="432">
                  <c:v>1.3780417406159999</c:v>
                </c:pt>
                <c:pt idx="433">
                  <c:v>1.317838962563</c:v>
                </c:pt>
                <c:pt idx="434">
                  <c:v>1.317838962563</c:v>
                </c:pt>
                <c:pt idx="435">
                  <c:v>1.317838962563</c:v>
                </c:pt>
                <c:pt idx="436">
                  <c:v>1.317838962563</c:v>
                </c:pt>
                <c:pt idx="437">
                  <c:v>1.283940695721</c:v>
                </c:pt>
                <c:pt idx="438">
                  <c:v>1.3776595235119999</c:v>
                </c:pt>
                <c:pt idx="439">
                  <c:v>1.4706483221240001</c:v>
                </c:pt>
                <c:pt idx="440">
                  <c:v>1.4177000726869999</c:v>
                </c:pt>
                <c:pt idx="441">
                  <c:v>1.4177000726869999</c:v>
                </c:pt>
                <c:pt idx="442">
                  <c:v>1.4177000726869999</c:v>
                </c:pt>
                <c:pt idx="443">
                  <c:v>1.3857658242949999</c:v>
                </c:pt>
                <c:pt idx="444">
                  <c:v>1.31916700086</c:v>
                </c:pt>
                <c:pt idx="445">
                  <c:v>1.311405516352</c:v>
                </c:pt>
                <c:pt idx="446">
                  <c:v>1.4096631654289999</c:v>
                </c:pt>
                <c:pt idx="447">
                  <c:v>1.3535199240439999</c:v>
                </c:pt>
                <c:pt idx="448">
                  <c:v>1.3535199240439999</c:v>
                </c:pt>
                <c:pt idx="449">
                  <c:v>1.3535199240439999</c:v>
                </c:pt>
                <c:pt idx="450">
                  <c:v>1.2732427793309999</c:v>
                </c:pt>
                <c:pt idx="451">
                  <c:v>1.2666062303700001</c:v>
                </c:pt>
                <c:pt idx="452">
                  <c:v>1.294025410295</c:v>
                </c:pt>
                <c:pt idx="453">
                  <c:v>1.333562270864</c:v>
                </c:pt>
                <c:pt idx="454">
                  <c:v>1.4002175739880001</c:v>
                </c:pt>
                <c:pt idx="455">
                  <c:v>1.4002175739880001</c:v>
                </c:pt>
                <c:pt idx="456">
                  <c:v>1.4002175739880001</c:v>
                </c:pt>
                <c:pt idx="457">
                  <c:v>1.4376998727820001</c:v>
                </c:pt>
                <c:pt idx="458">
                  <c:v>1.459947024051</c:v>
                </c:pt>
                <c:pt idx="459">
                  <c:v>1.446379084301</c:v>
                </c:pt>
                <c:pt idx="460">
                  <c:v>1.469504097245</c:v>
                </c:pt>
                <c:pt idx="461">
                  <c:v>1.4984197597860001</c:v>
                </c:pt>
                <c:pt idx="462">
                  <c:v>1.4984197597860001</c:v>
                </c:pt>
                <c:pt idx="463">
                  <c:v>1.4984197597860001</c:v>
                </c:pt>
                <c:pt idx="464">
                  <c:v>1.4745278239820001</c:v>
                </c:pt>
                <c:pt idx="465">
                  <c:v>1.4745278239820001</c:v>
                </c:pt>
                <c:pt idx="466">
                  <c:v>1.4745278239820001</c:v>
                </c:pt>
                <c:pt idx="467">
                  <c:v>1.479321627412</c:v>
                </c:pt>
                <c:pt idx="468">
                  <c:v>1.4603963808689999</c:v>
                </c:pt>
                <c:pt idx="469">
                  <c:v>1.4603963808689999</c:v>
                </c:pt>
                <c:pt idx="470">
                  <c:v>1.4603963808689999</c:v>
                </c:pt>
                <c:pt idx="471">
                  <c:v>1.4603963808689999</c:v>
                </c:pt>
                <c:pt idx="472">
                  <c:v>1.4603963808689999</c:v>
                </c:pt>
                <c:pt idx="473">
                  <c:v>1.5082987100430001</c:v>
                </c:pt>
                <c:pt idx="474">
                  <c:v>1.5511663215560001</c:v>
                </c:pt>
                <c:pt idx="475">
                  <c:v>1.570407716786</c:v>
                </c:pt>
                <c:pt idx="476">
                  <c:v>1.570407716786</c:v>
                </c:pt>
                <c:pt idx="477">
                  <c:v>1.570407716786</c:v>
                </c:pt>
                <c:pt idx="478">
                  <c:v>1.5799282015659999</c:v>
                </c:pt>
                <c:pt idx="479">
                  <c:v>1.6206400199940001</c:v>
                </c:pt>
                <c:pt idx="480">
                  <c:v>1.601508552871</c:v>
                </c:pt>
                <c:pt idx="481">
                  <c:v>1.6133607247599999</c:v>
                </c:pt>
                <c:pt idx="482">
                  <c:v>1.6685956321169999</c:v>
                </c:pt>
                <c:pt idx="483">
                  <c:v>1.6685956321169999</c:v>
                </c:pt>
                <c:pt idx="484">
                  <c:v>1.6685956321169999</c:v>
                </c:pt>
                <c:pt idx="485">
                  <c:v>1.6807311479539999</c:v>
                </c:pt>
                <c:pt idx="486">
                  <c:v>1.6807311479539999</c:v>
                </c:pt>
                <c:pt idx="487">
                  <c:v>1.6807311479539999</c:v>
                </c:pt>
                <c:pt idx="488">
                  <c:v>1.5986915184870001</c:v>
                </c:pt>
                <c:pt idx="489">
                  <c:v>1.5811652862129999</c:v>
                </c:pt>
                <c:pt idx="490">
                  <c:v>1.5811652862129999</c:v>
                </c:pt>
                <c:pt idx="491">
                  <c:v>1.5811652862129999</c:v>
                </c:pt>
                <c:pt idx="492">
                  <c:v>1.558924628525</c:v>
                </c:pt>
                <c:pt idx="493">
                  <c:v>1.4912504676689999</c:v>
                </c:pt>
                <c:pt idx="494">
                  <c:v>1.5274062740859999</c:v>
                </c:pt>
                <c:pt idx="495">
                  <c:v>1.5188450305850001</c:v>
                </c:pt>
                <c:pt idx="496">
                  <c:v>1.529099833311</c:v>
                </c:pt>
                <c:pt idx="497">
                  <c:v>1.529099833311</c:v>
                </c:pt>
                <c:pt idx="498">
                  <c:v>1.529099833311</c:v>
                </c:pt>
                <c:pt idx="499">
                  <c:v>1.5098285424160001</c:v>
                </c:pt>
                <c:pt idx="500">
                  <c:v>1.5194947377100001</c:v>
                </c:pt>
                <c:pt idx="501">
                  <c:v>1.510633891293</c:v>
                </c:pt>
                <c:pt idx="502">
                  <c:v>1.5487163756469999</c:v>
                </c:pt>
                <c:pt idx="503">
                  <c:v>1.583454831134</c:v>
                </c:pt>
                <c:pt idx="504">
                  <c:v>1.583454831134</c:v>
                </c:pt>
                <c:pt idx="505">
                  <c:v>1.583454831134</c:v>
                </c:pt>
                <c:pt idx="506">
                  <c:v>1.6356224335939999</c:v>
                </c:pt>
                <c:pt idx="507">
                  <c:v>1.5802980720499999</c:v>
                </c:pt>
                <c:pt idx="508">
                  <c:v>1.6218444113579999</c:v>
                </c:pt>
                <c:pt idx="509">
                  <c:v>1.577455570538</c:v>
                </c:pt>
                <c:pt idx="510">
                  <c:v>1.5275542906990001</c:v>
                </c:pt>
                <c:pt idx="511">
                  <c:v>1.5275542906990001</c:v>
                </c:pt>
                <c:pt idx="512">
                  <c:v>1.5275542906990001</c:v>
                </c:pt>
                <c:pt idx="513">
                  <c:v>1.529493964706</c:v>
                </c:pt>
                <c:pt idx="514">
                  <c:v>1.473011567518</c:v>
                </c:pt>
                <c:pt idx="515">
                  <c:v>1.473011567518</c:v>
                </c:pt>
                <c:pt idx="516">
                  <c:v>1.473011567518</c:v>
                </c:pt>
                <c:pt idx="517">
                  <c:v>1.4308278382149999</c:v>
                </c:pt>
                <c:pt idx="518">
                  <c:v>1.4308278382149999</c:v>
                </c:pt>
                <c:pt idx="519">
                  <c:v>1.4308278382149999</c:v>
                </c:pt>
                <c:pt idx="520">
                  <c:v>1.356324519105</c:v>
                </c:pt>
                <c:pt idx="521">
                  <c:v>1.39969513817</c:v>
                </c:pt>
                <c:pt idx="522">
                  <c:v>1.382528404391</c:v>
                </c:pt>
                <c:pt idx="523">
                  <c:v>1.349901885565</c:v>
                </c:pt>
                <c:pt idx="524">
                  <c:v>1.3603672976679999</c:v>
                </c:pt>
                <c:pt idx="525">
                  <c:v>1.3603672976679999</c:v>
                </c:pt>
                <c:pt idx="526">
                  <c:v>1.3603672976679999</c:v>
                </c:pt>
                <c:pt idx="527">
                  <c:v>1.362362140616</c:v>
                </c:pt>
                <c:pt idx="528">
                  <c:v>1.3438065442230001</c:v>
                </c:pt>
                <c:pt idx="529">
                  <c:v>1.3434449987820001</c:v>
                </c:pt>
                <c:pt idx="530">
                  <c:v>1.3239663984450001</c:v>
                </c:pt>
                <c:pt idx="531">
                  <c:v>1.380062254911</c:v>
                </c:pt>
                <c:pt idx="532">
                  <c:v>1.380062254911</c:v>
                </c:pt>
                <c:pt idx="533">
                  <c:v>1.380062254911</c:v>
                </c:pt>
                <c:pt idx="534">
                  <c:v>1.3738558069669999</c:v>
                </c:pt>
                <c:pt idx="535">
                  <c:v>1.278887672185</c:v>
                </c:pt>
                <c:pt idx="536">
                  <c:v>1.262638407561</c:v>
                </c:pt>
                <c:pt idx="537">
                  <c:v>1.3198017698860001</c:v>
                </c:pt>
                <c:pt idx="538">
                  <c:v>1.461707942498</c:v>
                </c:pt>
                <c:pt idx="539">
                  <c:v>1.461707942498</c:v>
                </c:pt>
                <c:pt idx="540">
                  <c:v>1.461707942498</c:v>
                </c:pt>
                <c:pt idx="541">
                  <c:v>1.539629440658</c:v>
                </c:pt>
                <c:pt idx="542">
                  <c:v>1.569270635536</c:v>
                </c:pt>
                <c:pt idx="543">
                  <c:v>1.5355246164880001</c:v>
                </c:pt>
                <c:pt idx="544">
                  <c:v>1.5066821035389999</c:v>
                </c:pt>
                <c:pt idx="545">
                  <c:v>1.456567299606</c:v>
                </c:pt>
                <c:pt idx="546">
                  <c:v>1.456567299606</c:v>
                </c:pt>
                <c:pt idx="547">
                  <c:v>1.456567299606</c:v>
                </c:pt>
                <c:pt idx="548">
                  <c:v>1.46471321507</c:v>
                </c:pt>
                <c:pt idx="549">
                  <c:v>1.548591012635</c:v>
                </c:pt>
                <c:pt idx="550">
                  <c:v>1.5602507435940001</c:v>
                </c:pt>
                <c:pt idx="551">
                  <c:v>1.5846285373440001</c:v>
                </c:pt>
                <c:pt idx="552">
                  <c:v>1.5704327450840001</c:v>
                </c:pt>
                <c:pt idx="553">
                  <c:v>1.5704327450840001</c:v>
                </c:pt>
                <c:pt idx="554">
                  <c:v>1.5704327450840001</c:v>
                </c:pt>
                <c:pt idx="555">
                  <c:v>1.5649384547709999</c:v>
                </c:pt>
                <c:pt idx="556">
                  <c:v>1.5768565809190001</c:v>
                </c:pt>
                <c:pt idx="557">
                  <c:v>1.6205026452189999</c:v>
                </c:pt>
                <c:pt idx="558">
                  <c:v>1.5401644904809999</c:v>
                </c:pt>
                <c:pt idx="559">
                  <c:v>1.5470387615279999</c:v>
                </c:pt>
                <c:pt idx="560">
                  <c:v>1.5470387615279999</c:v>
                </c:pt>
                <c:pt idx="561">
                  <c:v>1.5470387615279999</c:v>
                </c:pt>
                <c:pt idx="562">
                  <c:v>1.487325803601</c:v>
                </c:pt>
                <c:pt idx="563">
                  <c:v>1.3963923886009999</c:v>
                </c:pt>
                <c:pt idx="564">
                  <c:v>1.3429327322939999</c:v>
                </c:pt>
                <c:pt idx="565">
                  <c:v>1.3745873620510001</c:v>
                </c:pt>
                <c:pt idx="566">
                  <c:v>1.4145928121969999</c:v>
                </c:pt>
                <c:pt idx="567">
                  <c:v>1.4145928121969999</c:v>
                </c:pt>
                <c:pt idx="568">
                  <c:v>1.4145928121969999</c:v>
                </c:pt>
                <c:pt idx="569">
                  <c:v>1.45896273178</c:v>
                </c:pt>
                <c:pt idx="570">
                  <c:v>1.4278167202500001</c:v>
                </c:pt>
                <c:pt idx="571">
                  <c:v>1.368702483092</c:v>
                </c:pt>
                <c:pt idx="572">
                  <c:v>1.3655002166629999</c:v>
                </c:pt>
                <c:pt idx="573">
                  <c:v>1.414057209119</c:v>
                </c:pt>
                <c:pt idx="574">
                  <c:v>1.414057209119</c:v>
                </c:pt>
                <c:pt idx="575">
                  <c:v>1.414057209119</c:v>
                </c:pt>
                <c:pt idx="576">
                  <c:v>1.420818221809</c:v>
                </c:pt>
                <c:pt idx="577">
                  <c:v>1.3662511635200001</c:v>
                </c:pt>
                <c:pt idx="578">
                  <c:v>1.3662511635200001</c:v>
                </c:pt>
                <c:pt idx="579">
                  <c:v>1.351951203229</c:v>
                </c:pt>
                <c:pt idx="580">
                  <c:v>1.4364858854389999</c:v>
                </c:pt>
                <c:pt idx="581">
                  <c:v>1.4364858854389999</c:v>
                </c:pt>
                <c:pt idx="582">
                  <c:v>1.4364858854389999</c:v>
                </c:pt>
                <c:pt idx="583">
                  <c:v>1.505628830347</c:v>
                </c:pt>
                <c:pt idx="584">
                  <c:v>1.540782715622</c:v>
                </c:pt>
                <c:pt idx="585">
                  <c:v>1.55330313792</c:v>
                </c:pt>
                <c:pt idx="586">
                  <c:v>1.5536427649939999</c:v>
                </c:pt>
                <c:pt idx="587">
                  <c:v>1.530490357286</c:v>
                </c:pt>
                <c:pt idx="588">
                  <c:v>1.530490357286</c:v>
                </c:pt>
                <c:pt idx="589">
                  <c:v>1.530490357286</c:v>
                </c:pt>
                <c:pt idx="590">
                  <c:v>1.5358028316900001</c:v>
                </c:pt>
                <c:pt idx="591">
                  <c:v>1.5084066372760001</c:v>
                </c:pt>
                <c:pt idx="592">
                  <c:v>1.5347383327499999</c:v>
                </c:pt>
                <c:pt idx="593">
                  <c:v>1.5407215122339999</c:v>
                </c:pt>
                <c:pt idx="594">
                  <c:v>1.576680260634</c:v>
                </c:pt>
                <c:pt idx="595">
                  <c:v>1.576680260634</c:v>
                </c:pt>
                <c:pt idx="596">
                  <c:v>1.576680260634</c:v>
                </c:pt>
                <c:pt idx="597">
                  <c:v>1.5935309568360001</c:v>
                </c:pt>
                <c:pt idx="598">
                  <c:v>1.643698314826</c:v>
                </c:pt>
                <c:pt idx="599">
                  <c:v>1.6648910617299999</c:v>
                </c:pt>
                <c:pt idx="600">
                  <c:v>1.6809825088970001</c:v>
                </c:pt>
                <c:pt idx="601">
                  <c:v>1.5704592353339999</c:v>
                </c:pt>
                <c:pt idx="602">
                  <c:v>1.5704592353339999</c:v>
                </c:pt>
                <c:pt idx="603">
                  <c:v>1.5704592353339999</c:v>
                </c:pt>
                <c:pt idx="604">
                  <c:v>1.515769209074</c:v>
                </c:pt>
                <c:pt idx="605">
                  <c:v>1.5168602811309999</c:v>
                </c:pt>
                <c:pt idx="606">
                  <c:v>1.5339111728620001</c:v>
                </c:pt>
                <c:pt idx="607">
                  <c:v>1.468651311153</c:v>
                </c:pt>
                <c:pt idx="608">
                  <c:v>1.41552863424</c:v>
                </c:pt>
                <c:pt idx="609">
                  <c:v>1.41552863424</c:v>
                </c:pt>
                <c:pt idx="610">
                  <c:v>1.41552863424</c:v>
                </c:pt>
                <c:pt idx="611">
                  <c:v>1.412199451447</c:v>
                </c:pt>
                <c:pt idx="612">
                  <c:v>1.453675534044</c:v>
                </c:pt>
                <c:pt idx="613">
                  <c:v>1.4767590079349999</c:v>
                </c:pt>
                <c:pt idx="614">
                  <c:v>1.446932581977</c:v>
                </c:pt>
                <c:pt idx="615">
                  <c:v>1.4647895118659999</c:v>
                </c:pt>
                <c:pt idx="616">
                  <c:v>1.4647895118659999</c:v>
                </c:pt>
                <c:pt idx="617">
                  <c:v>1.4647895118659999</c:v>
                </c:pt>
                <c:pt idx="618">
                  <c:v>1.4490554264190001</c:v>
                </c:pt>
                <c:pt idx="619">
                  <c:v>1.4507567674170001</c:v>
                </c:pt>
                <c:pt idx="620">
                  <c:v>1.4380242546049999</c:v>
                </c:pt>
                <c:pt idx="621">
                  <c:v>1.4577230665600001</c:v>
                </c:pt>
                <c:pt idx="622">
                  <c:v>1.438665195702</c:v>
                </c:pt>
                <c:pt idx="623">
                  <c:v>1.438665195702</c:v>
                </c:pt>
                <c:pt idx="624">
                  <c:v>1.438665195702</c:v>
                </c:pt>
                <c:pt idx="625">
                  <c:v>1.340812726891</c:v>
                </c:pt>
                <c:pt idx="626">
                  <c:v>1.3783921446</c:v>
                </c:pt>
                <c:pt idx="627">
                  <c:v>1.3965683381030001</c:v>
                </c:pt>
                <c:pt idx="628">
                  <c:v>1.3965683381030001</c:v>
                </c:pt>
                <c:pt idx="629">
                  <c:v>1.3965683381030001</c:v>
                </c:pt>
                <c:pt idx="630">
                  <c:v>1.3965683381030001</c:v>
                </c:pt>
                <c:pt idx="631">
                  <c:v>1.3965683381030001</c:v>
                </c:pt>
                <c:pt idx="632">
                  <c:v>1.4302058627600001</c:v>
                </c:pt>
                <c:pt idx="633">
                  <c:v>1.4202979173479999</c:v>
                </c:pt>
                <c:pt idx="634">
                  <c:v>1.389626854101</c:v>
                </c:pt>
                <c:pt idx="635">
                  <c:v>1.3532935179500001</c:v>
                </c:pt>
                <c:pt idx="636">
                  <c:v>1.48473567759</c:v>
                </c:pt>
                <c:pt idx="637">
                  <c:v>1.48473567759</c:v>
                </c:pt>
                <c:pt idx="638">
                  <c:v>1.48473567759</c:v>
                </c:pt>
                <c:pt idx="639">
                  <c:v>1.4772034649100001</c:v>
                </c:pt>
                <c:pt idx="640">
                  <c:v>1.5439509550999999</c:v>
                </c:pt>
                <c:pt idx="641">
                  <c:v>1.577640860062</c:v>
                </c:pt>
                <c:pt idx="642">
                  <c:v>1.577640860062</c:v>
                </c:pt>
                <c:pt idx="643">
                  <c:v>1.577640860062</c:v>
                </c:pt>
                <c:pt idx="644">
                  <c:v>1.577640860062</c:v>
                </c:pt>
                <c:pt idx="645">
                  <c:v>1.577640860062</c:v>
                </c:pt>
                <c:pt idx="646">
                  <c:v>1.581910381113</c:v>
                </c:pt>
                <c:pt idx="647">
                  <c:v>1.603658910584</c:v>
                </c:pt>
                <c:pt idx="648">
                  <c:v>1.556862786675</c:v>
                </c:pt>
                <c:pt idx="649">
                  <c:v>1.556862786675</c:v>
                </c:pt>
                <c:pt idx="650">
                  <c:v>1.556862786675</c:v>
                </c:pt>
                <c:pt idx="651">
                  <c:v>1.556862786675</c:v>
                </c:pt>
                <c:pt idx="652">
                  <c:v>1.556862786675</c:v>
                </c:pt>
                <c:pt idx="653">
                  <c:v>1.4891881637919999</c:v>
                </c:pt>
                <c:pt idx="654">
                  <c:v>1.4788380566770001</c:v>
                </c:pt>
                <c:pt idx="655">
                  <c:v>1.452034528427</c:v>
                </c:pt>
                <c:pt idx="656">
                  <c:v>1.4251213944709999</c:v>
                </c:pt>
                <c:pt idx="657">
                  <c:v>1.3689448716249999</c:v>
                </c:pt>
                <c:pt idx="658">
                  <c:v>1.3689448716249999</c:v>
                </c:pt>
                <c:pt idx="659">
                  <c:v>1.3689448716249999</c:v>
                </c:pt>
                <c:pt idx="660">
                  <c:v>1.408631967374</c:v>
                </c:pt>
                <c:pt idx="661">
                  <c:v>1.4074589186099999</c:v>
                </c:pt>
                <c:pt idx="662">
                  <c:v>1.3665837312910001</c:v>
                </c:pt>
                <c:pt idx="663">
                  <c:v>1.3513268704120001</c:v>
                </c:pt>
                <c:pt idx="664">
                  <c:v>1.3362679312129999</c:v>
                </c:pt>
                <c:pt idx="665">
                  <c:v>1.3362679312129999</c:v>
                </c:pt>
                <c:pt idx="666">
                  <c:v>1.3362679312129999</c:v>
                </c:pt>
                <c:pt idx="667">
                  <c:v>1.386162994547</c:v>
                </c:pt>
                <c:pt idx="668">
                  <c:v>1.4363244005589999</c:v>
                </c:pt>
                <c:pt idx="669">
                  <c:v>1.459509141484</c:v>
                </c:pt>
                <c:pt idx="670">
                  <c:v>1.477117610404</c:v>
                </c:pt>
                <c:pt idx="671">
                  <c:v>1.4917122958869999</c:v>
                </c:pt>
                <c:pt idx="672">
                  <c:v>1.4917122958869999</c:v>
                </c:pt>
                <c:pt idx="673">
                  <c:v>1.4917122958869999</c:v>
                </c:pt>
                <c:pt idx="674">
                  <c:v>1.5529447993229999</c:v>
                </c:pt>
                <c:pt idx="675">
                  <c:v>1.53260576969</c:v>
                </c:pt>
                <c:pt idx="676">
                  <c:v>1.5534321235449999</c:v>
                </c:pt>
                <c:pt idx="677">
                  <c:v>1.527599498277</c:v>
                </c:pt>
                <c:pt idx="678">
                  <c:v>1.4715993931660001</c:v>
                </c:pt>
                <c:pt idx="679">
                  <c:v>1.4715993931660001</c:v>
                </c:pt>
                <c:pt idx="680">
                  <c:v>1.4715993931660001</c:v>
                </c:pt>
                <c:pt idx="681">
                  <c:v>1.456885440934</c:v>
                </c:pt>
                <c:pt idx="682">
                  <c:v>1.4839211190299999</c:v>
                </c:pt>
                <c:pt idx="683">
                  <c:v>1.5109781044320001</c:v>
                </c:pt>
                <c:pt idx="684">
                  <c:v>1.491704645832</c:v>
                </c:pt>
                <c:pt idx="685">
                  <c:v>1.5105192212859999</c:v>
                </c:pt>
                <c:pt idx="686">
                  <c:v>1.5105192212859999</c:v>
                </c:pt>
                <c:pt idx="687">
                  <c:v>1.5105192212859999</c:v>
                </c:pt>
                <c:pt idx="688">
                  <c:v>1.4378464665249999</c:v>
                </c:pt>
                <c:pt idx="689">
                  <c:v>1.4026346782529999</c:v>
                </c:pt>
                <c:pt idx="690">
                  <c:v>1.431276120278</c:v>
                </c:pt>
                <c:pt idx="691">
                  <c:v>1.451706379505</c:v>
                </c:pt>
                <c:pt idx="692">
                  <c:v>1.4349846980950001</c:v>
                </c:pt>
                <c:pt idx="693">
                  <c:v>1.4349846980950001</c:v>
                </c:pt>
                <c:pt idx="694">
                  <c:v>1.4349846980950001</c:v>
                </c:pt>
                <c:pt idx="695">
                  <c:v>1.4087898017060001</c:v>
                </c:pt>
                <c:pt idx="696">
                  <c:v>1.419844893529</c:v>
                </c:pt>
                <c:pt idx="697">
                  <c:v>1.4597743538079999</c:v>
                </c:pt>
                <c:pt idx="698">
                  <c:v>1.460672224599</c:v>
                </c:pt>
                <c:pt idx="699">
                  <c:v>1.490690598609</c:v>
                </c:pt>
                <c:pt idx="700">
                  <c:v>1.490690598609</c:v>
                </c:pt>
                <c:pt idx="701">
                  <c:v>1.490690598609</c:v>
                </c:pt>
                <c:pt idx="702">
                  <c:v>1.5088126062830001</c:v>
                </c:pt>
                <c:pt idx="703">
                  <c:v>1.524022151834</c:v>
                </c:pt>
                <c:pt idx="704">
                  <c:v>1.581998810747</c:v>
                </c:pt>
                <c:pt idx="705">
                  <c:v>1.5636845210899999</c:v>
                </c:pt>
                <c:pt idx="706">
                  <c:v>1.509871185205</c:v>
                </c:pt>
                <c:pt idx="707">
                  <c:v>1.509871185205</c:v>
                </c:pt>
                <c:pt idx="708">
                  <c:v>1.509871185205</c:v>
                </c:pt>
                <c:pt idx="709">
                  <c:v>1.512216274185</c:v>
                </c:pt>
                <c:pt idx="710">
                  <c:v>1.5473332999510001</c:v>
                </c:pt>
                <c:pt idx="711">
                  <c:v>1.5260267707399999</c:v>
                </c:pt>
                <c:pt idx="712">
                  <c:v>1.47570454104</c:v>
                </c:pt>
                <c:pt idx="713">
                  <c:v>1.3798103313650001</c:v>
                </c:pt>
                <c:pt idx="714">
                  <c:v>1.3798103313650001</c:v>
                </c:pt>
                <c:pt idx="715">
                  <c:v>1.3798103313650001</c:v>
                </c:pt>
                <c:pt idx="716">
                  <c:v>1.2861532524620001</c:v>
                </c:pt>
                <c:pt idx="717">
                  <c:v>1.333217998157</c:v>
                </c:pt>
                <c:pt idx="718">
                  <c:v>1.319171312016</c:v>
                </c:pt>
                <c:pt idx="719">
                  <c:v>1.3632862733369999</c:v>
                </c:pt>
                <c:pt idx="720">
                  <c:v>1.412661854532</c:v>
                </c:pt>
                <c:pt idx="721">
                  <c:v>1.412661854532</c:v>
                </c:pt>
                <c:pt idx="722">
                  <c:v>1.412661854532</c:v>
                </c:pt>
                <c:pt idx="723">
                  <c:v>1.4463387356620001</c:v>
                </c:pt>
                <c:pt idx="724">
                  <c:v>1.447829226174</c:v>
                </c:pt>
                <c:pt idx="725">
                  <c:v>1.4577279018739999</c:v>
                </c:pt>
                <c:pt idx="726">
                  <c:v>1.515754086986</c:v>
                </c:pt>
                <c:pt idx="727">
                  <c:v>1.510093519477</c:v>
                </c:pt>
                <c:pt idx="728">
                  <c:v>1.510093519477</c:v>
                </c:pt>
                <c:pt idx="729">
                  <c:v>1.510093519477</c:v>
                </c:pt>
                <c:pt idx="730">
                  <c:v>1.477083680982</c:v>
                </c:pt>
                <c:pt idx="731">
                  <c:v>1.441905627925</c:v>
                </c:pt>
                <c:pt idx="732">
                  <c:v>1.4241082888159999</c:v>
                </c:pt>
                <c:pt idx="733">
                  <c:v>1.403054282314</c:v>
                </c:pt>
                <c:pt idx="734">
                  <c:v>1.4109033746190001</c:v>
                </c:pt>
                <c:pt idx="735">
                  <c:v>1.4109033746190001</c:v>
                </c:pt>
                <c:pt idx="736">
                  <c:v>1.4109033746190001</c:v>
                </c:pt>
                <c:pt idx="737">
                  <c:v>1.4414488036240001</c:v>
                </c:pt>
                <c:pt idx="738">
                  <c:v>1.4859090065030001</c:v>
                </c:pt>
                <c:pt idx="739">
                  <c:v>1.4360099226730001</c:v>
                </c:pt>
                <c:pt idx="740">
                  <c:v>1.456416487647</c:v>
                </c:pt>
                <c:pt idx="741">
                  <c:v>1.4849110690559999</c:v>
                </c:pt>
                <c:pt idx="742">
                  <c:v>1.4849110690559999</c:v>
                </c:pt>
                <c:pt idx="743">
                  <c:v>1.4849110690559999</c:v>
                </c:pt>
                <c:pt idx="744">
                  <c:v>1.468915195685</c:v>
                </c:pt>
                <c:pt idx="745">
                  <c:v>1.4660869486079999</c:v>
                </c:pt>
                <c:pt idx="746">
                  <c:v>1.4960759228889999</c:v>
                </c:pt>
                <c:pt idx="747">
                  <c:v>1.5844269094879999</c:v>
                </c:pt>
                <c:pt idx="748">
                  <c:v>1.5996364959089999</c:v>
                </c:pt>
                <c:pt idx="749">
                  <c:v>1.5996364959089999</c:v>
                </c:pt>
                <c:pt idx="750">
                  <c:v>1.5996364959089999</c:v>
                </c:pt>
                <c:pt idx="751">
                  <c:v>1.6048787337549999</c:v>
                </c:pt>
                <c:pt idx="752">
                  <c:v>1.5849164747710001</c:v>
                </c:pt>
                <c:pt idx="753">
                  <c:v>1.5690667691069999</c:v>
                </c:pt>
                <c:pt idx="754">
                  <c:v>1.5436583522630001</c:v>
                </c:pt>
                <c:pt idx="755">
                  <c:v>1.541721665119</c:v>
                </c:pt>
                <c:pt idx="756">
                  <c:v>1.541721665119</c:v>
                </c:pt>
                <c:pt idx="757">
                  <c:v>1.541721665119</c:v>
                </c:pt>
                <c:pt idx="758">
                  <c:v>1.5283735299179999</c:v>
                </c:pt>
                <c:pt idx="759">
                  <c:v>1.508177018269</c:v>
                </c:pt>
                <c:pt idx="760">
                  <c:v>1.5540230436089999</c:v>
                </c:pt>
                <c:pt idx="761">
                  <c:v>1.575625533497</c:v>
                </c:pt>
                <c:pt idx="762">
                  <c:v>1.566710913733</c:v>
                </c:pt>
                <c:pt idx="763">
                  <c:v>1.566710913733</c:v>
                </c:pt>
                <c:pt idx="764">
                  <c:v>1.566710913733</c:v>
                </c:pt>
                <c:pt idx="765">
                  <c:v>1.5931275294489999</c:v>
                </c:pt>
                <c:pt idx="766">
                  <c:v>1.53548789827</c:v>
                </c:pt>
                <c:pt idx="767">
                  <c:v>1.5448757758160001</c:v>
                </c:pt>
                <c:pt idx="768">
                  <c:v>1.528744943662</c:v>
                </c:pt>
                <c:pt idx="769">
                  <c:v>1.518234167044</c:v>
                </c:pt>
                <c:pt idx="770">
                  <c:v>1.518234167044</c:v>
                </c:pt>
                <c:pt idx="771">
                  <c:v>1.518234167044</c:v>
                </c:pt>
                <c:pt idx="772">
                  <c:v>1.442946176795</c:v>
                </c:pt>
                <c:pt idx="773">
                  <c:v>1.500598301338</c:v>
                </c:pt>
                <c:pt idx="774">
                  <c:v>1.5234111509049999</c:v>
                </c:pt>
                <c:pt idx="775">
                  <c:v>1.558610978243</c:v>
                </c:pt>
                <c:pt idx="776">
                  <c:v>1.6214591259760001</c:v>
                </c:pt>
                <c:pt idx="777">
                  <c:v>1.6214591259760001</c:v>
                </c:pt>
                <c:pt idx="778">
                  <c:v>1.6214591259760001</c:v>
                </c:pt>
                <c:pt idx="779">
                  <c:v>1.5201130621800001</c:v>
                </c:pt>
                <c:pt idx="780">
                  <c:v>1.5494509830630001</c:v>
                </c:pt>
                <c:pt idx="781">
                  <c:v>1.5281310123</c:v>
                </c:pt>
                <c:pt idx="782">
                  <c:v>1.5044690601399999</c:v>
                </c:pt>
                <c:pt idx="783">
                  <c:v>1.497224192657</c:v>
                </c:pt>
                <c:pt idx="784">
                  <c:v>1.497224192657</c:v>
                </c:pt>
                <c:pt idx="785">
                  <c:v>1.497224192657</c:v>
                </c:pt>
                <c:pt idx="786">
                  <c:v>1.4891193821119999</c:v>
                </c:pt>
                <c:pt idx="787">
                  <c:v>1.4579607346150001</c:v>
                </c:pt>
                <c:pt idx="788">
                  <c:v>1.4855144499390001</c:v>
                </c:pt>
                <c:pt idx="789">
                  <c:v>1.4670094483989999</c:v>
                </c:pt>
                <c:pt idx="790">
                  <c:v>1.4670094483989999</c:v>
                </c:pt>
                <c:pt idx="791">
                  <c:v>1.4670094483989999</c:v>
                </c:pt>
                <c:pt idx="792">
                  <c:v>1.4670094483989999</c:v>
                </c:pt>
                <c:pt idx="793">
                  <c:v>1.4355566398890001</c:v>
                </c:pt>
                <c:pt idx="794">
                  <c:v>1.4373999721249999</c:v>
                </c:pt>
                <c:pt idx="795">
                  <c:v>1.4225002960899999</c:v>
                </c:pt>
                <c:pt idx="796">
                  <c:v>1.4043124533260001</c:v>
                </c:pt>
                <c:pt idx="797">
                  <c:v>1.408146150873</c:v>
                </c:pt>
                <c:pt idx="798">
                  <c:v>1.408146150873</c:v>
                </c:pt>
                <c:pt idx="799">
                  <c:v>1.408146150873</c:v>
                </c:pt>
                <c:pt idx="800">
                  <c:v>1.3982233583220001</c:v>
                </c:pt>
                <c:pt idx="801">
                  <c:v>1.3705972155770001</c:v>
                </c:pt>
                <c:pt idx="802">
                  <c:v>1.383677448222</c:v>
                </c:pt>
                <c:pt idx="803">
                  <c:v>1.3742243440340001</c:v>
                </c:pt>
                <c:pt idx="804">
                  <c:v>1.3773999184879999</c:v>
                </c:pt>
                <c:pt idx="805">
                  <c:v>1.3773999184879999</c:v>
                </c:pt>
                <c:pt idx="806">
                  <c:v>1.3773999184879999</c:v>
                </c:pt>
                <c:pt idx="807">
                  <c:v>1.409181942627</c:v>
                </c:pt>
                <c:pt idx="808">
                  <c:v>1.365648559224</c:v>
                </c:pt>
                <c:pt idx="809">
                  <c:v>1.3650446677720001</c:v>
                </c:pt>
                <c:pt idx="810">
                  <c:v>1.4153284793780001</c:v>
                </c:pt>
                <c:pt idx="811">
                  <c:v>1.406733505501</c:v>
                </c:pt>
                <c:pt idx="812">
                  <c:v>1.406733505501</c:v>
                </c:pt>
                <c:pt idx="813">
                  <c:v>1.406733505501</c:v>
                </c:pt>
                <c:pt idx="814">
                  <c:v>1.4142624408260001</c:v>
                </c:pt>
                <c:pt idx="815">
                  <c:v>1.3513780138760001</c:v>
                </c:pt>
                <c:pt idx="816">
                  <c:v>1.355742834298</c:v>
                </c:pt>
                <c:pt idx="817">
                  <c:v>1.2371059491530001</c:v>
                </c:pt>
                <c:pt idx="818">
                  <c:v>1.1669075421320001</c:v>
                </c:pt>
                <c:pt idx="819">
                  <c:v>1.1669075421320001</c:v>
                </c:pt>
                <c:pt idx="820">
                  <c:v>1.1669075421320001</c:v>
                </c:pt>
                <c:pt idx="821">
                  <c:v>1.2577094732080001</c:v>
                </c:pt>
                <c:pt idx="822">
                  <c:v>1.3203082007419999</c:v>
                </c:pt>
                <c:pt idx="823">
                  <c:v>1.2780434902640001</c:v>
                </c:pt>
                <c:pt idx="824">
                  <c:v>1.300385536481</c:v>
                </c:pt>
                <c:pt idx="825">
                  <c:v>1.300385536481</c:v>
                </c:pt>
                <c:pt idx="826">
                  <c:v>1.300385536481</c:v>
                </c:pt>
                <c:pt idx="827">
                  <c:v>1.300385536481</c:v>
                </c:pt>
                <c:pt idx="828">
                  <c:v>1.3001751442609999</c:v>
                </c:pt>
                <c:pt idx="829">
                  <c:v>1.348278843691</c:v>
                </c:pt>
                <c:pt idx="830">
                  <c:v>1.4267211572309999</c:v>
                </c:pt>
                <c:pt idx="831">
                  <c:v>1.391974847425</c:v>
                </c:pt>
                <c:pt idx="832">
                  <c:v>1.4029811182</c:v>
                </c:pt>
                <c:pt idx="833">
                  <c:v>1.4029811182</c:v>
                </c:pt>
                <c:pt idx="834">
                  <c:v>1.4029811182</c:v>
                </c:pt>
                <c:pt idx="835">
                  <c:v>1.420163251445</c:v>
                </c:pt>
                <c:pt idx="836">
                  <c:v>1.4468319612689999</c:v>
                </c:pt>
                <c:pt idx="837">
                  <c:v>1.3995082469260001</c:v>
                </c:pt>
                <c:pt idx="838">
                  <c:v>1.3995082469260001</c:v>
                </c:pt>
                <c:pt idx="839">
                  <c:v>1.3995082469260001</c:v>
                </c:pt>
                <c:pt idx="840">
                  <c:v>1.3995082469260001</c:v>
                </c:pt>
                <c:pt idx="841">
                  <c:v>1.3995082469260001</c:v>
                </c:pt>
                <c:pt idx="842">
                  <c:v>1.514476075433</c:v>
                </c:pt>
                <c:pt idx="843">
                  <c:v>1.4926107092130001</c:v>
                </c:pt>
                <c:pt idx="844">
                  <c:v>1.4929139707470001</c:v>
                </c:pt>
                <c:pt idx="845">
                  <c:v>1.4674143407110001</c:v>
                </c:pt>
                <c:pt idx="846">
                  <c:v>1.4506551405770001</c:v>
                </c:pt>
                <c:pt idx="847">
                  <c:v>1.4506551405770001</c:v>
                </c:pt>
                <c:pt idx="848">
                  <c:v>1.4506551405770001</c:v>
                </c:pt>
                <c:pt idx="849">
                  <c:v>1.4781465238010001</c:v>
                </c:pt>
                <c:pt idx="850">
                  <c:v>1.5043145038300001</c:v>
                </c:pt>
                <c:pt idx="851">
                  <c:v>1.491467758063</c:v>
                </c:pt>
                <c:pt idx="852">
                  <c:v>1.473184315371</c:v>
                </c:pt>
                <c:pt idx="853">
                  <c:v>1.4577088984640001</c:v>
                </c:pt>
                <c:pt idx="854">
                  <c:v>1.4577088984640001</c:v>
                </c:pt>
                <c:pt idx="855">
                  <c:v>1.4577088984640001</c:v>
                </c:pt>
                <c:pt idx="856">
                  <c:v>1.4702217779939999</c:v>
                </c:pt>
                <c:pt idx="857">
                  <c:v>1.5279436580270001</c:v>
                </c:pt>
                <c:pt idx="858">
                  <c:v>1.5073456806979999</c:v>
                </c:pt>
                <c:pt idx="859">
                  <c:v>1.539338761255</c:v>
                </c:pt>
                <c:pt idx="860">
                  <c:v>1.553473756479</c:v>
                </c:pt>
                <c:pt idx="861">
                  <c:v>1.553473756479</c:v>
                </c:pt>
                <c:pt idx="862">
                  <c:v>1.553473756479</c:v>
                </c:pt>
                <c:pt idx="863">
                  <c:v>1.556280494705</c:v>
                </c:pt>
                <c:pt idx="864">
                  <c:v>1.552714231535</c:v>
                </c:pt>
                <c:pt idx="865">
                  <c:v>1.6027183780250001</c:v>
                </c:pt>
                <c:pt idx="866">
                  <c:v>1.6270886376930001</c:v>
                </c:pt>
                <c:pt idx="867">
                  <c:v>1.649615848472</c:v>
                </c:pt>
                <c:pt idx="868">
                  <c:v>1.649615848472</c:v>
                </c:pt>
                <c:pt idx="869">
                  <c:v>1.649615848472</c:v>
                </c:pt>
                <c:pt idx="870">
                  <c:v>1.649615848472</c:v>
                </c:pt>
                <c:pt idx="871">
                  <c:v>1.681709485966</c:v>
                </c:pt>
                <c:pt idx="872">
                  <c:v>1.692628366144</c:v>
                </c:pt>
                <c:pt idx="873">
                  <c:v>1.6968517687589999</c:v>
                </c:pt>
                <c:pt idx="874">
                  <c:v>1.699984790072</c:v>
                </c:pt>
                <c:pt idx="875">
                  <c:v>1.699984790072</c:v>
                </c:pt>
                <c:pt idx="876">
                  <c:v>1.699984790072</c:v>
                </c:pt>
                <c:pt idx="877">
                  <c:v>1.681508160158</c:v>
                </c:pt>
                <c:pt idx="878">
                  <c:v>1.7026205210450001</c:v>
                </c:pt>
                <c:pt idx="879">
                  <c:v>1.6249426344219999</c:v>
                </c:pt>
                <c:pt idx="880">
                  <c:v>1.641684263643</c:v>
                </c:pt>
                <c:pt idx="881">
                  <c:v>1.637539954487</c:v>
                </c:pt>
                <c:pt idx="882">
                  <c:v>1.637539954487</c:v>
                </c:pt>
                <c:pt idx="883">
                  <c:v>1.637539954487</c:v>
                </c:pt>
                <c:pt idx="884">
                  <c:v>1.605447478866</c:v>
                </c:pt>
                <c:pt idx="885">
                  <c:v>1.6201881999809999</c:v>
                </c:pt>
                <c:pt idx="886">
                  <c:v>1.5970836853420001</c:v>
                </c:pt>
                <c:pt idx="887">
                  <c:v>1.6260348936789999</c:v>
                </c:pt>
                <c:pt idx="888">
                  <c:v>1.6150216996760001</c:v>
                </c:pt>
                <c:pt idx="889">
                  <c:v>1.6150216996760001</c:v>
                </c:pt>
                <c:pt idx="890">
                  <c:v>1.6150216996760001</c:v>
                </c:pt>
                <c:pt idx="891">
                  <c:v>1.6171043005670001</c:v>
                </c:pt>
                <c:pt idx="892">
                  <c:v>1.632004798081</c:v>
                </c:pt>
                <c:pt idx="893">
                  <c:v>1.65774471472</c:v>
                </c:pt>
                <c:pt idx="894">
                  <c:v>1.6320819487110001</c:v>
                </c:pt>
                <c:pt idx="895">
                  <c:v>1.629236335269</c:v>
                </c:pt>
                <c:pt idx="896">
                  <c:v>1.629236335269</c:v>
                </c:pt>
                <c:pt idx="897">
                  <c:v>1.629236335269</c:v>
                </c:pt>
                <c:pt idx="898">
                  <c:v>1.652834212818</c:v>
                </c:pt>
                <c:pt idx="899">
                  <c:v>1.726544397581</c:v>
                </c:pt>
                <c:pt idx="900">
                  <c:v>1.792008084213</c:v>
                </c:pt>
                <c:pt idx="901">
                  <c:v>1.8311650802949999</c:v>
                </c:pt>
                <c:pt idx="902">
                  <c:v>1.802477508283</c:v>
                </c:pt>
                <c:pt idx="903">
                  <c:v>1.802477508283</c:v>
                </c:pt>
                <c:pt idx="904">
                  <c:v>1.802477508283</c:v>
                </c:pt>
                <c:pt idx="905">
                  <c:v>1.8120363420600001</c:v>
                </c:pt>
                <c:pt idx="906">
                  <c:v>1.797263504966</c:v>
                </c:pt>
                <c:pt idx="907">
                  <c:v>1.7598170281450001</c:v>
                </c:pt>
                <c:pt idx="908">
                  <c:v>1.7083852977809999</c:v>
                </c:pt>
                <c:pt idx="909">
                  <c:v>1.636511859224</c:v>
                </c:pt>
                <c:pt idx="910">
                  <c:v>1.636511859224</c:v>
                </c:pt>
                <c:pt idx="911">
                  <c:v>1.636511859224</c:v>
                </c:pt>
                <c:pt idx="912">
                  <c:v>1.68094230364</c:v>
                </c:pt>
                <c:pt idx="913">
                  <c:v>1.7734875818410001</c:v>
                </c:pt>
                <c:pt idx="914">
                  <c:v>1.7621954316870001</c:v>
                </c:pt>
                <c:pt idx="915">
                  <c:v>1.723483200222</c:v>
                </c:pt>
                <c:pt idx="916">
                  <c:v>1.6607826646270001</c:v>
                </c:pt>
                <c:pt idx="917">
                  <c:v>1.6607826646270001</c:v>
                </c:pt>
                <c:pt idx="918">
                  <c:v>1.6607826646270001</c:v>
                </c:pt>
                <c:pt idx="919">
                  <c:v>1.639338003697</c:v>
                </c:pt>
                <c:pt idx="920">
                  <c:v>1.655427005403</c:v>
                </c:pt>
                <c:pt idx="921">
                  <c:v>1.635568810648</c:v>
                </c:pt>
                <c:pt idx="922">
                  <c:v>1.6403058803099999</c:v>
                </c:pt>
                <c:pt idx="923">
                  <c:v>1.610872866362</c:v>
                </c:pt>
                <c:pt idx="924">
                  <c:v>1.610872866362</c:v>
                </c:pt>
                <c:pt idx="925">
                  <c:v>1.610872866362</c:v>
                </c:pt>
                <c:pt idx="926">
                  <c:v>1.6769587442460001</c:v>
                </c:pt>
                <c:pt idx="927">
                  <c:v>1.669275948161</c:v>
                </c:pt>
                <c:pt idx="928">
                  <c:v>1.601010172644</c:v>
                </c:pt>
                <c:pt idx="929">
                  <c:v>1.6187778055890001</c:v>
                </c:pt>
                <c:pt idx="930">
                  <c:v>1.5633227006199999</c:v>
                </c:pt>
                <c:pt idx="931">
                  <c:v>1.5633227006199999</c:v>
                </c:pt>
                <c:pt idx="932">
                  <c:v>1.5633227006199999</c:v>
                </c:pt>
                <c:pt idx="933">
                  <c:v>1.5633227006199999</c:v>
                </c:pt>
                <c:pt idx="934">
                  <c:v>1.6943570768430001</c:v>
                </c:pt>
                <c:pt idx="935">
                  <c:v>1.6793299058110001</c:v>
                </c:pt>
                <c:pt idx="936">
                  <c:v>1.7015207909400001</c:v>
                </c:pt>
                <c:pt idx="937">
                  <c:v>1.7427513945299999</c:v>
                </c:pt>
                <c:pt idx="938">
                  <c:v>1.7427513945299999</c:v>
                </c:pt>
                <c:pt idx="939">
                  <c:v>1.7427513945299999</c:v>
                </c:pt>
                <c:pt idx="940">
                  <c:v>1.7685245146120001</c:v>
                </c:pt>
                <c:pt idx="941">
                  <c:v>1.774013202106</c:v>
                </c:pt>
                <c:pt idx="942">
                  <c:v>1.779856534328</c:v>
                </c:pt>
                <c:pt idx="943">
                  <c:v>1.7841493260329999</c:v>
                </c:pt>
                <c:pt idx="944">
                  <c:v>1.7978040908199999</c:v>
                </c:pt>
                <c:pt idx="945">
                  <c:v>1.7978040908199999</c:v>
                </c:pt>
                <c:pt idx="946">
                  <c:v>1.7978040908199999</c:v>
                </c:pt>
                <c:pt idx="947">
                  <c:v>1.790043719984</c:v>
                </c:pt>
                <c:pt idx="948">
                  <c:v>1.707940129165</c:v>
                </c:pt>
                <c:pt idx="949">
                  <c:v>1.715139446946</c:v>
                </c:pt>
                <c:pt idx="950">
                  <c:v>1.6542111120280001</c:v>
                </c:pt>
                <c:pt idx="951">
                  <c:v>1.6925770872949999</c:v>
                </c:pt>
                <c:pt idx="952">
                  <c:v>1.6925770872949999</c:v>
                </c:pt>
                <c:pt idx="953">
                  <c:v>1.6925770872949999</c:v>
                </c:pt>
                <c:pt idx="954">
                  <c:v>1.7062360925140001</c:v>
                </c:pt>
                <c:pt idx="955">
                  <c:v>1.6785838595539999</c:v>
                </c:pt>
                <c:pt idx="956">
                  <c:v>1.7080320406809999</c:v>
                </c:pt>
                <c:pt idx="957">
                  <c:v>1.782232898807</c:v>
                </c:pt>
                <c:pt idx="958">
                  <c:v>1.827124692121</c:v>
                </c:pt>
                <c:pt idx="959">
                  <c:v>1.827124692121</c:v>
                </c:pt>
                <c:pt idx="960">
                  <c:v>1.827124692121</c:v>
                </c:pt>
                <c:pt idx="961">
                  <c:v>1.824623411713</c:v>
                </c:pt>
                <c:pt idx="962">
                  <c:v>1.831004064539</c:v>
                </c:pt>
                <c:pt idx="963">
                  <c:v>1.7858110196570001</c:v>
                </c:pt>
                <c:pt idx="964">
                  <c:v>1.7454554287149999</c:v>
                </c:pt>
                <c:pt idx="965">
                  <c:v>1.7367075038990001</c:v>
                </c:pt>
                <c:pt idx="966">
                  <c:v>1.7367075038990001</c:v>
                </c:pt>
                <c:pt idx="967">
                  <c:v>1.7367075038990001</c:v>
                </c:pt>
                <c:pt idx="968">
                  <c:v>1.697122946188</c:v>
                </c:pt>
                <c:pt idx="969">
                  <c:v>1.7312026190300001</c:v>
                </c:pt>
                <c:pt idx="970">
                  <c:v>1.715484923072</c:v>
                </c:pt>
                <c:pt idx="971">
                  <c:v>1.728119713533</c:v>
                </c:pt>
                <c:pt idx="972">
                  <c:v>1.7373776999749999</c:v>
                </c:pt>
                <c:pt idx="973">
                  <c:v>1.7373776999749999</c:v>
                </c:pt>
                <c:pt idx="974">
                  <c:v>1.7373776999749999</c:v>
                </c:pt>
                <c:pt idx="975">
                  <c:v>1.680976010934</c:v>
                </c:pt>
                <c:pt idx="976">
                  <c:v>1.688070387007</c:v>
                </c:pt>
                <c:pt idx="977">
                  <c:v>1.680327599148</c:v>
                </c:pt>
                <c:pt idx="978">
                  <c:v>1.7118849020489999</c:v>
                </c:pt>
                <c:pt idx="979">
                  <c:v>1.7489142735159999</c:v>
                </c:pt>
                <c:pt idx="980">
                  <c:v>1.7489142735159999</c:v>
                </c:pt>
                <c:pt idx="981">
                  <c:v>1.7489142735159999</c:v>
                </c:pt>
                <c:pt idx="982">
                  <c:v>1.7489142735159999</c:v>
                </c:pt>
                <c:pt idx="983">
                  <c:v>1.7489142735159999</c:v>
                </c:pt>
                <c:pt idx="984">
                  <c:v>1.7489142735159999</c:v>
                </c:pt>
                <c:pt idx="985">
                  <c:v>1.714511173897</c:v>
                </c:pt>
                <c:pt idx="986">
                  <c:v>1.73815241155</c:v>
                </c:pt>
                <c:pt idx="987">
                  <c:v>1.73815241155</c:v>
                </c:pt>
                <c:pt idx="988">
                  <c:v>1.73815241155</c:v>
                </c:pt>
                <c:pt idx="989">
                  <c:v>1.6673023458680001</c:v>
                </c:pt>
                <c:pt idx="990">
                  <c:v>1.605258443047</c:v>
                </c:pt>
                <c:pt idx="991">
                  <c:v>1.605258443047</c:v>
                </c:pt>
                <c:pt idx="992">
                  <c:v>1.605258443047</c:v>
                </c:pt>
                <c:pt idx="993">
                  <c:v>1.6427533044530001</c:v>
                </c:pt>
                <c:pt idx="994">
                  <c:v>1.6427533044530001</c:v>
                </c:pt>
                <c:pt idx="995">
                  <c:v>1.6427533044530001</c:v>
                </c:pt>
                <c:pt idx="996">
                  <c:v>1.6427533044530001</c:v>
                </c:pt>
                <c:pt idx="997">
                  <c:v>1.6427533044530001</c:v>
                </c:pt>
                <c:pt idx="998">
                  <c:v>1.639701367259</c:v>
                </c:pt>
                <c:pt idx="999">
                  <c:v>1.6575636323980001</c:v>
                </c:pt>
                <c:pt idx="1000">
                  <c:v>1.7029719113140001</c:v>
                </c:pt>
                <c:pt idx="1001">
                  <c:v>1.7029719113140001</c:v>
                </c:pt>
                <c:pt idx="1002">
                  <c:v>1.7029719113140001</c:v>
                </c:pt>
                <c:pt idx="1003">
                  <c:v>1.7029719113140001</c:v>
                </c:pt>
                <c:pt idx="1004">
                  <c:v>1.7029719113140001</c:v>
                </c:pt>
                <c:pt idx="1005">
                  <c:v>1.7029402055630001</c:v>
                </c:pt>
                <c:pt idx="1006">
                  <c:v>1.7644562774200001</c:v>
                </c:pt>
                <c:pt idx="1007">
                  <c:v>1.7742422340449999</c:v>
                </c:pt>
                <c:pt idx="1008">
                  <c:v>1.7742422340449999</c:v>
                </c:pt>
                <c:pt idx="1009">
                  <c:v>1.7742422340449999</c:v>
                </c:pt>
                <c:pt idx="1010">
                  <c:v>1.7340081329020001</c:v>
                </c:pt>
                <c:pt idx="1011">
                  <c:v>1.7457356707389999</c:v>
                </c:pt>
                <c:pt idx="1012">
                  <c:v>1.7723883115079999</c:v>
                </c:pt>
                <c:pt idx="1013">
                  <c:v>1.80544535762</c:v>
                </c:pt>
                <c:pt idx="1014">
                  <c:v>1.7480644154610001</c:v>
                </c:pt>
                <c:pt idx="1015">
                  <c:v>1.7480644154610001</c:v>
                </c:pt>
                <c:pt idx="1016">
                  <c:v>1.7480644154610001</c:v>
                </c:pt>
                <c:pt idx="1017">
                  <c:v>1.7062004003810001</c:v>
                </c:pt>
                <c:pt idx="1018">
                  <c:v>1.690701846911</c:v>
                </c:pt>
                <c:pt idx="1019">
                  <c:v>1.7534791814790001</c:v>
                </c:pt>
                <c:pt idx="1020">
                  <c:v>1.7913469487589999</c:v>
                </c:pt>
                <c:pt idx="1021">
                  <c:v>1.78313200028</c:v>
                </c:pt>
                <c:pt idx="1022">
                  <c:v>1.78313200028</c:v>
                </c:pt>
                <c:pt idx="1023">
                  <c:v>1.78313200028</c:v>
                </c:pt>
                <c:pt idx="1024">
                  <c:v>1.748505712005</c:v>
                </c:pt>
                <c:pt idx="1025">
                  <c:v>1.7417417616740001</c:v>
                </c:pt>
                <c:pt idx="1026">
                  <c:v>1.725775673712</c:v>
                </c:pt>
                <c:pt idx="1027">
                  <c:v>1.74794189964</c:v>
                </c:pt>
                <c:pt idx="1028">
                  <c:v>1.7000020542900001</c:v>
                </c:pt>
                <c:pt idx="1029">
                  <c:v>1.7000020542900001</c:v>
                </c:pt>
                <c:pt idx="1030">
                  <c:v>1.7000020542900001</c:v>
                </c:pt>
                <c:pt idx="1031">
                  <c:v>1.7081519207810001</c:v>
                </c:pt>
                <c:pt idx="1032">
                  <c:v>1.6729960625460001</c:v>
                </c:pt>
                <c:pt idx="1033">
                  <c:v>1.6729960625460001</c:v>
                </c:pt>
                <c:pt idx="1034">
                  <c:v>1.668591421893</c:v>
                </c:pt>
                <c:pt idx="1035">
                  <c:v>1.6583252218569999</c:v>
                </c:pt>
                <c:pt idx="1036">
                  <c:v>1.6583252218569999</c:v>
                </c:pt>
                <c:pt idx="1037">
                  <c:v>1.6583252218569999</c:v>
                </c:pt>
                <c:pt idx="1038">
                  <c:v>1.6462774270660001</c:v>
                </c:pt>
                <c:pt idx="1039">
                  <c:v>1.7452888767079999</c:v>
                </c:pt>
                <c:pt idx="1040">
                  <c:v>1.726188146415</c:v>
                </c:pt>
                <c:pt idx="1041">
                  <c:v>1.698178704259</c:v>
                </c:pt>
                <c:pt idx="1042">
                  <c:v>1.702758658924</c:v>
                </c:pt>
                <c:pt idx="1043">
                  <c:v>1.702758658924</c:v>
                </c:pt>
                <c:pt idx="1044">
                  <c:v>1.702758658924</c:v>
                </c:pt>
                <c:pt idx="1045">
                  <c:v>1.70032505251</c:v>
                </c:pt>
                <c:pt idx="1046">
                  <c:v>1.771265851428</c:v>
                </c:pt>
                <c:pt idx="1047">
                  <c:v>1.760529346807</c:v>
                </c:pt>
                <c:pt idx="1048">
                  <c:v>1.7553544011140001</c:v>
                </c:pt>
                <c:pt idx="1049">
                  <c:v>1.7175349112130001</c:v>
                </c:pt>
                <c:pt idx="1050">
                  <c:v>1.7175349112130001</c:v>
                </c:pt>
                <c:pt idx="1051">
                  <c:v>1.7175349112130001</c:v>
                </c:pt>
                <c:pt idx="1052">
                  <c:v>1.735855270841</c:v>
                </c:pt>
                <c:pt idx="1053">
                  <c:v>1.7250469888990001</c:v>
                </c:pt>
                <c:pt idx="1054">
                  <c:v>1.6741978456319999</c:v>
                </c:pt>
                <c:pt idx="1055">
                  <c:v>1.681290404296</c:v>
                </c:pt>
                <c:pt idx="1056">
                  <c:v>1.666659392576</c:v>
                </c:pt>
                <c:pt idx="1057">
                  <c:v>1.666659392576</c:v>
                </c:pt>
                <c:pt idx="1058">
                  <c:v>1.666659392576</c:v>
                </c:pt>
                <c:pt idx="1059">
                  <c:v>1.612148247173</c:v>
                </c:pt>
                <c:pt idx="1060">
                  <c:v>1.6213102204509999</c:v>
                </c:pt>
                <c:pt idx="1061">
                  <c:v>1.6004192873309999</c:v>
                </c:pt>
                <c:pt idx="1062">
                  <c:v>1.619198298808</c:v>
                </c:pt>
                <c:pt idx="1063">
                  <c:v>1.5800199165910001</c:v>
                </c:pt>
                <c:pt idx="1064">
                  <c:v>1.5800199165910001</c:v>
                </c:pt>
                <c:pt idx="1065">
                  <c:v>1.5800199165910001</c:v>
                </c:pt>
                <c:pt idx="1066">
                  <c:v>1.5729206380130001</c:v>
                </c:pt>
                <c:pt idx="1067">
                  <c:v>1.6345326123920001</c:v>
                </c:pt>
                <c:pt idx="1068">
                  <c:v>1.595257771512</c:v>
                </c:pt>
                <c:pt idx="1069">
                  <c:v>1.602449691433</c:v>
                </c:pt>
                <c:pt idx="1070">
                  <c:v>1.562829014808</c:v>
                </c:pt>
                <c:pt idx="1071">
                  <c:v>1.562829014808</c:v>
                </c:pt>
                <c:pt idx="1072">
                  <c:v>1.562829014808</c:v>
                </c:pt>
                <c:pt idx="1073">
                  <c:v>1.5791357274219999</c:v>
                </c:pt>
                <c:pt idx="1074">
                  <c:v>1.55747334971</c:v>
                </c:pt>
                <c:pt idx="1075">
                  <c:v>1.5573361961750001</c:v>
                </c:pt>
                <c:pt idx="1076">
                  <c:v>1.587694531138</c:v>
                </c:pt>
                <c:pt idx="1077">
                  <c:v>1.7030898387260001</c:v>
                </c:pt>
                <c:pt idx="1078">
                  <c:v>1.7030898387260001</c:v>
                </c:pt>
                <c:pt idx="1079">
                  <c:v>1.7030898387260001</c:v>
                </c:pt>
                <c:pt idx="1080">
                  <c:v>1.7177813885719999</c:v>
                </c:pt>
                <c:pt idx="1081">
                  <c:v>1.6526595456840001</c:v>
                </c:pt>
                <c:pt idx="1082">
                  <c:v>1.6347535980629999</c:v>
                </c:pt>
                <c:pt idx="1083">
                  <c:v>1.6016625352189999</c:v>
                </c:pt>
                <c:pt idx="1084">
                  <c:v>1.5813660781850001</c:v>
                </c:pt>
                <c:pt idx="1085">
                  <c:v>1.5813660781850001</c:v>
                </c:pt>
                <c:pt idx="1086">
                  <c:v>1.5813660781850001</c:v>
                </c:pt>
                <c:pt idx="1087">
                  <c:v>1.550782459803</c:v>
                </c:pt>
                <c:pt idx="1088">
                  <c:v>1.552198576853</c:v>
                </c:pt>
                <c:pt idx="1089">
                  <c:v>1.547920831288</c:v>
                </c:pt>
                <c:pt idx="1090">
                  <c:v>1.6028329255239999</c:v>
                </c:pt>
                <c:pt idx="1091">
                  <c:v>1.5554418944270001</c:v>
                </c:pt>
                <c:pt idx="1092">
                  <c:v>1.5554418944270001</c:v>
                </c:pt>
                <c:pt idx="1093">
                  <c:v>1.5554418944270001</c:v>
                </c:pt>
                <c:pt idx="1094">
                  <c:v>1.4877053077460001</c:v>
                </c:pt>
                <c:pt idx="1095">
                  <c:v>1.498047657633</c:v>
                </c:pt>
                <c:pt idx="1096">
                  <c:v>1.5353875163470001</c:v>
                </c:pt>
                <c:pt idx="1097">
                  <c:v>1.5114111636050001</c:v>
                </c:pt>
                <c:pt idx="1098">
                  <c:v>1.5077777417739999</c:v>
                </c:pt>
                <c:pt idx="1099">
                  <c:v>1.5077777417739999</c:v>
                </c:pt>
                <c:pt idx="1100">
                  <c:v>1.5077777417739999</c:v>
                </c:pt>
                <c:pt idx="1101">
                  <c:v>1.4992760910759999</c:v>
                </c:pt>
                <c:pt idx="1102">
                  <c:v>1.4858779670140001</c:v>
                </c:pt>
                <c:pt idx="1103">
                  <c:v>1.451871823884</c:v>
                </c:pt>
                <c:pt idx="1104">
                  <c:v>1.473153877418</c:v>
                </c:pt>
                <c:pt idx="1105">
                  <c:v>1.593213283753</c:v>
                </c:pt>
                <c:pt idx="1106">
                  <c:v>1.593213283753</c:v>
                </c:pt>
                <c:pt idx="1107">
                  <c:v>1.593213283753</c:v>
                </c:pt>
                <c:pt idx="1108">
                  <c:v>1.5723764870400001</c:v>
                </c:pt>
                <c:pt idx="1109">
                  <c:v>1.61759509829</c:v>
                </c:pt>
                <c:pt idx="1110">
                  <c:v>1.5727928610070001</c:v>
                </c:pt>
                <c:pt idx="1111">
                  <c:v>1.544485084</c:v>
                </c:pt>
                <c:pt idx="1112">
                  <c:v>1.5737760685760001</c:v>
                </c:pt>
                <c:pt idx="1113">
                  <c:v>1.5737760685760001</c:v>
                </c:pt>
                <c:pt idx="1114">
                  <c:v>1.5737760685760001</c:v>
                </c:pt>
                <c:pt idx="1115">
                  <c:v>1.573808102831</c:v>
                </c:pt>
                <c:pt idx="1116">
                  <c:v>1.654564947004</c:v>
                </c:pt>
                <c:pt idx="1117">
                  <c:v>1.626888563466</c:v>
                </c:pt>
                <c:pt idx="1118">
                  <c:v>1.61244123344</c:v>
                </c:pt>
                <c:pt idx="1119">
                  <c:v>1.603053688693</c:v>
                </c:pt>
                <c:pt idx="1120">
                  <c:v>1.603053688693</c:v>
                </c:pt>
                <c:pt idx="1121">
                  <c:v>1.603053688693</c:v>
                </c:pt>
                <c:pt idx="1122">
                  <c:v>1.591792896579</c:v>
                </c:pt>
                <c:pt idx="1123">
                  <c:v>1.616517643203</c:v>
                </c:pt>
                <c:pt idx="1124">
                  <c:v>1.5829362452539999</c:v>
                </c:pt>
                <c:pt idx="1125">
                  <c:v>1.5974956401530001</c:v>
                </c:pt>
                <c:pt idx="1126">
                  <c:v>1.6009853664310001</c:v>
                </c:pt>
                <c:pt idx="1127">
                  <c:v>1.6009853664310001</c:v>
                </c:pt>
                <c:pt idx="1128">
                  <c:v>1.6009853664310001</c:v>
                </c:pt>
                <c:pt idx="1129">
                  <c:v>1.621288659502</c:v>
                </c:pt>
                <c:pt idx="1130">
                  <c:v>1.5989356616929999</c:v>
                </c:pt>
                <c:pt idx="1131">
                  <c:v>1.5849191964360001</c:v>
                </c:pt>
                <c:pt idx="1132">
                  <c:v>1.579828434867</c:v>
                </c:pt>
                <c:pt idx="1133">
                  <c:v>1.598841267601</c:v>
                </c:pt>
                <c:pt idx="1134">
                  <c:v>1.598841267601</c:v>
                </c:pt>
                <c:pt idx="1135">
                  <c:v>1.598841267601</c:v>
                </c:pt>
                <c:pt idx="1136">
                  <c:v>1.6250038717469999</c:v>
                </c:pt>
                <c:pt idx="1137">
                  <c:v>1.5867741171400001</c:v>
                </c:pt>
                <c:pt idx="1138">
                  <c:v>1.615632579159</c:v>
                </c:pt>
                <c:pt idx="1139">
                  <c:v>1.633780434827</c:v>
                </c:pt>
                <c:pt idx="1140">
                  <c:v>1.6323674514440001</c:v>
                </c:pt>
                <c:pt idx="1141">
                  <c:v>1.6323674514440001</c:v>
                </c:pt>
                <c:pt idx="1142">
                  <c:v>1.6323674514440001</c:v>
                </c:pt>
                <c:pt idx="1143">
                  <c:v>1.6305338222370001</c:v>
                </c:pt>
                <c:pt idx="1144">
                  <c:v>1.6462966973269999</c:v>
                </c:pt>
                <c:pt idx="1145">
                  <c:v>1.6286965555349999</c:v>
                </c:pt>
                <c:pt idx="1146">
                  <c:v>1.613589345889</c:v>
                </c:pt>
                <c:pt idx="1147">
                  <c:v>1.6904243434120001</c:v>
                </c:pt>
                <c:pt idx="1148">
                  <c:v>1.6904243434120001</c:v>
                </c:pt>
                <c:pt idx="1149">
                  <c:v>1.6904243434120001</c:v>
                </c:pt>
                <c:pt idx="1150">
                  <c:v>1.675518441323</c:v>
                </c:pt>
                <c:pt idx="1151">
                  <c:v>1.623335082701</c:v>
                </c:pt>
                <c:pt idx="1152">
                  <c:v>1.581900557173</c:v>
                </c:pt>
                <c:pt idx="1153">
                  <c:v>1.5998675074249999</c:v>
                </c:pt>
                <c:pt idx="1154">
                  <c:v>1.630255263222</c:v>
                </c:pt>
                <c:pt idx="1155">
                  <c:v>1.630255263222</c:v>
                </c:pt>
                <c:pt idx="1156">
                  <c:v>1.630255263222</c:v>
                </c:pt>
                <c:pt idx="1157">
                  <c:v>1.666865726755</c:v>
                </c:pt>
                <c:pt idx="1158">
                  <c:v>1.6501779792639999</c:v>
                </c:pt>
                <c:pt idx="1159">
                  <c:v>1.6417935870960001</c:v>
                </c:pt>
                <c:pt idx="1160">
                  <c:v>1.6362961636669999</c:v>
                </c:pt>
                <c:pt idx="1161">
                  <c:v>1.6047006427549999</c:v>
                </c:pt>
                <c:pt idx="1162">
                  <c:v>1.6047006427549999</c:v>
                </c:pt>
                <c:pt idx="1163">
                  <c:v>1.6047006427549999</c:v>
                </c:pt>
                <c:pt idx="1164">
                  <c:v>1.6504258584830001</c:v>
                </c:pt>
                <c:pt idx="1165">
                  <c:v>1.6735218799239999</c:v>
                </c:pt>
                <c:pt idx="1166">
                  <c:v>1.6658696168560001</c:v>
                </c:pt>
                <c:pt idx="1167">
                  <c:v>1.682372820394</c:v>
                </c:pt>
                <c:pt idx="1168">
                  <c:v>1.6654157815890001</c:v>
                </c:pt>
                <c:pt idx="1169">
                  <c:v>1.6654157815890001</c:v>
                </c:pt>
                <c:pt idx="1170">
                  <c:v>1.6654157815890001</c:v>
                </c:pt>
                <c:pt idx="1171">
                  <c:v>1.6447945856640001</c:v>
                </c:pt>
                <c:pt idx="1172">
                  <c:v>1.7084018815399999</c:v>
                </c:pt>
                <c:pt idx="1173">
                  <c:v>1.7532052406109999</c:v>
                </c:pt>
                <c:pt idx="1174">
                  <c:v>1.7481053632800001</c:v>
                </c:pt>
                <c:pt idx="1175">
                  <c:v>1.7481053632800001</c:v>
                </c:pt>
                <c:pt idx="1176">
                  <c:v>1.7481053632800001</c:v>
                </c:pt>
                <c:pt idx="1177">
                  <c:v>1.7481053632800001</c:v>
                </c:pt>
                <c:pt idx="1178">
                  <c:v>1.751555167422</c:v>
                </c:pt>
                <c:pt idx="1179">
                  <c:v>1.6678765806860001</c:v>
                </c:pt>
                <c:pt idx="1180">
                  <c:v>1.6723886690330001</c:v>
                </c:pt>
                <c:pt idx="1181">
                  <c:v>1.704368272647</c:v>
                </c:pt>
                <c:pt idx="1182">
                  <c:v>1.6455182675810001</c:v>
                </c:pt>
                <c:pt idx="1183">
                  <c:v>1.6455182675810001</c:v>
                </c:pt>
                <c:pt idx="1184">
                  <c:v>1.6455182675810001</c:v>
                </c:pt>
                <c:pt idx="1185">
                  <c:v>1.5885818918870001</c:v>
                </c:pt>
                <c:pt idx="1186">
                  <c:v>1.583244911745</c:v>
                </c:pt>
                <c:pt idx="1187">
                  <c:v>1.6304142464569999</c:v>
                </c:pt>
                <c:pt idx="1188">
                  <c:v>1.6092960831050001</c:v>
                </c:pt>
                <c:pt idx="1189">
                  <c:v>1.6342726830780001</c:v>
                </c:pt>
                <c:pt idx="1190">
                  <c:v>1.6342726830780001</c:v>
                </c:pt>
                <c:pt idx="1191">
                  <c:v>1.6342726830780001</c:v>
                </c:pt>
                <c:pt idx="1192">
                  <c:v>1.6359240149550001</c:v>
                </c:pt>
                <c:pt idx="1193">
                  <c:v>1.632088659438</c:v>
                </c:pt>
                <c:pt idx="1194">
                  <c:v>1.632088659438</c:v>
                </c:pt>
                <c:pt idx="1195">
                  <c:v>1.6028258810110001</c:v>
                </c:pt>
                <c:pt idx="1196">
                  <c:v>1.6884349466449999</c:v>
                </c:pt>
                <c:pt idx="1197">
                  <c:v>1.6884349466449999</c:v>
                </c:pt>
                <c:pt idx="1198">
                  <c:v>1.6884349466449999</c:v>
                </c:pt>
                <c:pt idx="1199">
                  <c:v>1.7323595200490001</c:v>
                </c:pt>
                <c:pt idx="1200">
                  <c:v>1.7741873218419999</c:v>
                </c:pt>
                <c:pt idx="1201">
                  <c:v>1.828463148689</c:v>
                </c:pt>
                <c:pt idx="1202">
                  <c:v>1.8488281820270001</c:v>
                </c:pt>
                <c:pt idx="1203">
                  <c:v>1.821284506189</c:v>
                </c:pt>
                <c:pt idx="1204">
                  <c:v>1.821284506189</c:v>
                </c:pt>
                <c:pt idx="1205">
                  <c:v>1.821284506189</c:v>
                </c:pt>
                <c:pt idx="1206">
                  <c:v>1.8452360198919999</c:v>
                </c:pt>
                <c:pt idx="1207">
                  <c:v>1.8600693219719999</c:v>
                </c:pt>
                <c:pt idx="1208">
                  <c:v>1.8603662802130001</c:v>
                </c:pt>
                <c:pt idx="1209">
                  <c:v>1.7888444675120001</c:v>
                </c:pt>
                <c:pt idx="1210">
                  <c:v>1.7888444675120001</c:v>
                </c:pt>
                <c:pt idx="1211">
                  <c:v>1.7888444675120001</c:v>
                </c:pt>
                <c:pt idx="1212">
                  <c:v>1.7888444675120001</c:v>
                </c:pt>
                <c:pt idx="1213">
                  <c:v>1.8376118721320001</c:v>
                </c:pt>
                <c:pt idx="1214">
                  <c:v>1.8811842259280001</c:v>
                </c:pt>
                <c:pt idx="1215">
                  <c:v>1.8579549106090001</c:v>
                </c:pt>
                <c:pt idx="1216">
                  <c:v>1.8210065179679999</c:v>
                </c:pt>
                <c:pt idx="1217">
                  <c:v>1.80492175128</c:v>
                </c:pt>
                <c:pt idx="1218">
                  <c:v>1.80492175128</c:v>
                </c:pt>
                <c:pt idx="1219">
                  <c:v>1.80492175128</c:v>
                </c:pt>
                <c:pt idx="1220">
                  <c:v>1.8049351675650001</c:v>
                </c:pt>
                <c:pt idx="1221">
                  <c:v>1.8010384051570001</c:v>
                </c:pt>
                <c:pt idx="1222">
                  <c:v>1.7785426342549999</c:v>
                </c:pt>
                <c:pt idx="1223">
                  <c:v>1.7785426342549999</c:v>
                </c:pt>
                <c:pt idx="1224">
                  <c:v>1.7785426342549999</c:v>
                </c:pt>
                <c:pt idx="1225">
                  <c:v>1.7785426342549999</c:v>
                </c:pt>
                <c:pt idx="1226">
                  <c:v>1.7785426342549999</c:v>
                </c:pt>
                <c:pt idx="1227">
                  <c:v>1.7828809862499999</c:v>
                </c:pt>
                <c:pt idx="1228">
                  <c:v>1.734833185629</c:v>
                </c:pt>
                <c:pt idx="1229">
                  <c:v>1.7320201383360001</c:v>
                </c:pt>
                <c:pt idx="1230">
                  <c:v>1.754551860239</c:v>
                </c:pt>
                <c:pt idx="1231">
                  <c:v>1.7353139592310001</c:v>
                </c:pt>
                <c:pt idx="1232">
                  <c:v>1.7353139592310001</c:v>
                </c:pt>
                <c:pt idx="1233">
                  <c:v>1.7353139592310001</c:v>
                </c:pt>
                <c:pt idx="1234">
                  <c:v>1.7071025593239999</c:v>
                </c:pt>
                <c:pt idx="1235">
                  <c:v>1.685938694858</c:v>
                </c:pt>
                <c:pt idx="1236">
                  <c:v>1.6621777848620001</c:v>
                </c:pt>
                <c:pt idx="1237">
                  <c:v>1.6436701035429999</c:v>
                </c:pt>
                <c:pt idx="1238">
                  <c:v>1.6474262866210001</c:v>
                </c:pt>
                <c:pt idx="1239">
                  <c:v>1.6474262866210001</c:v>
                </c:pt>
                <c:pt idx="1240">
                  <c:v>1.6474262866210001</c:v>
                </c:pt>
                <c:pt idx="1241">
                  <c:v>1.615264294663</c:v>
                </c:pt>
                <c:pt idx="1242">
                  <c:v>1.6518196785670001</c:v>
                </c:pt>
                <c:pt idx="1243">
                  <c:v>1.645190150648</c:v>
                </c:pt>
                <c:pt idx="1244">
                  <c:v>1.6943370014629999</c:v>
                </c:pt>
                <c:pt idx="1245">
                  <c:v>1.731987455409</c:v>
                </c:pt>
                <c:pt idx="1246">
                  <c:v>1.731987455409</c:v>
                </c:pt>
                <c:pt idx="1247">
                  <c:v>1.731987455409</c:v>
                </c:pt>
                <c:pt idx="1248">
                  <c:v>1.6434522275979999</c:v>
                </c:pt>
                <c:pt idx="1249">
                  <c:v>1.70160078669</c:v>
                </c:pt>
                <c:pt idx="1250">
                  <c:v>1.720964798202</c:v>
                </c:pt>
                <c:pt idx="1251">
                  <c:v>1.731975985504</c:v>
                </c:pt>
                <c:pt idx="1252">
                  <c:v>1.7260393777159999</c:v>
                </c:pt>
                <c:pt idx="1253">
                  <c:v>1.7260393777159999</c:v>
                </c:pt>
                <c:pt idx="1254">
                  <c:v>1.7260393777159999</c:v>
                </c:pt>
                <c:pt idx="1255">
                  <c:v>1.7260393777159999</c:v>
                </c:pt>
                <c:pt idx="1256">
                  <c:v>1.7431919880560001</c:v>
                </c:pt>
                <c:pt idx="1257">
                  <c:v>1.755323624311</c:v>
                </c:pt>
                <c:pt idx="1258">
                  <c:v>1.804676050803</c:v>
                </c:pt>
                <c:pt idx="1259">
                  <c:v>1.83042369296</c:v>
                </c:pt>
                <c:pt idx="1260">
                  <c:v>1.83042369296</c:v>
                </c:pt>
                <c:pt idx="1261">
                  <c:v>1.83042369296</c:v>
                </c:pt>
                <c:pt idx="1262">
                  <c:v>1.811694443483</c:v>
                </c:pt>
                <c:pt idx="1263">
                  <c:v>1.7704481522790001</c:v>
                </c:pt>
                <c:pt idx="1264">
                  <c:v>1.7003443515579999</c:v>
                </c:pt>
                <c:pt idx="1265">
                  <c:v>1.6559311303769999</c:v>
                </c:pt>
                <c:pt idx="1266">
                  <c:v>1.6488384955199999</c:v>
                </c:pt>
                <c:pt idx="1267">
                  <c:v>1.6488384955199999</c:v>
                </c:pt>
                <c:pt idx="1268">
                  <c:v>1.6488384955199999</c:v>
                </c:pt>
                <c:pt idx="1269">
                  <c:v>1.6393009087949999</c:v>
                </c:pt>
                <c:pt idx="1270">
                  <c:v>1.655660440646</c:v>
                </c:pt>
                <c:pt idx="1271">
                  <c:v>1.646584479116</c:v>
                </c:pt>
                <c:pt idx="1272">
                  <c:v>1.6483203299539999</c:v>
                </c:pt>
                <c:pt idx="1273">
                  <c:v>1.634991416908</c:v>
                </c:pt>
                <c:pt idx="1274">
                  <c:v>1.634991416908</c:v>
                </c:pt>
                <c:pt idx="1275">
                  <c:v>1.634991416908</c:v>
                </c:pt>
                <c:pt idx="1276">
                  <c:v>1.679020462585</c:v>
                </c:pt>
                <c:pt idx="1277">
                  <c:v>1.6712060464339999</c:v>
                </c:pt>
                <c:pt idx="1278">
                  <c:v>1.647889371063</c:v>
                </c:pt>
                <c:pt idx="1279">
                  <c:v>1.6580208385740001</c:v>
                </c:pt>
                <c:pt idx="1280">
                  <c:v>1.6289894978570001</c:v>
                </c:pt>
                <c:pt idx="1281">
                  <c:v>1.6289894978570001</c:v>
                </c:pt>
                <c:pt idx="1282">
                  <c:v>1.6289894978570001</c:v>
                </c:pt>
                <c:pt idx="1283">
                  <c:v>1.6358436337190001</c:v>
                </c:pt>
                <c:pt idx="1284">
                  <c:v>1.5982597001729999</c:v>
                </c:pt>
                <c:pt idx="1285">
                  <c:v>1.6068881428299999</c:v>
                </c:pt>
                <c:pt idx="1286">
                  <c:v>1.6383947567349999</c:v>
                </c:pt>
                <c:pt idx="1287">
                  <c:v>1.664212848612</c:v>
                </c:pt>
                <c:pt idx="1288">
                  <c:v>1.664212848612</c:v>
                </c:pt>
                <c:pt idx="1289">
                  <c:v>1.664212848612</c:v>
                </c:pt>
                <c:pt idx="1290">
                  <c:v>1.6080894831029999</c:v>
                </c:pt>
                <c:pt idx="1291">
                  <c:v>1.638810275854</c:v>
                </c:pt>
                <c:pt idx="1292">
                  <c:v>1.6351560628920001</c:v>
                </c:pt>
                <c:pt idx="1293">
                  <c:v>1.7440391479070001</c:v>
                </c:pt>
                <c:pt idx="1294">
                  <c:v>1.7672725078489999</c:v>
                </c:pt>
                <c:pt idx="1295">
                  <c:v>1.7672725078489999</c:v>
                </c:pt>
                <c:pt idx="1296">
                  <c:v>1.7672725078489999</c:v>
                </c:pt>
                <c:pt idx="1297">
                  <c:v>1.7964866210829999</c:v>
                </c:pt>
                <c:pt idx="1298">
                  <c:v>1.7876747350940001</c:v>
                </c:pt>
                <c:pt idx="1299">
                  <c:v>1.7227079543220001</c:v>
                </c:pt>
                <c:pt idx="1300">
                  <c:v>1.7263953867920001</c:v>
                </c:pt>
                <c:pt idx="1301">
                  <c:v>1.678708854445</c:v>
                </c:pt>
                <c:pt idx="1302">
                  <c:v>1.678708854445</c:v>
                </c:pt>
                <c:pt idx="1303">
                  <c:v>1.678708854445</c:v>
                </c:pt>
                <c:pt idx="1304">
                  <c:v>1.769274801573</c:v>
                </c:pt>
                <c:pt idx="1305">
                  <c:v>1.801584840391</c:v>
                </c:pt>
                <c:pt idx="1306">
                  <c:v>1.8072106538279999</c:v>
                </c:pt>
                <c:pt idx="1307">
                  <c:v>1.854742357935</c:v>
                </c:pt>
                <c:pt idx="1308">
                  <c:v>1.750807993465</c:v>
                </c:pt>
                <c:pt idx="1309">
                  <c:v>1.750807993465</c:v>
                </c:pt>
                <c:pt idx="1310">
                  <c:v>1.750807993465</c:v>
                </c:pt>
                <c:pt idx="1311">
                  <c:v>1.7399899368209999</c:v>
                </c:pt>
                <c:pt idx="1312">
                  <c:v>1.71357691533</c:v>
                </c:pt>
                <c:pt idx="1313">
                  <c:v>1.608249339036</c:v>
                </c:pt>
                <c:pt idx="1314">
                  <c:v>1.731936309355</c:v>
                </c:pt>
                <c:pt idx="1315">
                  <c:v>1.708414510433</c:v>
                </c:pt>
                <c:pt idx="1316">
                  <c:v>1.708414510433</c:v>
                </c:pt>
                <c:pt idx="1317">
                  <c:v>1.708414510433</c:v>
                </c:pt>
                <c:pt idx="1318">
                  <c:v>1.708414510433</c:v>
                </c:pt>
                <c:pt idx="1319">
                  <c:v>1.7417948550190001</c:v>
                </c:pt>
                <c:pt idx="1320">
                  <c:v>1.6651975603239999</c:v>
                </c:pt>
                <c:pt idx="1321">
                  <c:v>1.5921466517980001</c:v>
                </c:pt>
                <c:pt idx="1322">
                  <c:v>1.5836088247060001</c:v>
                </c:pt>
                <c:pt idx="1323">
                  <c:v>1.5836088247060001</c:v>
                </c:pt>
                <c:pt idx="1324">
                  <c:v>1.5836088247060001</c:v>
                </c:pt>
                <c:pt idx="1325">
                  <c:v>1.5976323029970001</c:v>
                </c:pt>
                <c:pt idx="1326">
                  <c:v>1.5936498910250001</c:v>
                </c:pt>
                <c:pt idx="1327">
                  <c:v>1.5878132313719999</c:v>
                </c:pt>
                <c:pt idx="1328">
                  <c:v>1.588472364487</c:v>
                </c:pt>
                <c:pt idx="1329">
                  <c:v>1.6287325869880001</c:v>
                </c:pt>
                <c:pt idx="1330">
                  <c:v>1.6287325869880001</c:v>
                </c:pt>
                <c:pt idx="1331">
                  <c:v>1.6287325869880001</c:v>
                </c:pt>
                <c:pt idx="1332">
                  <c:v>1.541914253699</c:v>
                </c:pt>
                <c:pt idx="1333">
                  <c:v>1.5386855009530001</c:v>
                </c:pt>
                <c:pt idx="1334">
                  <c:v>1.4722342336309999</c:v>
                </c:pt>
                <c:pt idx="1335">
                  <c:v>1.5076814635419999</c:v>
                </c:pt>
                <c:pt idx="1336">
                  <c:v>1.505869594115</c:v>
                </c:pt>
                <c:pt idx="1337">
                  <c:v>1.505869594115</c:v>
                </c:pt>
                <c:pt idx="1338">
                  <c:v>1.505869594115</c:v>
                </c:pt>
                <c:pt idx="1339">
                  <c:v>1.424739984206</c:v>
                </c:pt>
                <c:pt idx="1340">
                  <c:v>1.4672012157559999</c:v>
                </c:pt>
                <c:pt idx="1341">
                  <c:v>1.4412836847220001</c:v>
                </c:pt>
                <c:pt idx="1342">
                  <c:v>1.506708934123</c:v>
                </c:pt>
                <c:pt idx="1343">
                  <c:v>1.5293249048840001</c:v>
                </c:pt>
                <c:pt idx="1344">
                  <c:v>1.5293249048840001</c:v>
                </c:pt>
                <c:pt idx="1345">
                  <c:v>1.5293249048840001</c:v>
                </c:pt>
                <c:pt idx="1346">
                  <c:v>1.487774069154</c:v>
                </c:pt>
                <c:pt idx="1347">
                  <c:v>1.514013190155</c:v>
                </c:pt>
                <c:pt idx="1348">
                  <c:v>1.521672434444</c:v>
                </c:pt>
                <c:pt idx="1349">
                  <c:v>1.5186003033240001</c:v>
                </c:pt>
                <c:pt idx="1350">
                  <c:v>1.4891293079900001</c:v>
                </c:pt>
                <c:pt idx="1351">
                  <c:v>1.4891293079900001</c:v>
                </c:pt>
                <c:pt idx="1352">
                  <c:v>1.4891293079900001</c:v>
                </c:pt>
                <c:pt idx="1353">
                  <c:v>1.512541748696</c:v>
                </c:pt>
                <c:pt idx="1354">
                  <c:v>1.5239834227710001</c:v>
                </c:pt>
                <c:pt idx="1355">
                  <c:v>1.5239834227710001</c:v>
                </c:pt>
                <c:pt idx="1356">
                  <c:v>1.5396839675330001</c:v>
                </c:pt>
                <c:pt idx="1357">
                  <c:v>1.5503850691959999</c:v>
                </c:pt>
                <c:pt idx="1358">
                  <c:v>1.5503850691959999</c:v>
                </c:pt>
                <c:pt idx="1359">
                  <c:v>1.5503850691959999</c:v>
                </c:pt>
                <c:pt idx="1360">
                  <c:v>1.550986481122</c:v>
                </c:pt>
                <c:pt idx="1361">
                  <c:v>1.571086003125</c:v>
                </c:pt>
                <c:pt idx="1362">
                  <c:v>1.562023645329</c:v>
                </c:pt>
                <c:pt idx="1363">
                  <c:v>1.53059924353</c:v>
                </c:pt>
                <c:pt idx="1364">
                  <c:v>1.525893077526</c:v>
                </c:pt>
                <c:pt idx="1365">
                  <c:v>1.525893077526</c:v>
                </c:pt>
                <c:pt idx="1366">
                  <c:v>1.525893077526</c:v>
                </c:pt>
                <c:pt idx="1367">
                  <c:v>1.525893077526</c:v>
                </c:pt>
                <c:pt idx="1368">
                  <c:v>1.525893077526</c:v>
                </c:pt>
                <c:pt idx="1369">
                  <c:v>1.525893077526</c:v>
                </c:pt>
                <c:pt idx="1370">
                  <c:v>1.5821196181699999</c:v>
                </c:pt>
                <c:pt idx="1371">
                  <c:v>1.619490210008</c:v>
                </c:pt>
                <c:pt idx="1372">
                  <c:v>1.619490210008</c:v>
                </c:pt>
                <c:pt idx="1373">
                  <c:v>1.619490210008</c:v>
                </c:pt>
                <c:pt idx="1374">
                  <c:v>1.6255215014619999</c:v>
                </c:pt>
                <c:pt idx="1375">
                  <c:v>1.619281657593</c:v>
                </c:pt>
                <c:pt idx="1376">
                  <c:v>1.619281657593</c:v>
                </c:pt>
                <c:pt idx="1377">
                  <c:v>1.619281657593</c:v>
                </c:pt>
                <c:pt idx="1378">
                  <c:v>1.7095140731859999</c:v>
                </c:pt>
                <c:pt idx="1379">
                  <c:v>1.7095140731859999</c:v>
                </c:pt>
                <c:pt idx="1380">
                  <c:v>1.7095140731859999</c:v>
                </c:pt>
                <c:pt idx="1381">
                  <c:v>1.7095140731859999</c:v>
                </c:pt>
                <c:pt idx="1382">
                  <c:v>1.7095140731859999</c:v>
                </c:pt>
                <c:pt idx="1383">
                  <c:v>1.6717725725370001</c:v>
                </c:pt>
                <c:pt idx="1384">
                  <c:v>1.6889335734540001</c:v>
                </c:pt>
                <c:pt idx="1385">
                  <c:v>1.676871474266</c:v>
                </c:pt>
                <c:pt idx="1386">
                  <c:v>1.676871474266</c:v>
                </c:pt>
                <c:pt idx="1387">
                  <c:v>1.676871474266</c:v>
                </c:pt>
                <c:pt idx="1388">
                  <c:v>1.676871474266</c:v>
                </c:pt>
                <c:pt idx="1389">
                  <c:v>1.676871474266</c:v>
                </c:pt>
                <c:pt idx="1390">
                  <c:v>1.6684897703349999</c:v>
                </c:pt>
                <c:pt idx="1391">
                  <c:v>1.6531778169539999</c:v>
                </c:pt>
                <c:pt idx="1392">
                  <c:v>1.598605687903</c:v>
                </c:pt>
                <c:pt idx="1393">
                  <c:v>1.598605687903</c:v>
                </c:pt>
                <c:pt idx="1394">
                  <c:v>1.598605687903</c:v>
                </c:pt>
                <c:pt idx="1395">
                  <c:v>1.5689875560619999</c:v>
                </c:pt>
                <c:pt idx="1396">
                  <c:v>1.5908472967730001</c:v>
                </c:pt>
                <c:pt idx="1397">
                  <c:v>1.567887251305</c:v>
                </c:pt>
                <c:pt idx="1398">
                  <c:v>1.5679498228269999</c:v>
                </c:pt>
                <c:pt idx="1399">
                  <c:v>1.5829137834760001</c:v>
                </c:pt>
                <c:pt idx="1400">
                  <c:v>1.5829137834760001</c:v>
                </c:pt>
                <c:pt idx="1401">
                  <c:v>1.5829137834760001</c:v>
                </c:pt>
                <c:pt idx="1402">
                  <c:v>1.5732582439589999</c:v>
                </c:pt>
                <c:pt idx="1403">
                  <c:v>1.6086115406379999</c:v>
                </c:pt>
                <c:pt idx="1404">
                  <c:v>1.6292469619709999</c:v>
                </c:pt>
                <c:pt idx="1405">
                  <c:v>1.587341694449</c:v>
                </c:pt>
                <c:pt idx="1406">
                  <c:v>1.597401152804</c:v>
                </c:pt>
                <c:pt idx="1407">
                  <c:v>1.597401152804</c:v>
                </c:pt>
                <c:pt idx="1408">
                  <c:v>1.597401152804</c:v>
                </c:pt>
                <c:pt idx="1409">
                  <c:v>1.613945035802</c:v>
                </c:pt>
                <c:pt idx="1410">
                  <c:v>1.578109617295</c:v>
                </c:pt>
                <c:pt idx="1411">
                  <c:v>1.5916982171909999</c:v>
                </c:pt>
                <c:pt idx="1412">
                  <c:v>1.574827244932</c:v>
                </c:pt>
                <c:pt idx="1413">
                  <c:v>1.5679485087</c:v>
                </c:pt>
                <c:pt idx="1414">
                  <c:v>1.5679485087</c:v>
                </c:pt>
                <c:pt idx="1415">
                  <c:v>1.5679485087</c:v>
                </c:pt>
                <c:pt idx="1416">
                  <c:v>1.5707112747080001</c:v>
                </c:pt>
                <c:pt idx="1417">
                  <c:v>1.5299010526179999</c:v>
                </c:pt>
                <c:pt idx="1418">
                  <c:v>1.5360001890029999</c:v>
                </c:pt>
                <c:pt idx="1419">
                  <c:v>1.5190238284899999</c:v>
                </c:pt>
                <c:pt idx="1420">
                  <c:v>1.5306291995300001</c:v>
                </c:pt>
                <c:pt idx="1421">
                  <c:v>1.5306291995300001</c:v>
                </c:pt>
                <c:pt idx="1422">
                  <c:v>1.5306291995300001</c:v>
                </c:pt>
                <c:pt idx="1423">
                  <c:v>1.489659699435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6D-4D29-9793-17BC94131576}"/>
            </c:ext>
          </c:extLst>
        </c:ser>
        <c:ser>
          <c:idx val="0"/>
          <c:order val="3"/>
          <c:tx>
            <c:strRef>
              <c:f>'איור 5 נתונים'!$E$3</c:f>
              <c:strCache>
                <c:ptCount val="1"/>
                <c:pt idx="0">
                  <c:v>5-10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</c:numCache>
            </c:numRef>
          </c:cat>
          <c:val>
            <c:numRef>
              <c:f>'איור 5 נתונים'!$E$4:$E$4000</c:f>
              <c:numCache>
                <c:formatCode>0.0</c:formatCode>
                <c:ptCount val="3997"/>
                <c:pt idx="0">
                  <c:v>2.1223052061179999</c:v>
                </c:pt>
                <c:pt idx="1">
                  <c:v>2.1223052061179999</c:v>
                </c:pt>
                <c:pt idx="2">
                  <c:v>2.1055655633049999</c:v>
                </c:pt>
                <c:pt idx="3">
                  <c:v>2.063689951403</c:v>
                </c:pt>
                <c:pt idx="4">
                  <c:v>2.1366259912499999</c:v>
                </c:pt>
                <c:pt idx="5">
                  <c:v>2.1283865418430001</c:v>
                </c:pt>
                <c:pt idx="6">
                  <c:v>2.1414609612189999</c:v>
                </c:pt>
                <c:pt idx="7">
                  <c:v>2.1414609612189999</c:v>
                </c:pt>
                <c:pt idx="8">
                  <c:v>2.1414609612189999</c:v>
                </c:pt>
                <c:pt idx="9">
                  <c:v>2.1701389905030002</c:v>
                </c:pt>
                <c:pt idx="10">
                  <c:v>2.1582478034329999</c:v>
                </c:pt>
                <c:pt idx="11">
                  <c:v>2.1983029742219999</c:v>
                </c:pt>
                <c:pt idx="12">
                  <c:v>2.1731344378370001</c:v>
                </c:pt>
                <c:pt idx="13">
                  <c:v>2.1587307685849999</c:v>
                </c:pt>
                <c:pt idx="14">
                  <c:v>2.1587307685849999</c:v>
                </c:pt>
                <c:pt idx="15">
                  <c:v>2.1587307685849999</c:v>
                </c:pt>
                <c:pt idx="16">
                  <c:v>2.1850709069850001</c:v>
                </c:pt>
                <c:pt idx="17">
                  <c:v>2.182342611503</c:v>
                </c:pt>
                <c:pt idx="18">
                  <c:v>2.1628091797710001</c:v>
                </c:pt>
                <c:pt idx="19">
                  <c:v>2.096258045121</c:v>
                </c:pt>
                <c:pt idx="20">
                  <c:v>2.1466891458930002</c:v>
                </c:pt>
                <c:pt idx="21">
                  <c:v>2.1466891458930002</c:v>
                </c:pt>
                <c:pt idx="22">
                  <c:v>2.1466891458930002</c:v>
                </c:pt>
                <c:pt idx="23">
                  <c:v>2.2039502785490002</c:v>
                </c:pt>
                <c:pt idx="24">
                  <c:v>2.2209129768259999</c:v>
                </c:pt>
                <c:pt idx="25">
                  <c:v>2.2201873458880002</c:v>
                </c:pt>
                <c:pt idx="26">
                  <c:v>2.1113697448519999</c:v>
                </c:pt>
                <c:pt idx="27">
                  <c:v>2.095247523282</c:v>
                </c:pt>
                <c:pt idx="28">
                  <c:v>2.095247523282</c:v>
                </c:pt>
                <c:pt idx="29">
                  <c:v>2.095247523282</c:v>
                </c:pt>
                <c:pt idx="30">
                  <c:v>2.1506805401059998</c:v>
                </c:pt>
                <c:pt idx="31">
                  <c:v>2.1853856348630001</c:v>
                </c:pt>
                <c:pt idx="32">
                  <c:v>2.1618367141129999</c:v>
                </c:pt>
                <c:pt idx="33">
                  <c:v>2.1854562771900001</c:v>
                </c:pt>
                <c:pt idx="34">
                  <c:v>2.1055333354410002</c:v>
                </c:pt>
                <c:pt idx="35">
                  <c:v>2.1055333354410002</c:v>
                </c:pt>
                <c:pt idx="36">
                  <c:v>2.1055333354410002</c:v>
                </c:pt>
                <c:pt idx="37">
                  <c:v>2.0866723233940001</c:v>
                </c:pt>
                <c:pt idx="38">
                  <c:v>2.0882667626679998</c:v>
                </c:pt>
                <c:pt idx="39">
                  <c:v>2.1501153953359999</c:v>
                </c:pt>
                <c:pt idx="40">
                  <c:v>2.1395106938400001</c:v>
                </c:pt>
                <c:pt idx="41">
                  <c:v>2.0925213500469999</c:v>
                </c:pt>
                <c:pt idx="42">
                  <c:v>2.0925213500469999</c:v>
                </c:pt>
                <c:pt idx="43">
                  <c:v>2.0925213500469999</c:v>
                </c:pt>
                <c:pt idx="44">
                  <c:v>2.0995345765889999</c:v>
                </c:pt>
                <c:pt idx="45">
                  <c:v>2.018856505739</c:v>
                </c:pt>
                <c:pt idx="46">
                  <c:v>1.925184495084</c:v>
                </c:pt>
                <c:pt idx="47">
                  <c:v>1.8741374536840001</c:v>
                </c:pt>
                <c:pt idx="48">
                  <c:v>1.9733165281780001</c:v>
                </c:pt>
                <c:pt idx="49">
                  <c:v>1.9733165281780001</c:v>
                </c:pt>
                <c:pt idx="50">
                  <c:v>1.9733165281780001</c:v>
                </c:pt>
                <c:pt idx="51">
                  <c:v>1.9370041023110001</c:v>
                </c:pt>
                <c:pt idx="52">
                  <c:v>1.972538132612</c:v>
                </c:pt>
                <c:pt idx="53">
                  <c:v>2.0032670142879998</c:v>
                </c:pt>
                <c:pt idx="54">
                  <c:v>2.0303424486230002</c:v>
                </c:pt>
                <c:pt idx="55">
                  <c:v>2.0765643928520001</c:v>
                </c:pt>
                <c:pt idx="56">
                  <c:v>2.0765643928520001</c:v>
                </c:pt>
                <c:pt idx="57">
                  <c:v>2.0765643928520001</c:v>
                </c:pt>
                <c:pt idx="58">
                  <c:v>2.1017653056990002</c:v>
                </c:pt>
                <c:pt idx="59">
                  <c:v>2.1240582061810001</c:v>
                </c:pt>
                <c:pt idx="60">
                  <c:v>2.112502311739</c:v>
                </c:pt>
                <c:pt idx="61">
                  <c:v>2.113673454103</c:v>
                </c:pt>
                <c:pt idx="62">
                  <c:v>2.1212506863390002</c:v>
                </c:pt>
                <c:pt idx="63">
                  <c:v>2.1212506863390002</c:v>
                </c:pt>
                <c:pt idx="64">
                  <c:v>2.1212506863390002</c:v>
                </c:pt>
                <c:pt idx="65">
                  <c:v>2.1583972190680001</c:v>
                </c:pt>
                <c:pt idx="66">
                  <c:v>2.1058185457610001</c:v>
                </c:pt>
                <c:pt idx="67">
                  <c:v>2.1404880477589998</c:v>
                </c:pt>
                <c:pt idx="68">
                  <c:v>2.1474675919630002</c:v>
                </c:pt>
                <c:pt idx="69">
                  <c:v>2.215332802547</c:v>
                </c:pt>
                <c:pt idx="70">
                  <c:v>2.215332802547</c:v>
                </c:pt>
                <c:pt idx="71">
                  <c:v>2.215332802547</c:v>
                </c:pt>
                <c:pt idx="72">
                  <c:v>2.2253013113679998</c:v>
                </c:pt>
                <c:pt idx="73">
                  <c:v>2.2487820721210001</c:v>
                </c:pt>
                <c:pt idx="74">
                  <c:v>2.231817677634</c:v>
                </c:pt>
                <c:pt idx="75">
                  <c:v>2.246881219954</c:v>
                </c:pt>
                <c:pt idx="76">
                  <c:v>2.2144543087309998</c:v>
                </c:pt>
                <c:pt idx="77">
                  <c:v>2.2144543087309998</c:v>
                </c:pt>
                <c:pt idx="78">
                  <c:v>2.2144543087309998</c:v>
                </c:pt>
                <c:pt idx="79">
                  <c:v>2.191076201505</c:v>
                </c:pt>
                <c:pt idx="80">
                  <c:v>2.116306260624</c:v>
                </c:pt>
                <c:pt idx="81">
                  <c:v>2.1035223549020001</c:v>
                </c:pt>
                <c:pt idx="82">
                  <c:v>2.0681362183180001</c:v>
                </c:pt>
                <c:pt idx="83">
                  <c:v>2.0681362183180001</c:v>
                </c:pt>
                <c:pt idx="84">
                  <c:v>2.0681362183180001</c:v>
                </c:pt>
                <c:pt idx="85">
                  <c:v>2.0681362183180001</c:v>
                </c:pt>
                <c:pt idx="86">
                  <c:v>2.0846016730930002</c:v>
                </c:pt>
                <c:pt idx="87">
                  <c:v>2.0576274496039999</c:v>
                </c:pt>
                <c:pt idx="88">
                  <c:v>1.9945020358429999</c:v>
                </c:pt>
                <c:pt idx="89">
                  <c:v>1.9505674491589999</c:v>
                </c:pt>
                <c:pt idx="90">
                  <c:v>1.977768218417</c:v>
                </c:pt>
                <c:pt idx="91">
                  <c:v>1.977768218417</c:v>
                </c:pt>
                <c:pt idx="92">
                  <c:v>1.977768218417</c:v>
                </c:pt>
                <c:pt idx="93">
                  <c:v>2.0113849644589998</c:v>
                </c:pt>
                <c:pt idx="94">
                  <c:v>2.0222480621750001</c:v>
                </c:pt>
                <c:pt idx="95">
                  <c:v>1.9798645411069999</c:v>
                </c:pt>
                <c:pt idx="96">
                  <c:v>1.9978927598180001</c:v>
                </c:pt>
                <c:pt idx="97">
                  <c:v>1.9452495831079999</c:v>
                </c:pt>
                <c:pt idx="98">
                  <c:v>1.9452495831079999</c:v>
                </c:pt>
                <c:pt idx="99">
                  <c:v>1.9452495831079999</c:v>
                </c:pt>
                <c:pt idx="100">
                  <c:v>1.9739469771089999</c:v>
                </c:pt>
                <c:pt idx="101">
                  <c:v>2.0384377617220002</c:v>
                </c:pt>
                <c:pt idx="102">
                  <c:v>2.0506741649650002</c:v>
                </c:pt>
                <c:pt idx="103">
                  <c:v>2.1031762930900002</c:v>
                </c:pt>
                <c:pt idx="104">
                  <c:v>2.0971218602669999</c:v>
                </c:pt>
                <c:pt idx="105">
                  <c:v>2.0971218602669999</c:v>
                </c:pt>
                <c:pt idx="106">
                  <c:v>2.0971218602669999</c:v>
                </c:pt>
                <c:pt idx="107">
                  <c:v>2.07797374517</c:v>
                </c:pt>
                <c:pt idx="108">
                  <c:v>2.0654931352750001</c:v>
                </c:pt>
                <c:pt idx="109">
                  <c:v>2.137224188357</c:v>
                </c:pt>
                <c:pt idx="110">
                  <c:v>2.147953619191</c:v>
                </c:pt>
                <c:pt idx="111">
                  <c:v>2.1595659856110001</c:v>
                </c:pt>
                <c:pt idx="112">
                  <c:v>2.1595659856110001</c:v>
                </c:pt>
                <c:pt idx="113">
                  <c:v>2.1595659856110001</c:v>
                </c:pt>
                <c:pt idx="114">
                  <c:v>2.1973770668710002</c:v>
                </c:pt>
                <c:pt idx="115">
                  <c:v>2.2207468542619999</c:v>
                </c:pt>
                <c:pt idx="116">
                  <c:v>2.2540582725329998</c:v>
                </c:pt>
                <c:pt idx="117">
                  <c:v>2.2649167049060002</c:v>
                </c:pt>
                <c:pt idx="118">
                  <c:v>2.2649167049060002</c:v>
                </c:pt>
                <c:pt idx="119">
                  <c:v>2.2649167049060002</c:v>
                </c:pt>
                <c:pt idx="120">
                  <c:v>2.2649167049060002</c:v>
                </c:pt>
                <c:pt idx="121">
                  <c:v>2.1831681756960002</c:v>
                </c:pt>
                <c:pt idx="122">
                  <c:v>2.2150038147909998</c:v>
                </c:pt>
                <c:pt idx="123">
                  <c:v>2.1717294360410002</c:v>
                </c:pt>
                <c:pt idx="124">
                  <c:v>2.1677723677210001</c:v>
                </c:pt>
                <c:pt idx="125">
                  <c:v>2.1650357159909999</c:v>
                </c:pt>
                <c:pt idx="126">
                  <c:v>2.1650357159909999</c:v>
                </c:pt>
                <c:pt idx="127">
                  <c:v>2.1650357159909999</c:v>
                </c:pt>
                <c:pt idx="128">
                  <c:v>2.1505044993250002</c:v>
                </c:pt>
                <c:pt idx="129">
                  <c:v>2.1192684382409999</c:v>
                </c:pt>
                <c:pt idx="130">
                  <c:v>2.1182254240330001</c:v>
                </c:pt>
                <c:pt idx="131">
                  <c:v>2.1182254240330001</c:v>
                </c:pt>
                <c:pt idx="132">
                  <c:v>2.1182254240330001</c:v>
                </c:pt>
                <c:pt idx="133">
                  <c:v>2.1182254240330001</c:v>
                </c:pt>
                <c:pt idx="134">
                  <c:v>2.1182254240330001</c:v>
                </c:pt>
                <c:pt idx="135">
                  <c:v>2.1416884238290002</c:v>
                </c:pt>
                <c:pt idx="136">
                  <c:v>2.159630191657</c:v>
                </c:pt>
                <c:pt idx="137">
                  <c:v>2.258380633312</c:v>
                </c:pt>
                <c:pt idx="138">
                  <c:v>2.2663063563780002</c:v>
                </c:pt>
                <c:pt idx="139">
                  <c:v>2.2668919756510002</c:v>
                </c:pt>
                <c:pt idx="140">
                  <c:v>2.2668919756510002</c:v>
                </c:pt>
                <c:pt idx="141">
                  <c:v>2.2668919756510002</c:v>
                </c:pt>
                <c:pt idx="142">
                  <c:v>2.2500882926760002</c:v>
                </c:pt>
                <c:pt idx="143">
                  <c:v>2.322553520159</c:v>
                </c:pt>
                <c:pt idx="144">
                  <c:v>2.3039780472319999</c:v>
                </c:pt>
                <c:pt idx="145">
                  <c:v>2.2571280691319999</c:v>
                </c:pt>
                <c:pt idx="146">
                  <c:v>2.243538767235</c:v>
                </c:pt>
                <c:pt idx="147">
                  <c:v>2.243538767235</c:v>
                </c:pt>
                <c:pt idx="148">
                  <c:v>2.243538767235</c:v>
                </c:pt>
                <c:pt idx="149">
                  <c:v>2.205190108579</c:v>
                </c:pt>
                <c:pt idx="150">
                  <c:v>2.2184334290519998</c:v>
                </c:pt>
                <c:pt idx="151">
                  <c:v>2.2088482476750002</c:v>
                </c:pt>
                <c:pt idx="152">
                  <c:v>2.1692419429609999</c:v>
                </c:pt>
                <c:pt idx="153">
                  <c:v>2.0981450608880001</c:v>
                </c:pt>
                <c:pt idx="154">
                  <c:v>2.0981450608880001</c:v>
                </c:pt>
                <c:pt idx="155">
                  <c:v>2.0981450608880001</c:v>
                </c:pt>
                <c:pt idx="156">
                  <c:v>2.069881904956</c:v>
                </c:pt>
                <c:pt idx="157">
                  <c:v>2.084679373648</c:v>
                </c:pt>
                <c:pt idx="158">
                  <c:v>2.1271677621010001</c:v>
                </c:pt>
                <c:pt idx="159">
                  <c:v>2.1213891829990001</c:v>
                </c:pt>
                <c:pt idx="160">
                  <c:v>2.1291117995520001</c:v>
                </c:pt>
                <c:pt idx="161">
                  <c:v>2.1291117995520001</c:v>
                </c:pt>
                <c:pt idx="162">
                  <c:v>2.1291117995520001</c:v>
                </c:pt>
                <c:pt idx="163">
                  <c:v>2.1291117995520001</c:v>
                </c:pt>
                <c:pt idx="164">
                  <c:v>2.090522731709</c:v>
                </c:pt>
                <c:pt idx="165">
                  <c:v>2.1364593548920001</c:v>
                </c:pt>
                <c:pt idx="166">
                  <c:v>2.164674004928</c:v>
                </c:pt>
                <c:pt idx="167">
                  <c:v>2.176541587889</c:v>
                </c:pt>
                <c:pt idx="168">
                  <c:v>2.176541587889</c:v>
                </c:pt>
                <c:pt idx="169">
                  <c:v>2.176541587889</c:v>
                </c:pt>
                <c:pt idx="170">
                  <c:v>2.1690556851260001</c:v>
                </c:pt>
                <c:pt idx="171">
                  <c:v>2.177650859686</c:v>
                </c:pt>
                <c:pt idx="172">
                  <c:v>2.1830576088579998</c:v>
                </c:pt>
                <c:pt idx="173">
                  <c:v>2.142231365053</c:v>
                </c:pt>
                <c:pt idx="174">
                  <c:v>2.1412428143229998</c:v>
                </c:pt>
                <c:pt idx="175">
                  <c:v>2.1412428143229998</c:v>
                </c:pt>
                <c:pt idx="176">
                  <c:v>2.1412428143229998</c:v>
                </c:pt>
                <c:pt idx="177">
                  <c:v>2.0801366642189998</c:v>
                </c:pt>
                <c:pt idx="178">
                  <c:v>2.0476909944730002</c:v>
                </c:pt>
                <c:pt idx="179">
                  <c:v>2.0864509251359999</c:v>
                </c:pt>
                <c:pt idx="180">
                  <c:v>2.1085141462129999</c:v>
                </c:pt>
                <c:pt idx="181">
                  <c:v>2.1212791986189998</c:v>
                </c:pt>
                <c:pt idx="182">
                  <c:v>2.1212791986189998</c:v>
                </c:pt>
                <c:pt idx="183">
                  <c:v>2.1212791986189998</c:v>
                </c:pt>
                <c:pt idx="184">
                  <c:v>2.1062230049720001</c:v>
                </c:pt>
                <c:pt idx="185">
                  <c:v>2.1170941109119998</c:v>
                </c:pt>
                <c:pt idx="186">
                  <c:v>2.1351625750909999</c:v>
                </c:pt>
                <c:pt idx="187">
                  <c:v>2.0785714591010001</c:v>
                </c:pt>
                <c:pt idx="188">
                  <c:v>2.1270099879440001</c:v>
                </c:pt>
                <c:pt idx="189">
                  <c:v>2.1270099879440001</c:v>
                </c:pt>
                <c:pt idx="190">
                  <c:v>2.1270099879440001</c:v>
                </c:pt>
                <c:pt idx="191">
                  <c:v>2.1515709526850002</c:v>
                </c:pt>
                <c:pt idx="192">
                  <c:v>2.1850924850119999</c:v>
                </c:pt>
                <c:pt idx="193">
                  <c:v>2.2349146396199999</c:v>
                </c:pt>
                <c:pt idx="194">
                  <c:v>2.2088208139400001</c:v>
                </c:pt>
                <c:pt idx="195">
                  <c:v>2.188727551056</c:v>
                </c:pt>
                <c:pt idx="196">
                  <c:v>2.188727551056</c:v>
                </c:pt>
                <c:pt idx="197">
                  <c:v>2.188727551056</c:v>
                </c:pt>
                <c:pt idx="198">
                  <c:v>2.2005664311739999</c:v>
                </c:pt>
                <c:pt idx="199">
                  <c:v>2.2023505698560002</c:v>
                </c:pt>
                <c:pt idx="200">
                  <c:v>2.1974105365000001</c:v>
                </c:pt>
                <c:pt idx="201">
                  <c:v>2.2194603123709999</c:v>
                </c:pt>
                <c:pt idx="202">
                  <c:v>2.2137598161679999</c:v>
                </c:pt>
                <c:pt idx="203">
                  <c:v>2.2137598161679999</c:v>
                </c:pt>
                <c:pt idx="204">
                  <c:v>2.2137598161679999</c:v>
                </c:pt>
                <c:pt idx="205">
                  <c:v>2.1732961694499999</c:v>
                </c:pt>
                <c:pt idx="206">
                  <c:v>2.1792364973199998</c:v>
                </c:pt>
                <c:pt idx="207">
                  <c:v>2.187845238345</c:v>
                </c:pt>
                <c:pt idx="208">
                  <c:v>2.1759125862430002</c:v>
                </c:pt>
                <c:pt idx="209">
                  <c:v>2.1749982031870001</c:v>
                </c:pt>
                <c:pt idx="210">
                  <c:v>2.1749982031870001</c:v>
                </c:pt>
                <c:pt idx="211">
                  <c:v>2.1749982031870001</c:v>
                </c:pt>
                <c:pt idx="212">
                  <c:v>2.161395093546</c:v>
                </c:pt>
                <c:pt idx="213">
                  <c:v>2.1742519734910002</c:v>
                </c:pt>
                <c:pt idx="214">
                  <c:v>2.1617376365740002</c:v>
                </c:pt>
                <c:pt idx="215">
                  <c:v>2.1320864606200001</c:v>
                </c:pt>
                <c:pt idx="216">
                  <c:v>2.1418222613209998</c:v>
                </c:pt>
                <c:pt idx="217">
                  <c:v>2.1418222613209998</c:v>
                </c:pt>
                <c:pt idx="218">
                  <c:v>2.1418222613209998</c:v>
                </c:pt>
                <c:pt idx="219">
                  <c:v>2.2045241247480001</c:v>
                </c:pt>
                <c:pt idx="220">
                  <c:v>2.2201264529100002</c:v>
                </c:pt>
                <c:pt idx="221">
                  <c:v>2.1800662521710001</c:v>
                </c:pt>
                <c:pt idx="222">
                  <c:v>2.1941558038940001</c:v>
                </c:pt>
                <c:pt idx="223">
                  <c:v>2.1304183749129999</c:v>
                </c:pt>
                <c:pt idx="224">
                  <c:v>2.1304183749129999</c:v>
                </c:pt>
                <c:pt idx="225">
                  <c:v>2.1304183749129999</c:v>
                </c:pt>
                <c:pt idx="226">
                  <c:v>2.1304183749129999</c:v>
                </c:pt>
                <c:pt idx="227">
                  <c:v>2.1018573452489999</c:v>
                </c:pt>
                <c:pt idx="228">
                  <c:v>2.1347821664889999</c:v>
                </c:pt>
                <c:pt idx="229">
                  <c:v>2.0829003487289999</c:v>
                </c:pt>
                <c:pt idx="230">
                  <c:v>2.0810313085850001</c:v>
                </c:pt>
                <c:pt idx="231">
                  <c:v>2.0810313085850001</c:v>
                </c:pt>
                <c:pt idx="232">
                  <c:v>2.0810313085850001</c:v>
                </c:pt>
                <c:pt idx="233">
                  <c:v>2.1048130769040001</c:v>
                </c:pt>
                <c:pt idx="234">
                  <c:v>2.0944510902950002</c:v>
                </c:pt>
                <c:pt idx="235">
                  <c:v>2.099210052633</c:v>
                </c:pt>
                <c:pt idx="236">
                  <c:v>2.1162705396039998</c:v>
                </c:pt>
                <c:pt idx="237">
                  <c:v>2.1155308803850001</c:v>
                </c:pt>
                <c:pt idx="238">
                  <c:v>2.1155308803850001</c:v>
                </c:pt>
                <c:pt idx="239">
                  <c:v>2.1155308803850001</c:v>
                </c:pt>
                <c:pt idx="240">
                  <c:v>2.0953354910019999</c:v>
                </c:pt>
                <c:pt idx="241">
                  <c:v>2.1299486377179999</c:v>
                </c:pt>
                <c:pt idx="242">
                  <c:v>2.0900524669279998</c:v>
                </c:pt>
                <c:pt idx="243">
                  <c:v>2.0890013042</c:v>
                </c:pt>
                <c:pt idx="244">
                  <c:v>2.06892509025</c:v>
                </c:pt>
                <c:pt idx="245">
                  <c:v>2.06892509025</c:v>
                </c:pt>
                <c:pt idx="246">
                  <c:v>2.06892509025</c:v>
                </c:pt>
                <c:pt idx="247">
                  <c:v>2.056380101562</c:v>
                </c:pt>
                <c:pt idx="248">
                  <c:v>2.006713683419</c:v>
                </c:pt>
                <c:pt idx="249">
                  <c:v>2.0004213160109998</c:v>
                </c:pt>
                <c:pt idx="250">
                  <c:v>1.9724680869140001</c:v>
                </c:pt>
                <c:pt idx="251">
                  <c:v>1.9610144695280001</c:v>
                </c:pt>
                <c:pt idx="252">
                  <c:v>1.9610144695280001</c:v>
                </c:pt>
                <c:pt idx="253">
                  <c:v>1.9610144695280001</c:v>
                </c:pt>
                <c:pt idx="254">
                  <c:v>1.971657910764</c:v>
                </c:pt>
                <c:pt idx="255">
                  <c:v>2.0602797700819999</c:v>
                </c:pt>
                <c:pt idx="256">
                  <c:v>2.0790163275100002</c:v>
                </c:pt>
                <c:pt idx="257">
                  <c:v>2.0649925806690002</c:v>
                </c:pt>
                <c:pt idx="258">
                  <c:v>2.0623351758530002</c:v>
                </c:pt>
                <c:pt idx="259">
                  <c:v>2.0623351758530002</c:v>
                </c:pt>
                <c:pt idx="260">
                  <c:v>2.0623351758530002</c:v>
                </c:pt>
                <c:pt idx="261">
                  <c:v>2.1310832097749999</c:v>
                </c:pt>
                <c:pt idx="262">
                  <c:v>2.0997075581439999</c:v>
                </c:pt>
                <c:pt idx="263">
                  <c:v>2.0782430593069998</c:v>
                </c:pt>
                <c:pt idx="264">
                  <c:v>2.0564781458280001</c:v>
                </c:pt>
                <c:pt idx="265">
                  <c:v>2.0358710571</c:v>
                </c:pt>
                <c:pt idx="266">
                  <c:v>2.0358710571</c:v>
                </c:pt>
                <c:pt idx="267">
                  <c:v>2.0358710571</c:v>
                </c:pt>
                <c:pt idx="268">
                  <c:v>2.0092344878109998</c:v>
                </c:pt>
                <c:pt idx="269">
                  <c:v>2.098674530811</c:v>
                </c:pt>
                <c:pt idx="270">
                  <c:v>2.1225423289780001</c:v>
                </c:pt>
                <c:pt idx="271">
                  <c:v>2.1169088970029999</c:v>
                </c:pt>
                <c:pt idx="272">
                  <c:v>2.0965224712360002</c:v>
                </c:pt>
                <c:pt idx="273">
                  <c:v>2.0965224712360002</c:v>
                </c:pt>
                <c:pt idx="274">
                  <c:v>2.0965224712360002</c:v>
                </c:pt>
                <c:pt idx="275">
                  <c:v>2.0965224712360002</c:v>
                </c:pt>
                <c:pt idx="276">
                  <c:v>2.0965224712360002</c:v>
                </c:pt>
                <c:pt idx="277">
                  <c:v>2.0965224712360002</c:v>
                </c:pt>
                <c:pt idx="278">
                  <c:v>2.0886849619849999</c:v>
                </c:pt>
                <c:pt idx="279">
                  <c:v>2.0873256217730001</c:v>
                </c:pt>
                <c:pt idx="280">
                  <c:v>2.0873256217730001</c:v>
                </c:pt>
                <c:pt idx="281">
                  <c:v>2.0873256217730001</c:v>
                </c:pt>
                <c:pt idx="282">
                  <c:v>2.0653797619460001</c:v>
                </c:pt>
                <c:pt idx="283">
                  <c:v>2.1345745348920002</c:v>
                </c:pt>
                <c:pt idx="284">
                  <c:v>2.1345745348920002</c:v>
                </c:pt>
                <c:pt idx="285">
                  <c:v>2.1345745348920002</c:v>
                </c:pt>
                <c:pt idx="286">
                  <c:v>2.1253067873770002</c:v>
                </c:pt>
                <c:pt idx="287">
                  <c:v>2.1253067873770002</c:v>
                </c:pt>
                <c:pt idx="288">
                  <c:v>2.1253067873770002</c:v>
                </c:pt>
                <c:pt idx="289">
                  <c:v>2.1253067873770002</c:v>
                </c:pt>
                <c:pt idx="290">
                  <c:v>2.1253067873770002</c:v>
                </c:pt>
                <c:pt idx="291">
                  <c:v>2.1313891340070001</c:v>
                </c:pt>
                <c:pt idx="292">
                  <c:v>2.1102927184800002</c:v>
                </c:pt>
                <c:pt idx="293">
                  <c:v>2.1288194701830001</c:v>
                </c:pt>
                <c:pt idx="294">
                  <c:v>2.1288194701830001</c:v>
                </c:pt>
                <c:pt idx="295">
                  <c:v>2.1288194701830001</c:v>
                </c:pt>
                <c:pt idx="296">
                  <c:v>2.1288194701830001</c:v>
                </c:pt>
                <c:pt idx="297">
                  <c:v>2.1288194701830001</c:v>
                </c:pt>
                <c:pt idx="298">
                  <c:v>2.1161560990130002</c:v>
                </c:pt>
                <c:pt idx="299">
                  <c:v>2.143537382031</c:v>
                </c:pt>
                <c:pt idx="300">
                  <c:v>2.1390070615760002</c:v>
                </c:pt>
                <c:pt idx="301">
                  <c:v>2.1390070615760002</c:v>
                </c:pt>
                <c:pt idx="302">
                  <c:v>2.1390070615760002</c:v>
                </c:pt>
                <c:pt idx="303">
                  <c:v>2.1295332889599998</c:v>
                </c:pt>
                <c:pt idx="304">
                  <c:v>2.1407350246250001</c:v>
                </c:pt>
                <c:pt idx="305">
                  <c:v>2.1557338190680002</c:v>
                </c:pt>
                <c:pt idx="306">
                  <c:v>2.1286423446630001</c:v>
                </c:pt>
                <c:pt idx="307">
                  <c:v>2.2019201603309999</c:v>
                </c:pt>
                <c:pt idx="308">
                  <c:v>2.2019201603309999</c:v>
                </c:pt>
                <c:pt idx="309">
                  <c:v>2.2019201603309999</c:v>
                </c:pt>
                <c:pt idx="310">
                  <c:v>2.1905034314990002</c:v>
                </c:pt>
                <c:pt idx="311">
                  <c:v>2.1778989540290001</c:v>
                </c:pt>
                <c:pt idx="312">
                  <c:v>2.1843278953269998</c:v>
                </c:pt>
                <c:pt idx="313">
                  <c:v>2.1846026706399999</c:v>
                </c:pt>
                <c:pt idx="314">
                  <c:v>2.2142207871180002</c:v>
                </c:pt>
                <c:pt idx="315">
                  <c:v>2.2142207871180002</c:v>
                </c:pt>
                <c:pt idx="316">
                  <c:v>2.2142207871180002</c:v>
                </c:pt>
                <c:pt idx="317">
                  <c:v>2.2505741640350001</c:v>
                </c:pt>
                <c:pt idx="318">
                  <c:v>2.3354811859479998</c:v>
                </c:pt>
                <c:pt idx="319">
                  <c:v>2.4137990913610001</c:v>
                </c:pt>
                <c:pt idx="320">
                  <c:v>2.4362125681119999</c:v>
                </c:pt>
                <c:pt idx="321">
                  <c:v>2.3290194668640001</c:v>
                </c:pt>
                <c:pt idx="322">
                  <c:v>2.3290194668640001</c:v>
                </c:pt>
                <c:pt idx="323">
                  <c:v>2.3290194668640001</c:v>
                </c:pt>
                <c:pt idx="324">
                  <c:v>2.371139792993</c:v>
                </c:pt>
                <c:pt idx="325">
                  <c:v>2.3755276646849999</c:v>
                </c:pt>
                <c:pt idx="326">
                  <c:v>2.3521299697779998</c:v>
                </c:pt>
                <c:pt idx="327">
                  <c:v>2.3704399624220001</c:v>
                </c:pt>
                <c:pt idx="328">
                  <c:v>2.3842702186550002</c:v>
                </c:pt>
                <c:pt idx="329">
                  <c:v>2.3842702186550002</c:v>
                </c:pt>
                <c:pt idx="330">
                  <c:v>2.3842702186550002</c:v>
                </c:pt>
                <c:pt idx="331">
                  <c:v>2.303414386549</c:v>
                </c:pt>
                <c:pt idx="332">
                  <c:v>2.3019112787960001</c:v>
                </c:pt>
                <c:pt idx="333">
                  <c:v>2.3770037088330001</c:v>
                </c:pt>
                <c:pt idx="334">
                  <c:v>2.4136534749540002</c:v>
                </c:pt>
                <c:pt idx="335">
                  <c:v>2.405339522487</c:v>
                </c:pt>
                <c:pt idx="336">
                  <c:v>2.405339522487</c:v>
                </c:pt>
                <c:pt idx="337">
                  <c:v>2.405339522487</c:v>
                </c:pt>
                <c:pt idx="338">
                  <c:v>2.3808118885249998</c:v>
                </c:pt>
                <c:pt idx="339">
                  <c:v>2.4499470457160002</c:v>
                </c:pt>
                <c:pt idx="340">
                  <c:v>2.3981146491119998</c:v>
                </c:pt>
                <c:pt idx="341">
                  <c:v>2.4221357727980002</c:v>
                </c:pt>
                <c:pt idx="342">
                  <c:v>2.3844346752369998</c:v>
                </c:pt>
                <c:pt idx="343">
                  <c:v>2.3844346752369998</c:v>
                </c:pt>
                <c:pt idx="344">
                  <c:v>2.3844346752369998</c:v>
                </c:pt>
                <c:pt idx="345">
                  <c:v>2.4400334373149999</c:v>
                </c:pt>
                <c:pt idx="346">
                  <c:v>2.4133425716370001</c:v>
                </c:pt>
                <c:pt idx="347">
                  <c:v>2.38415146514</c:v>
                </c:pt>
                <c:pt idx="348">
                  <c:v>2.3709292067069998</c:v>
                </c:pt>
                <c:pt idx="349">
                  <c:v>2.3752889930249999</c:v>
                </c:pt>
                <c:pt idx="350">
                  <c:v>2.3752889930249999</c:v>
                </c:pt>
                <c:pt idx="351">
                  <c:v>2.3752889930249999</c:v>
                </c:pt>
                <c:pt idx="352">
                  <c:v>2.387180727584</c:v>
                </c:pt>
                <c:pt idx="353">
                  <c:v>2.3496048848169999</c:v>
                </c:pt>
                <c:pt idx="354">
                  <c:v>2.3740968637919999</c:v>
                </c:pt>
                <c:pt idx="355">
                  <c:v>2.3672593126030002</c:v>
                </c:pt>
                <c:pt idx="356">
                  <c:v>2.3379972316609998</c:v>
                </c:pt>
                <c:pt idx="357">
                  <c:v>2.3379972316609998</c:v>
                </c:pt>
                <c:pt idx="358">
                  <c:v>2.3379972316609998</c:v>
                </c:pt>
                <c:pt idx="359">
                  <c:v>2.3084052013709999</c:v>
                </c:pt>
                <c:pt idx="360">
                  <c:v>2.34176452638</c:v>
                </c:pt>
                <c:pt idx="361">
                  <c:v>2.3118294691050001</c:v>
                </c:pt>
                <c:pt idx="362">
                  <c:v>2.3421154462530001</c:v>
                </c:pt>
                <c:pt idx="363">
                  <c:v>2.32007023222</c:v>
                </c:pt>
                <c:pt idx="364">
                  <c:v>2.32007023222</c:v>
                </c:pt>
                <c:pt idx="365">
                  <c:v>2.32007023222</c:v>
                </c:pt>
                <c:pt idx="366">
                  <c:v>2.2869316519480001</c:v>
                </c:pt>
                <c:pt idx="367">
                  <c:v>2.2617572451410002</c:v>
                </c:pt>
                <c:pt idx="368">
                  <c:v>2.20235721862</c:v>
                </c:pt>
                <c:pt idx="369">
                  <c:v>2.203909034199</c:v>
                </c:pt>
                <c:pt idx="370">
                  <c:v>2.248673670344</c:v>
                </c:pt>
                <c:pt idx="371">
                  <c:v>2.248673670344</c:v>
                </c:pt>
                <c:pt idx="372">
                  <c:v>2.248673670344</c:v>
                </c:pt>
                <c:pt idx="373">
                  <c:v>2.2289313531169999</c:v>
                </c:pt>
                <c:pt idx="374">
                  <c:v>2.2843669290570001</c:v>
                </c:pt>
                <c:pt idx="375">
                  <c:v>2.325399813138</c:v>
                </c:pt>
                <c:pt idx="376">
                  <c:v>2.2981545420509999</c:v>
                </c:pt>
                <c:pt idx="377">
                  <c:v>2.293527200097</c:v>
                </c:pt>
                <c:pt idx="378">
                  <c:v>2.293527200097</c:v>
                </c:pt>
                <c:pt idx="379">
                  <c:v>2.293527200097</c:v>
                </c:pt>
                <c:pt idx="380">
                  <c:v>2.3489699380519999</c:v>
                </c:pt>
                <c:pt idx="381">
                  <c:v>2.292983333759</c:v>
                </c:pt>
                <c:pt idx="382">
                  <c:v>2.2934328122640002</c:v>
                </c:pt>
                <c:pt idx="383">
                  <c:v>2.2604478934809999</c:v>
                </c:pt>
                <c:pt idx="384">
                  <c:v>2.2340145253510002</c:v>
                </c:pt>
                <c:pt idx="385">
                  <c:v>2.2340145253510002</c:v>
                </c:pt>
                <c:pt idx="386">
                  <c:v>2.2340145253510002</c:v>
                </c:pt>
                <c:pt idx="387">
                  <c:v>2.218178514161</c:v>
                </c:pt>
                <c:pt idx="388">
                  <c:v>2.2639196334829998</c:v>
                </c:pt>
                <c:pt idx="389">
                  <c:v>2.31611146388</c:v>
                </c:pt>
                <c:pt idx="390">
                  <c:v>2.2969412013410002</c:v>
                </c:pt>
                <c:pt idx="391">
                  <c:v>2.2886025321579999</c:v>
                </c:pt>
                <c:pt idx="392">
                  <c:v>2.2886025321579999</c:v>
                </c:pt>
                <c:pt idx="393">
                  <c:v>2.2886025321579999</c:v>
                </c:pt>
                <c:pt idx="394">
                  <c:v>2.2644352101380001</c:v>
                </c:pt>
                <c:pt idx="395">
                  <c:v>2.2538276983740002</c:v>
                </c:pt>
                <c:pt idx="396">
                  <c:v>2.2959444427540001</c:v>
                </c:pt>
                <c:pt idx="397">
                  <c:v>2.3341652093969998</c:v>
                </c:pt>
                <c:pt idx="398">
                  <c:v>2.3138955261529999</c:v>
                </c:pt>
                <c:pt idx="399">
                  <c:v>2.3138955261529999</c:v>
                </c:pt>
                <c:pt idx="400">
                  <c:v>2.3138955261529999</c:v>
                </c:pt>
                <c:pt idx="401">
                  <c:v>2.2937838667560002</c:v>
                </c:pt>
                <c:pt idx="402">
                  <c:v>2.2804745658329999</c:v>
                </c:pt>
                <c:pt idx="403">
                  <c:v>2.3051863566219999</c:v>
                </c:pt>
                <c:pt idx="404">
                  <c:v>2.2243944633699999</c:v>
                </c:pt>
                <c:pt idx="405">
                  <c:v>2.2559763005820002</c:v>
                </c:pt>
                <c:pt idx="406">
                  <c:v>2.2559763005820002</c:v>
                </c:pt>
                <c:pt idx="407">
                  <c:v>2.2559763005820002</c:v>
                </c:pt>
                <c:pt idx="408">
                  <c:v>2.2176500551129998</c:v>
                </c:pt>
                <c:pt idx="409">
                  <c:v>2.1801910787019998</c:v>
                </c:pt>
                <c:pt idx="410">
                  <c:v>2.214767485766</c:v>
                </c:pt>
                <c:pt idx="411">
                  <c:v>2.2277872807099999</c:v>
                </c:pt>
                <c:pt idx="412">
                  <c:v>2.2567736664839999</c:v>
                </c:pt>
                <c:pt idx="413">
                  <c:v>2.2567736664839999</c:v>
                </c:pt>
                <c:pt idx="414">
                  <c:v>2.2567736664839999</c:v>
                </c:pt>
                <c:pt idx="415">
                  <c:v>2.22270891416</c:v>
                </c:pt>
                <c:pt idx="416">
                  <c:v>2.1307475342250002</c:v>
                </c:pt>
                <c:pt idx="417">
                  <c:v>2.1448369825959999</c:v>
                </c:pt>
                <c:pt idx="418">
                  <c:v>2.075870752932</c:v>
                </c:pt>
                <c:pt idx="419">
                  <c:v>2.0520431873509999</c:v>
                </c:pt>
                <c:pt idx="420">
                  <c:v>2.0520431873509999</c:v>
                </c:pt>
                <c:pt idx="421">
                  <c:v>2.0520431873509999</c:v>
                </c:pt>
                <c:pt idx="422">
                  <c:v>2.045597107366</c:v>
                </c:pt>
                <c:pt idx="423">
                  <c:v>2.11036583408</c:v>
                </c:pt>
                <c:pt idx="424">
                  <c:v>2.1229055017410001</c:v>
                </c:pt>
                <c:pt idx="425">
                  <c:v>2.1298353191650001</c:v>
                </c:pt>
                <c:pt idx="426">
                  <c:v>2.0972233122250001</c:v>
                </c:pt>
                <c:pt idx="427">
                  <c:v>2.0972233122250001</c:v>
                </c:pt>
                <c:pt idx="428">
                  <c:v>2.0972233122250001</c:v>
                </c:pt>
                <c:pt idx="429">
                  <c:v>2.0942926803169999</c:v>
                </c:pt>
                <c:pt idx="430">
                  <c:v>2.1155808755550001</c:v>
                </c:pt>
                <c:pt idx="431">
                  <c:v>2.0896083544340001</c:v>
                </c:pt>
                <c:pt idx="432">
                  <c:v>2.07827383973</c:v>
                </c:pt>
                <c:pt idx="433">
                  <c:v>2.02674098505</c:v>
                </c:pt>
                <c:pt idx="434">
                  <c:v>2.02674098505</c:v>
                </c:pt>
                <c:pt idx="435">
                  <c:v>2.02674098505</c:v>
                </c:pt>
                <c:pt idx="436">
                  <c:v>2.02674098505</c:v>
                </c:pt>
                <c:pt idx="437">
                  <c:v>1.9794077180980001</c:v>
                </c:pt>
                <c:pt idx="438">
                  <c:v>1.9855444716620001</c:v>
                </c:pt>
                <c:pt idx="439">
                  <c:v>2.069052103527</c:v>
                </c:pt>
                <c:pt idx="440">
                  <c:v>2.0168990857429998</c:v>
                </c:pt>
                <c:pt idx="441">
                  <c:v>2.0168990857429998</c:v>
                </c:pt>
                <c:pt idx="442">
                  <c:v>2.0168990857429998</c:v>
                </c:pt>
                <c:pt idx="443">
                  <c:v>1.9846829236550001</c:v>
                </c:pt>
                <c:pt idx="444">
                  <c:v>2.0075755707199998</c:v>
                </c:pt>
                <c:pt idx="445">
                  <c:v>2.034384380613</c:v>
                </c:pt>
                <c:pt idx="446">
                  <c:v>1.9868877410950001</c:v>
                </c:pt>
                <c:pt idx="447">
                  <c:v>1.971976164602</c:v>
                </c:pt>
                <c:pt idx="448">
                  <c:v>1.971976164602</c:v>
                </c:pt>
                <c:pt idx="449">
                  <c:v>1.971976164602</c:v>
                </c:pt>
                <c:pt idx="450">
                  <c:v>1.9360413517099999</c:v>
                </c:pt>
                <c:pt idx="451">
                  <c:v>1.9085062644599999</c:v>
                </c:pt>
                <c:pt idx="452">
                  <c:v>1.901121526317</c:v>
                </c:pt>
                <c:pt idx="453">
                  <c:v>1.946626782906</c:v>
                </c:pt>
                <c:pt idx="454">
                  <c:v>1.9329353166659999</c:v>
                </c:pt>
                <c:pt idx="455">
                  <c:v>1.9329353166659999</c:v>
                </c:pt>
                <c:pt idx="456">
                  <c:v>1.9329353166659999</c:v>
                </c:pt>
                <c:pt idx="457">
                  <c:v>1.9076322145439999</c:v>
                </c:pt>
                <c:pt idx="458">
                  <c:v>1.9216181779970001</c:v>
                </c:pt>
                <c:pt idx="459">
                  <c:v>1.909596983091</c:v>
                </c:pt>
                <c:pt idx="460">
                  <c:v>1.896751756487</c:v>
                </c:pt>
                <c:pt idx="461">
                  <c:v>1.8814156793750001</c:v>
                </c:pt>
                <c:pt idx="462">
                  <c:v>1.8814156793750001</c:v>
                </c:pt>
                <c:pt idx="463">
                  <c:v>1.8814156793750001</c:v>
                </c:pt>
                <c:pt idx="464">
                  <c:v>1.89726147898</c:v>
                </c:pt>
                <c:pt idx="465">
                  <c:v>1.89726147898</c:v>
                </c:pt>
                <c:pt idx="466">
                  <c:v>1.89726147898</c:v>
                </c:pt>
                <c:pt idx="467">
                  <c:v>1.8718131051719999</c:v>
                </c:pt>
                <c:pt idx="468">
                  <c:v>1.8509423947700001</c:v>
                </c:pt>
                <c:pt idx="469">
                  <c:v>1.8509423947700001</c:v>
                </c:pt>
                <c:pt idx="470">
                  <c:v>1.8509423947700001</c:v>
                </c:pt>
                <c:pt idx="471">
                  <c:v>1.8509423947700001</c:v>
                </c:pt>
                <c:pt idx="472">
                  <c:v>1.8509423947700001</c:v>
                </c:pt>
                <c:pt idx="473">
                  <c:v>1.868291489218</c:v>
                </c:pt>
                <c:pt idx="474">
                  <c:v>1.8651740614800001</c:v>
                </c:pt>
                <c:pt idx="475">
                  <c:v>1.9275345373120001</c:v>
                </c:pt>
                <c:pt idx="476">
                  <c:v>1.9275345373120001</c:v>
                </c:pt>
                <c:pt idx="477">
                  <c:v>1.9275345373120001</c:v>
                </c:pt>
                <c:pt idx="478">
                  <c:v>1.978365589337</c:v>
                </c:pt>
                <c:pt idx="479">
                  <c:v>2.0355875608709999</c:v>
                </c:pt>
                <c:pt idx="480">
                  <c:v>2.082737229997</c:v>
                </c:pt>
                <c:pt idx="481">
                  <c:v>2.0742393215530002</c:v>
                </c:pt>
                <c:pt idx="482">
                  <c:v>2.0748338032990001</c:v>
                </c:pt>
                <c:pt idx="483">
                  <c:v>2.0748338032990001</c:v>
                </c:pt>
                <c:pt idx="484">
                  <c:v>2.0748338032990001</c:v>
                </c:pt>
                <c:pt idx="485">
                  <c:v>2.0555723564689998</c:v>
                </c:pt>
                <c:pt idx="486">
                  <c:v>2.0555723564689998</c:v>
                </c:pt>
                <c:pt idx="487">
                  <c:v>2.0555723564689998</c:v>
                </c:pt>
                <c:pt idx="488">
                  <c:v>2.0151775210539999</c:v>
                </c:pt>
                <c:pt idx="489">
                  <c:v>2.0297584117429999</c:v>
                </c:pt>
                <c:pt idx="490">
                  <c:v>2.0297584117429999</c:v>
                </c:pt>
                <c:pt idx="491">
                  <c:v>2.0297584117429999</c:v>
                </c:pt>
                <c:pt idx="492">
                  <c:v>2.0787757343459998</c:v>
                </c:pt>
                <c:pt idx="493">
                  <c:v>2.0727910039830002</c:v>
                </c:pt>
                <c:pt idx="494">
                  <c:v>2.0076881046919999</c:v>
                </c:pt>
                <c:pt idx="495">
                  <c:v>2.0012367023289999</c:v>
                </c:pt>
                <c:pt idx="496">
                  <c:v>1.9873345206840001</c:v>
                </c:pt>
                <c:pt idx="497">
                  <c:v>1.9873345206840001</c:v>
                </c:pt>
                <c:pt idx="498">
                  <c:v>1.9873345206840001</c:v>
                </c:pt>
                <c:pt idx="499">
                  <c:v>2.0393298784640002</c:v>
                </c:pt>
                <c:pt idx="500">
                  <c:v>1.9955448323010001</c:v>
                </c:pt>
                <c:pt idx="501">
                  <c:v>2.040048747028</c:v>
                </c:pt>
                <c:pt idx="502">
                  <c:v>1.9743493788149999</c:v>
                </c:pt>
                <c:pt idx="503">
                  <c:v>2.0271368953710001</c:v>
                </c:pt>
                <c:pt idx="504">
                  <c:v>2.0271368953710001</c:v>
                </c:pt>
                <c:pt idx="505">
                  <c:v>2.0271368953710001</c:v>
                </c:pt>
                <c:pt idx="506">
                  <c:v>2.0428374242</c:v>
                </c:pt>
                <c:pt idx="507">
                  <c:v>2.026340257552</c:v>
                </c:pt>
                <c:pt idx="508">
                  <c:v>2.03964673657</c:v>
                </c:pt>
                <c:pt idx="509">
                  <c:v>2.0231847689940001</c:v>
                </c:pt>
                <c:pt idx="510">
                  <c:v>2.0183327960800002</c:v>
                </c:pt>
                <c:pt idx="511">
                  <c:v>2.0183327960800002</c:v>
                </c:pt>
                <c:pt idx="512">
                  <c:v>2.0183327960800002</c:v>
                </c:pt>
                <c:pt idx="513">
                  <c:v>2.0118789424200001</c:v>
                </c:pt>
                <c:pt idx="514">
                  <c:v>1.9998349088639999</c:v>
                </c:pt>
                <c:pt idx="515">
                  <c:v>1.9998349088639999</c:v>
                </c:pt>
                <c:pt idx="516">
                  <c:v>1.9998349088639999</c:v>
                </c:pt>
                <c:pt idx="517">
                  <c:v>1.958336339121</c:v>
                </c:pt>
                <c:pt idx="518">
                  <c:v>1.958336339121</c:v>
                </c:pt>
                <c:pt idx="519">
                  <c:v>1.958336339121</c:v>
                </c:pt>
                <c:pt idx="520">
                  <c:v>1.8474508181439999</c:v>
                </c:pt>
                <c:pt idx="521">
                  <c:v>1.90451516942</c:v>
                </c:pt>
                <c:pt idx="522">
                  <c:v>1.8860237609520001</c:v>
                </c:pt>
                <c:pt idx="523">
                  <c:v>1.8884881569059999</c:v>
                </c:pt>
                <c:pt idx="524">
                  <c:v>1.9294966264210001</c:v>
                </c:pt>
                <c:pt idx="525">
                  <c:v>1.9294966264210001</c:v>
                </c:pt>
                <c:pt idx="526">
                  <c:v>1.9294966264210001</c:v>
                </c:pt>
                <c:pt idx="527">
                  <c:v>1.924207545457</c:v>
                </c:pt>
                <c:pt idx="528">
                  <c:v>1.927057234302</c:v>
                </c:pt>
                <c:pt idx="529">
                  <c:v>1.984696331811</c:v>
                </c:pt>
                <c:pt idx="530">
                  <c:v>1.981178011173</c:v>
                </c:pt>
                <c:pt idx="531">
                  <c:v>1.9363560108140001</c:v>
                </c:pt>
                <c:pt idx="532">
                  <c:v>1.9363560108140001</c:v>
                </c:pt>
                <c:pt idx="533">
                  <c:v>1.9363560108140001</c:v>
                </c:pt>
                <c:pt idx="534">
                  <c:v>1.9322650328769999</c:v>
                </c:pt>
                <c:pt idx="535">
                  <c:v>1.955764641354</c:v>
                </c:pt>
                <c:pt idx="536">
                  <c:v>1.972084934867</c:v>
                </c:pt>
                <c:pt idx="537">
                  <c:v>1.9520497557550001</c:v>
                </c:pt>
                <c:pt idx="538">
                  <c:v>1.9103236681089999</c:v>
                </c:pt>
                <c:pt idx="539">
                  <c:v>1.9103236681089999</c:v>
                </c:pt>
                <c:pt idx="540">
                  <c:v>1.9103236681089999</c:v>
                </c:pt>
                <c:pt idx="541">
                  <c:v>1.8792902355159999</c:v>
                </c:pt>
                <c:pt idx="542">
                  <c:v>1.9365214171480001</c:v>
                </c:pt>
                <c:pt idx="543">
                  <c:v>1.961129235429</c:v>
                </c:pt>
                <c:pt idx="544">
                  <c:v>1.9590197554290001</c:v>
                </c:pt>
                <c:pt idx="545">
                  <c:v>2.0218358672800001</c:v>
                </c:pt>
                <c:pt idx="546">
                  <c:v>2.0218358672800001</c:v>
                </c:pt>
                <c:pt idx="547">
                  <c:v>2.0218358672800001</c:v>
                </c:pt>
                <c:pt idx="548">
                  <c:v>2.009539973216</c:v>
                </c:pt>
                <c:pt idx="549">
                  <c:v>2.0498199754790001</c:v>
                </c:pt>
                <c:pt idx="550">
                  <c:v>2.0541485671720001</c:v>
                </c:pt>
                <c:pt idx="551">
                  <c:v>2.0458523801539998</c:v>
                </c:pt>
                <c:pt idx="552">
                  <c:v>2.0824323560570002</c:v>
                </c:pt>
                <c:pt idx="553">
                  <c:v>2.0824323560570002</c:v>
                </c:pt>
                <c:pt idx="554">
                  <c:v>2.0824323560570002</c:v>
                </c:pt>
                <c:pt idx="555">
                  <c:v>2.0789216871590002</c:v>
                </c:pt>
                <c:pt idx="556">
                  <c:v>2.0495995937439999</c:v>
                </c:pt>
                <c:pt idx="557">
                  <c:v>2.0757999893050001</c:v>
                </c:pt>
                <c:pt idx="558">
                  <c:v>2.1324605421589999</c:v>
                </c:pt>
                <c:pt idx="559">
                  <c:v>2.1583144309410001</c:v>
                </c:pt>
                <c:pt idx="560">
                  <c:v>2.1583144309410001</c:v>
                </c:pt>
                <c:pt idx="561">
                  <c:v>2.1583144309410001</c:v>
                </c:pt>
                <c:pt idx="562">
                  <c:v>2.1672256066919999</c:v>
                </c:pt>
                <c:pt idx="563">
                  <c:v>2.1295048724069998</c:v>
                </c:pt>
                <c:pt idx="564">
                  <c:v>2.0574587895700001</c:v>
                </c:pt>
                <c:pt idx="565">
                  <c:v>2.065152460248</c:v>
                </c:pt>
                <c:pt idx="566">
                  <c:v>2.083177784713</c:v>
                </c:pt>
                <c:pt idx="567">
                  <c:v>2.083177784713</c:v>
                </c:pt>
                <c:pt idx="568">
                  <c:v>2.083177784713</c:v>
                </c:pt>
                <c:pt idx="569">
                  <c:v>2.028405907941</c:v>
                </c:pt>
                <c:pt idx="570">
                  <c:v>1.9994778460389999</c:v>
                </c:pt>
                <c:pt idx="571">
                  <c:v>2.0377377022099998</c:v>
                </c:pt>
                <c:pt idx="572">
                  <c:v>2.0673183723839998</c:v>
                </c:pt>
                <c:pt idx="573">
                  <c:v>2.008803589402</c:v>
                </c:pt>
                <c:pt idx="574">
                  <c:v>2.008803589402</c:v>
                </c:pt>
                <c:pt idx="575">
                  <c:v>2.008803589402</c:v>
                </c:pt>
                <c:pt idx="576">
                  <c:v>2.0067917204580001</c:v>
                </c:pt>
                <c:pt idx="577">
                  <c:v>1.97148859915</c:v>
                </c:pt>
                <c:pt idx="578">
                  <c:v>1.97148859915</c:v>
                </c:pt>
                <c:pt idx="579">
                  <c:v>1.923303071194</c:v>
                </c:pt>
                <c:pt idx="580">
                  <c:v>1.9627013712470001</c:v>
                </c:pt>
                <c:pt idx="581">
                  <c:v>1.9627013712470001</c:v>
                </c:pt>
                <c:pt idx="582">
                  <c:v>1.9627013712470001</c:v>
                </c:pt>
                <c:pt idx="583">
                  <c:v>1.96088923783</c:v>
                </c:pt>
                <c:pt idx="584">
                  <c:v>1.9719779607400001</c:v>
                </c:pt>
                <c:pt idx="585">
                  <c:v>2.0066293447599999</c:v>
                </c:pt>
                <c:pt idx="586">
                  <c:v>2.0292958470269999</c:v>
                </c:pt>
                <c:pt idx="587">
                  <c:v>2.0414023541450002</c:v>
                </c:pt>
                <c:pt idx="588">
                  <c:v>2.0414023541450002</c:v>
                </c:pt>
                <c:pt idx="589">
                  <c:v>2.0414023541450002</c:v>
                </c:pt>
                <c:pt idx="590">
                  <c:v>2.0317939041100002</c:v>
                </c:pt>
                <c:pt idx="591">
                  <c:v>2.0449228432050002</c:v>
                </c:pt>
                <c:pt idx="592">
                  <c:v>2.0852943755759998</c:v>
                </c:pt>
                <c:pt idx="593">
                  <c:v>2.0473441344899999</c:v>
                </c:pt>
                <c:pt idx="594">
                  <c:v>2.05346980214</c:v>
                </c:pt>
                <c:pt idx="595">
                  <c:v>2.05346980214</c:v>
                </c:pt>
                <c:pt idx="596">
                  <c:v>2.05346980214</c:v>
                </c:pt>
                <c:pt idx="597">
                  <c:v>2.0510655933590001</c:v>
                </c:pt>
                <c:pt idx="598">
                  <c:v>2.0435106866399999</c:v>
                </c:pt>
                <c:pt idx="599">
                  <c:v>1.999446422683</c:v>
                </c:pt>
                <c:pt idx="600">
                  <c:v>1.9568652435</c:v>
                </c:pt>
                <c:pt idx="601">
                  <c:v>2.0274423653590001</c:v>
                </c:pt>
                <c:pt idx="602">
                  <c:v>2.0274423653590001</c:v>
                </c:pt>
                <c:pt idx="603">
                  <c:v>2.0274423653590001</c:v>
                </c:pt>
                <c:pt idx="604">
                  <c:v>2.0167785961360001</c:v>
                </c:pt>
                <c:pt idx="605">
                  <c:v>2.0549484592390002</c:v>
                </c:pt>
                <c:pt idx="606">
                  <c:v>2.0318177394179999</c:v>
                </c:pt>
                <c:pt idx="607">
                  <c:v>2.1096754315989998</c:v>
                </c:pt>
                <c:pt idx="608">
                  <c:v>2.086344838064</c:v>
                </c:pt>
                <c:pt idx="609">
                  <c:v>2.086344838064</c:v>
                </c:pt>
                <c:pt idx="610">
                  <c:v>2.086344838064</c:v>
                </c:pt>
                <c:pt idx="611">
                  <c:v>2.1101844620249999</c:v>
                </c:pt>
                <c:pt idx="612">
                  <c:v>2.1061620158530001</c:v>
                </c:pt>
                <c:pt idx="613">
                  <c:v>2.129100937614</c:v>
                </c:pt>
                <c:pt idx="614">
                  <c:v>2.1006768726799998</c:v>
                </c:pt>
                <c:pt idx="615">
                  <c:v>2.1103969185009999</c:v>
                </c:pt>
                <c:pt idx="616">
                  <c:v>2.1103969185009999</c:v>
                </c:pt>
                <c:pt idx="617">
                  <c:v>2.1103969185009999</c:v>
                </c:pt>
                <c:pt idx="618">
                  <c:v>2.1131082642810002</c:v>
                </c:pt>
                <c:pt idx="619">
                  <c:v>2.1386426446160001</c:v>
                </c:pt>
                <c:pt idx="620">
                  <c:v>2.1813044554359999</c:v>
                </c:pt>
                <c:pt idx="621">
                  <c:v>2.135753589253</c:v>
                </c:pt>
                <c:pt idx="622">
                  <c:v>2.0821695901480002</c:v>
                </c:pt>
                <c:pt idx="623">
                  <c:v>2.0821695901480002</c:v>
                </c:pt>
                <c:pt idx="624">
                  <c:v>2.0821695901480002</c:v>
                </c:pt>
                <c:pt idx="625">
                  <c:v>2.0095728411990001</c:v>
                </c:pt>
                <c:pt idx="626">
                  <c:v>2.0444382612630001</c:v>
                </c:pt>
                <c:pt idx="627">
                  <c:v>2.0927305604290001</c:v>
                </c:pt>
                <c:pt idx="628">
                  <c:v>2.0927305604290001</c:v>
                </c:pt>
                <c:pt idx="629">
                  <c:v>2.0927305604290001</c:v>
                </c:pt>
                <c:pt idx="630">
                  <c:v>2.0927305604290001</c:v>
                </c:pt>
                <c:pt idx="631">
                  <c:v>2.0927305604290001</c:v>
                </c:pt>
                <c:pt idx="632">
                  <c:v>2.0945119296189998</c:v>
                </c:pt>
                <c:pt idx="633">
                  <c:v>2.0503710989130002</c:v>
                </c:pt>
                <c:pt idx="634">
                  <c:v>2.0027546052709999</c:v>
                </c:pt>
                <c:pt idx="635">
                  <c:v>2.0522528139810001</c:v>
                </c:pt>
                <c:pt idx="636">
                  <c:v>2.0357172239099999</c:v>
                </c:pt>
                <c:pt idx="637">
                  <c:v>2.0357172239099999</c:v>
                </c:pt>
                <c:pt idx="638">
                  <c:v>2.0357172239099999</c:v>
                </c:pt>
                <c:pt idx="639">
                  <c:v>2.034784315295</c:v>
                </c:pt>
                <c:pt idx="640">
                  <c:v>2.063256232509</c:v>
                </c:pt>
                <c:pt idx="641">
                  <c:v>2.099843790095</c:v>
                </c:pt>
                <c:pt idx="642">
                  <c:v>2.099843790095</c:v>
                </c:pt>
                <c:pt idx="643">
                  <c:v>2.099843790095</c:v>
                </c:pt>
                <c:pt idx="644">
                  <c:v>2.099843790095</c:v>
                </c:pt>
                <c:pt idx="645">
                  <c:v>2.099843790095</c:v>
                </c:pt>
                <c:pt idx="646">
                  <c:v>2.083528296895</c:v>
                </c:pt>
                <c:pt idx="647">
                  <c:v>2.04722243929</c:v>
                </c:pt>
                <c:pt idx="648">
                  <c:v>2.081830859798</c:v>
                </c:pt>
                <c:pt idx="649">
                  <c:v>2.081830859798</c:v>
                </c:pt>
                <c:pt idx="650">
                  <c:v>2.081830859798</c:v>
                </c:pt>
                <c:pt idx="651">
                  <c:v>2.081830859798</c:v>
                </c:pt>
                <c:pt idx="652">
                  <c:v>2.081830859798</c:v>
                </c:pt>
                <c:pt idx="653">
                  <c:v>2.0992194888469999</c:v>
                </c:pt>
                <c:pt idx="654">
                  <c:v>2.0443666690220001</c:v>
                </c:pt>
                <c:pt idx="655">
                  <c:v>2.042984618997</c:v>
                </c:pt>
                <c:pt idx="656">
                  <c:v>2.0844816444840002</c:v>
                </c:pt>
                <c:pt idx="657">
                  <c:v>2.0334894515089998</c:v>
                </c:pt>
                <c:pt idx="658">
                  <c:v>2.0334894515089998</c:v>
                </c:pt>
                <c:pt idx="659">
                  <c:v>2.0334894515089998</c:v>
                </c:pt>
                <c:pt idx="660">
                  <c:v>1.976388699785</c:v>
                </c:pt>
                <c:pt idx="661">
                  <c:v>2.0206394808949999</c:v>
                </c:pt>
                <c:pt idx="662">
                  <c:v>2.0531488169580001</c:v>
                </c:pt>
                <c:pt idx="663">
                  <c:v>2.0611280649350001</c:v>
                </c:pt>
                <c:pt idx="664">
                  <c:v>2.067196643096</c:v>
                </c:pt>
                <c:pt idx="665">
                  <c:v>2.067196643096</c:v>
                </c:pt>
                <c:pt idx="666">
                  <c:v>2.067196643096</c:v>
                </c:pt>
                <c:pt idx="667">
                  <c:v>2.0016247292939999</c:v>
                </c:pt>
                <c:pt idx="668">
                  <c:v>1.9563384194769999</c:v>
                </c:pt>
                <c:pt idx="669">
                  <c:v>1.923671744505</c:v>
                </c:pt>
                <c:pt idx="670">
                  <c:v>2.0134974592220001</c:v>
                </c:pt>
                <c:pt idx="671">
                  <c:v>2.0223729067080001</c:v>
                </c:pt>
                <c:pt idx="672">
                  <c:v>2.0223729067080001</c:v>
                </c:pt>
                <c:pt idx="673">
                  <c:v>2.0223729067080001</c:v>
                </c:pt>
                <c:pt idx="674">
                  <c:v>1.8956528629610001</c:v>
                </c:pt>
                <c:pt idx="675">
                  <c:v>1.9156360011610001</c:v>
                </c:pt>
                <c:pt idx="676">
                  <c:v>1.911406259384</c:v>
                </c:pt>
                <c:pt idx="677">
                  <c:v>1.9146727117939999</c:v>
                </c:pt>
                <c:pt idx="678">
                  <c:v>1.9633688676100001</c:v>
                </c:pt>
                <c:pt idx="679">
                  <c:v>1.9633688676100001</c:v>
                </c:pt>
                <c:pt idx="680">
                  <c:v>1.9633688676100001</c:v>
                </c:pt>
                <c:pt idx="681">
                  <c:v>1.9877679948139999</c:v>
                </c:pt>
                <c:pt idx="682">
                  <c:v>2.0323952836779999</c:v>
                </c:pt>
                <c:pt idx="683">
                  <c:v>2.10577060506</c:v>
                </c:pt>
                <c:pt idx="684">
                  <c:v>2.0980033505510001</c:v>
                </c:pt>
                <c:pt idx="685">
                  <c:v>2.1253434608920001</c:v>
                </c:pt>
                <c:pt idx="686">
                  <c:v>2.1253434608920001</c:v>
                </c:pt>
                <c:pt idx="687">
                  <c:v>2.1253434608920001</c:v>
                </c:pt>
                <c:pt idx="688">
                  <c:v>2.078090484499</c:v>
                </c:pt>
                <c:pt idx="689">
                  <c:v>2.0849922045630001</c:v>
                </c:pt>
                <c:pt idx="690">
                  <c:v>2.1401988960340002</c:v>
                </c:pt>
                <c:pt idx="691">
                  <c:v>2.1652991810079998</c:v>
                </c:pt>
                <c:pt idx="692">
                  <c:v>2.1004218912349999</c:v>
                </c:pt>
                <c:pt idx="693">
                  <c:v>2.1004218912349999</c:v>
                </c:pt>
                <c:pt idx="694">
                  <c:v>2.1004218912349999</c:v>
                </c:pt>
                <c:pt idx="695">
                  <c:v>2.1155998755150001</c:v>
                </c:pt>
                <c:pt idx="696">
                  <c:v>2.1100017934970001</c:v>
                </c:pt>
                <c:pt idx="697">
                  <c:v>2.0860358343260001</c:v>
                </c:pt>
                <c:pt idx="698">
                  <c:v>2.060025465452</c:v>
                </c:pt>
                <c:pt idx="699">
                  <c:v>2.1245078631249998</c:v>
                </c:pt>
                <c:pt idx="700">
                  <c:v>2.1245078631249998</c:v>
                </c:pt>
                <c:pt idx="701">
                  <c:v>2.1245078631249998</c:v>
                </c:pt>
                <c:pt idx="702">
                  <c:v>2.072127667792</c:v>
                </c:pt>
                <c:pt idx="703">
                  <c:v>2.0272528836119998</c:v>
                </c:pt>
                <c:pt idx="704">
                  <c:v>2.0201743569600001</c:v>
                </c:pt>
                <c:pt idx="705">
                  <c:v>2.0736356994189999</c:v>
                </c:pt>
                <c:pt idx="706">
                  <c:v>2.1158937435470002</c:v>
                </c:pt>
                <c:pt idx="707">
                  <c:v>2.1158937435470002</c:v>
                </c:pt>
                <c:pt idx="708">
                  <c:v>2.1158937435470002</c:v>
                </c:pt>
                <c:pt idx="709">
                  <c:v>2.1265576755360001</c:v>
                </c:pt>
                <c:pt idx="710">
                  <c:v>2.12155678397</c:v>
                </c:pt>
                <c:pt idx="711">
                  <c:v>2.1139690389479999</c:v>
                </c:pt>
                <c:pt idx="712">
                  <c:v>2.0756464444340001</c:v>
                </c:pt>
                <c:pt idx="713">
                  <c:v>2.0783132595880001</c:v>
                </c:pt>
                <c:pt idx="714">
                  <c:v>2.0783132595880001</c:v>
                </c:pt>
                <c:pt idx="715">
                  <c:v>2.0783132595880001</c:v>
                </c:pt>
                <c:pt idx="716">
                  <c:v>2.048266531026</c:v>
                </c:pt>
                <c:pt idx="717">
                  <c:v>2.1584591838080001</c:v>
                </c:pt>
                <c:pt idx="718">
                  <c:v>2.0956072590899999</c:v>
                </c:pt>
                <c:pt idx="719">
                  <c:v>2.1022801288199999</c:v>
                </c:pt>
                <c:pt idx="720">
                  <c:v>2.1239873947180001</c:v>
                </c:pt>
                <c:pt idx="721">
                  <c:v>2.1239873947180001</c:v>
                </c:pt>
                <c:pt idx="722">
                  <c:v>2.1239873947180001</c:v>
                </c:pt>
                <c:pt idx="723">
                  <c:v>2.0787595723179999</c:v>
                </c:pt>
                <c:pt idx="724">
                  <c:v>2.0678219947529999</c:v>
                </c:pt>
                <c:pt idx="725">
                  <c:v>2.0862241813039999</c:v>
                </c:pt>
                <c:pt idx="726">
                  <c:v>2.0750411219360001</c:v>
                </c:pt>
                <c:pt idx="727">
                  <c:v>2.0535522493360001</c:v>
                </c:pt>
                <c:pt idx="728">
                  <c:v>2.0535522493360001</c:v>
                </c:pt>
                <c:pt idx="729">
                  <c:v>2.0535522493360001</c:v>
                </c:pt>
                <c:pt idx="730">
                  <c:v>2.0442701752080001</c:v>
                </c:pt>
                <c:pt idx="731">
                  <c:v>2.0339031639390002</c:v>
                </c:pt>
                <c:pt idx="732">
                  <c:v>2.09566582286</c:v>
                </c:pt>
                <c:pt idx="733">
                  <c:v>2.0908988275959999</c:v>
                </c:pt>
                <c:pt idx="734">
                  <c:v>2.0977880372870001</c:v>
                </c:pt>
                <c:pt idx="735">
                  <c:v>2.0977880372870001</c:v>
                </c:pt>
                <c:pt idx="736">
                  <c:v>2.0977880372870001</c:v>
                </c:pt>
                <c:pt idx="737">
                  <c:v>2.030936570688</c:v>
                </c:pt>
                <c:pt idx="738">
                  <c:v>2.062042178919</c:v>
                </c:pt>
                <c:pt idx="739">
                  <c:v>2.0276653705199998</c:v>
                </c:pt>
                <c:pt idx="740">
                  <c:v>2.140725632139</c:v>
                </c:pt>
                <c:pt idx="741">
                  <c:v>2.1359942397179998</c:v>
                </c:pt>
                <c:pt idx="742">
                  <c:v>2.1359942397179998</c:v>
                </c:pt>
                <c:pt idx="743">
                  <c:v>2.1359942397179998</c:v>
                </c:pt>
                <c:pt idx="744">
                  <c:v>2.120796847806</c:v>
                </c:pt>
                <c:pt idx="745">
                  <c:v>2.1478195203979999</c:v>
                </c:pt>
                <c:pt idx="746">
                  <c:v>2.150142487393</c:v>
                </c:pt>
                <c:pt idx="747">
                  <c:v>2.1647095349650001</c:v>
                </c:pt>
                <c:pt idx="748">
                  <c:v>2.081158242196</c:v>
                </c:pt>
                <c:pt idx="749">
                  <c:v>2.081158242196</c:v>
                </c:pt>
                <c:pt idx="750">
                  <c:v>2.081158242196</c:v>
                </c:pt>
                <c:pt idx="751">
                  <c:v>2.16017307133</c:v>
                </c:pt>
                <c:pt idx="752">
                  <c:v>2.2051616962259999</c:v>
                </c:pt>
                <c:pt idx="753">
                  <c:v>2.2190768944029999</c:v>
                </c:pt>
                <c:pt idx="754">
                  <c:v>2.250570087327</c:v>
                </c:pt>
                <c:pt idx="755">
                  <c:v>2.269211946734</c:v>
                </c:pt>
                <c:pt idx="756">
                  <c:v>2.269211946734</c:v>
                </c:pt>
                <c:pt idx="757">
                  <c:v>2.269211946734</c:v>
                </c:pt>
                <c:pt idx="758">
                  <c:v>2.3129757085109999</c:v>
                </c:pt>
                <c:pt idx="759">
                  <c:v>2.2973976493660002</c:v>
                </c:pt>
                <c:pt idx="760">
                  <c:v>2.295251233288</c:v>
                </c:pt>
                <c:pt idx="761">
                  <c:v>2.2732081640269999</c:v>
                </c:pt>
                <c:pt idx="762">
                  <c:v>2.2756145228669999</c:v>
                </c:pt>
                <c:pt idx="763">
                  <c:v>2.2756145228669999</c:v>
                </c:pt>
                <c:pt idx="764">
                  <c:v>2.2756145228669999</c:v>
                </c:pt>
                <c:pt idx="765">
                  <c:v>2.2235429922829999</c:v>
                </c:pt>
                <c:pt idx="766">
                  <c:v>2.1731078381810001</c:v>
                </c:pt>
                <c:pt idx="767">
                  <c:v>2.1923944303249998</c:v>
                </c:pt>
                <c:pt idx="768">
                  <c:v>2.184763229763</c:v>
                </c:pt>
                <c:pt idx="769">
                  <c:v>2.1822603238689999</c:v>
                </c:pt>
                <c:pt idx="770">
                  <c:v>2.1822603238689999</c:v>
                </c:pt>
                <c:pt idx="771">
                  <c:v>2.1822603238689999</c:v>
                </c:pt>
                <c:pt idx="772">
                  <c:v>2.1858665450200001</c:v>
                </c:pt>
                <c:pt idx="773">
                  <c:v>2.0717663176999999</c:v>
                </c:pt>
                <c:pt idx="774">
                  <c:v>1.978713304432</c:v>
                </c:pt>
                <c:pt idx="775">
                  <c:v>1.9664965788519999</c:v>
                </c:pt>
                <c:pt idx="776">
                  <c:v>1.961702493552</c:v>
                </c:pt>
                <c:pt idx="777">
                  <c:v>1.961702493552</c:v>
                </c:pt>
                <c:pt idx="778">
                  <c:v>1.961702493552</c:v>
                </c:pt>
                <c:pt idx="779">
                  <c:v>1.9860250478679999</c:v>
                </c:pt>
                <c:pt idx="780">
                  <c:v>2.005793055766</c:v>
                </c:pt>
                <c:pt idx="781">
                  <c:v>2.04387882867</c:v>
                </c:pt>
                <c:pt idx="782">
                  <c:v>2.0609220131089998</c:v>
                </c:pt>
                <c:pt idx="783">
                  <c:v>2.0984485124379999</c:v>
                </c:pt>
                <c:pt idx="784">
                  <c:v>2.0984485124379999</c:v>
                </c:pt>
                <c:pt idx="785">
                  <c:v>2.0984485124379999</c:v>
                </c:pt>
                <c:pt idx="786">
                  <c:v>1.9987524633610001</c:v>
                </c:pt>
                <c:pt idx="787">
                  <c:v>1.9886639589970001</c:v>
                </c:pt>
                <c:pt idx="788">
                  <c:v>1.9880372409439999</c:v>
                </c:pt>
                <c:pt idx="789">
                  <c:v>2.061316590129</c:v>
                </c:pt>
                <c:pt idx="790">
                  <c:v>2.061316590129</c:v>
                </c:pt>
                <c:pt idx="791">
                  <c:v>2.061316590129</c:v>
                </c:pt>
                <c:pt idx="792">
                  <c:v>2.061316590129</c:v>
                </c:pt>
                <c:pt idx="793">
                  <c:v>1.948170280706</c:v>
                </c:pt>
                <c:pt idx="794">
                  <c:v>1.9277848514810001</c:v>
                </c:pt>
                <c:pt idx="795">
                  <c:v>1.9462107736250001</c:v>
                </c:pt>
                <c:pt idx="796">
                  <c:v>1.888029305434</c:v>
                </c:pt>
                <c:pt idx="797">
                  <c:v>2.0186456668170001</c:v>
                </c:pt>
                <c:pt idx="798">
                  <c:v>2.0186456668170001</c:v>
                </c:pt>
                <c:pt idx="799">
                  <c:v>2.0186456668170001</c:v>
                </c:pt>
                <c:pt idx="800">
                  <c:v>2.0579526486619999</c:v>
                </c:pt>
                <c:pt idx="801">
                  <c:v>2.0094658055300001</c:v>
                </c:pt>
                <c:pt idx="802">
                  <c:v>1.9992671999010001</c:v>
                </c:pt>
                <c:pt idx="803">
                  <c:v>2.0350180224000001</c:v>
                </c:pt>
                <c:pt idx="804">
                  <c:v>2.0329115067710002</c:v>
                </c:pt>
                <c:pt idx="805">
                  <c:v>2.0329115067710002</c:v>
                </c:pt>
                <c:pt idx="806">
                  <c:v>2.0329115067710002</c:v>
                </c:pt>
                <c:pt idx="807">
                  <c:v>2.0745081544790001</c:v>
                </c:pt>
                <c:pt idx="808">
                  <c:v>2.0958355313900001</c:v>
                </c:pt>
                <c:pt idx="809">
                  <c:v>2.03107839275</c:v>
                </c:pt>
                <c:pt idx="810">
                  <c:v>2.015138359626</c:v>
                </c:pt>
                <c:pt idx="811">
                  <c:v>1.931726171377</c:v>
                </c:pt>
                <c:pt idx="812">
                  <c:v>1.931726171377</c:v>
                </c:pt>
                <c:pt idx="813">
                  <c:v>1.931726171377</c:v>
                </c:pt>
                <c:pt idx="814">
                  <c:v>2.1128748166019999</c:v>
                </c:pt>
                <c:pt idx="815">
                  <c:v>2.024025255133</c:v>
                </c:pt>
                <c:pt idx="816">
                  <c:v>1.916908386699</c:v>
                </c:pt>
                <c:pt idx="817">
                  <c:v>1.8793937579269999</c:v>
                </c:pt>
                <c:pt idx="818">
                  <c:v>1.936042132531</c:v>
                </c:pt>
                <c:pt idx="819">
                  <c:v>1.936042132531</c:v>
                </c:pt>
                <c:pt idx="820">
                  <c:v>1.936042132531</c:v>
                </c:pt>
                <c:pt idx="821">
                  <c:v>1.9469783673029999</c:v>
                </c:pt>
                <c:pt idx="822">
                  <c:v>1.8697353608730001</c:v>
                </c:pt>
                <c:pt idx="823">
                  <c:v>1.8817043346919999</c:v>
                </c:pt>
                <c:pt idx="824">
                  <c:v>1.8968373568970001</c:v>
                </c:pt>
                <c:pt idx="825">
                  <c:v>1.8968373568970001</c:v>
                </c:pt>
                <c:pt idx="826">
                  <c:v>1.8968373568970001</c:v>
                </c:pt>
                <c:pt idx="827">
                  <c:v>1.8968373568970001</c:v>
                </c:pt>
                <c:pt idx="828">
                  <c:v>1.8790304283620001</c:v>
                </c:pt>
                <c:pt idx="829">
                  <c:v>1.871628684839</c:v>
                </c:pt>
                <c:pt idx="830">
                  <c:v>1.883606955137</c:v>
                </c:pt>
                <c:pt idx="831">
                  <c:v>1.8583871594550001</c:v>
                </c:pt>
                <c:pt idx="832">
                  <c:v>1.832134843553</c:v>
                </c:pt>
                <c:pt idx="833">
                  <c:v>1.832134843553</c:v>
                </c:pt>
                <c:pt idx="834">
                  <c:v>1.832134843553</c:v>
                </c:pt>
                <c:pt idx="835">
                  <c:v>1.8832037626839999</c:v>
                </c:pt>
                <c:pt idx="836">
                  <c:v>1.947231838117</c:v>
                </c:pt>
                <c:pt idx="837">
                  <c:v>1.9880277723699999</c:v>
                </c:pt>
                <c:pt idx="838">
                  <c:v>1.9880277723699999</c:v>
                </c:pt>
                <c:pt idx="839">
                  <c:v>1.9880277723699999</c:v>
                </c:pt>
                <c:pt idx="840">
                  <c:v>1.9880277723699999</c:v>
                </c:pt>
                <c:pt idx="841">
                  <c:v>1.9880277723699999</c:v>
                </c:pt>
                <c:pt idx="842">
                  <c:v>1.9996837101810001</c:v>
                </c:pt>
                <c:pt idx="843">
                  <c:v>2.036985678098</c:v>
                </c:pt>
                <c:pt idx="844">
                  <c:v>2.0380907095719998</c:v>
                </c:pt>
                <c:pt idx="845">
                  <c:v>2.0257410219400001</c:v>
                </c:pt>
                <c:pt idx="846">
                  <c:v>2.0111634707219999</c:v>
                </c:pt>
                <c:pt idx="847">
                  <c:v>2.0111634707219999</c:v>
                </c:pt>
                <c:pt idx="848">
                  <c:v>2.0111634707219999</c:v>
                </c:pt>
                <c:pt idx="849">
                  <c:v>1.991915283213</c:v>
                </c:pt>
                <c:pt idx="850">
                  <c:v>2.0461450208629999</c:v>
                </c:pt>
                <c:pt idx="851">
                  <c:v>2.023551081511</c:v>
                </c:pt>
                <c:pt idx="852">
                  <c:v>1.992590342433</c:v>
                </c:pt>
                <c:pt idx="853">
                  <c:v>1.9752863049330001</c:v>
                </c:pt>
                <c:pt idx="854">
                  <c:v>1.9752863049330001</c:v>
                </c:pt>
                <c:pt idx="855">
                  <c:v>1.9752863049330001</c:v>
                </c:pt>
                <c:pt idx="856">
                  <c:v>1.9601408079639999</c:v>
                </c:pt>
                <c:pt idx="857">
                  <c:v>1.9272973117809999</c:v>
                </c:pt>
                <c:pt idx="858">
                  <c:v>1.9584251901500001</c:v>
                </c:pt>
                <c:pt idx="859">
                  <c:v>1.993958499389</c:v>
                </c:pt>
                <c:pt idx="860">
                  <c:v>1.9640190424420001</c:v>
                </c:pt>
                <c:pt idx="861">
                  <c:v>1.9640190424420001</c:v>
                </c:pt>
                <c:pt idx="862">
                  <c:v>1.9640190424420001</c:v>
                </c:pt>
                <c:pt idx="863">
                  <c:v>1.9467712372149999</c:v>
                </c:pt>
                <c:pt idx="864">
                  <c:v>1.990505294678</c:v>
                </c:pt>
                <c:pt idx="865">
                  <c:v>1.963743554246</c:v>
                </c:pt>
                <c:pt idx="866">
                  <c:v>1.9277883806460001</c:v>
                </c:pt>
                <c:pt idx="867">
                  <c:v>1.9462898150779999</c:v>
                </c:pt>
                <c:pt idx="868">
                  <c:v>1.9462898150779999</c:v>
                </c:pt>
                <c:pt idx="869">
                  <c:v>1.9462898150779999</c:v>
                </c:pt>
                <c:pt idx="870">
                  <c:v>1.9462898150779999</c:v>
                </c:pt>
                <c:pt idx="871">
                  <c:v>1.9287374225380001</c:v>
                </c:pt>
                <c:pt idx="872">
                  <c:v>1.90086028466</c:v>
                </c:pt>
                <c:pt idx="873">
                  <c:v>1.8923146898700001</c:v>
                </c:pt>
                <c:pt idx="874">
                  <c:v>1.8776330558100001</c:v>
                </c:pt>
                <c:pt idx="875">
                  <c:v>1.8776330558100001</c:v>
                </c:pt>
                <c:pt idx="876">
                  <c:v>1.8776330558100001</c:v>
                </c:pt>
                <c:pt idx="877">
                  <c:v>1.838748287926</c:v>
                </c:pt>
                <c:pt idx="878">
                  <c:v>1.8872190246580001</c:v>
                </c:pt>
                <c:pt idx="879">
                  <c:v>1.937269863934</c:v>
                </c:pt>
                <c:pt idx="880">
                  <c:v>1.9343767773330001</c:v>
                </c:pt>
                <c:pt idx="881">
                  <c:v>1.9521464101749999</c:v>
                </c:pt>
                <c:pt idx="882">
                  <c:v>1.9521464101749999</c:v>
                </c:pt>
                <c:pt idx="883">
                  <c:v>1.9521464101749999</c:v>
                </c:pt>
                <c:pt idx="884">
                  <c:v>1.9910114775309999</c:v>
                </c:pt>
                <c:pt idx="885">
                  <c:v>1.9660455907909999</c:v>
                </c:pt>
                <c:pt idx="886">
                  <c:v>1.959252063034</c:v>
                </c:pt>
                <c:pt idx="887">
                  <c:v>1.9476461903060001</c:v>
                </c:pt>
                <c:pt idx="888">
                  <c:v>1.948923154442</c:v>
                </c:pt>
                <c:pt idx="889">
                  <c:v>1.948923154442</c:v>
                </c:pt>
                <c:pt idx="890">
                  <c:v>1.948923154442</c:v>
                </c:pt>
                <c:pt idx="891">
                  <c:v>1.9536503941179999</c:v>
                </c:pt>
                <c:pt idx="892">
                  <c:v>1.99219426303</c:v>
                </c:pt>
                <c:pt idx="893">
                  <c:v>1.9901399761630001</c:v>
                </c:pt>
                <c:pt idx="894">
                  <c:v>1.956125133345</c:v>
                </c:pt>
                <c:pt idx="895">
                  <c:v>1.9220504994900001</c:v>
                </c:pt>
                <c:pt idx="896">
                  <c:v>1.9220504994900001</c:v>
                </c:pt>
                <c:pt idx="897">
                  <c:v>1.9220504994900001</c:v>
                </c:pt>
                <c:pt idx="898">
                  <c:v>1.9260953753250001</c:v>
                </c:pt>
                <c:pt idx="899">
                  <c:v>1.953908882613</c:v>
                </c:pt>
                <c:pt idx="900">
                  <c:v>1.90867715311</c:v>
                </c:pt>
                <c:pt idx="901">
                  <c:v>1.8689785591029999</c:v>
                </c:pt>
                <c:pt idx="902">
                  <c:v>1.8470184314460001</c:v>
                </c:pt>
                <c:pt idx="903">
                  <c:v>1.8470184314460001</c:v>
                </c:pt>
                <c:pt idx="904">
                  <c:v>1.8470184314460001</c:v>
                </c:pt>
                <c:pt idx="905">
                  <c:v>1.900708285428</c:v>
                </c:pt>
                <c:pt idx="906">
                  <c:v>1.86295382568</c:v>
                </c:pt>
                <c:pt idx="907">
                  <c:v>1.8708002960129999</c:v>
                </c:pt>
                <c:pt idx="908">
                  <c:v>1.8552670120620001</c:v>
                </c:pt>
                <c:pt idx="909">
                  <c:v>1.8255202602659999</c:v>
                </c:pt>
                <c:pt idx="910">
                  <c:v>1.8255202602659999</c:v>
                </c:pt>
                <c:pt idx="911">
                  <c:v>1.8255202602659999</c:v>
                </c:pt>
                <c:pt idx="912">
                  <c:v>1.7804963442549999</c:v>
                </c:pt>
                <c:pt idx="913">
                  <c:v>1.7777990600660001</c:v>
                </c:pt>
                <c:pt idx="914">
                  <c:v>1.693345072649</c:v>
                </c:pt>
                <c:pt idx="915">
                  <c:v>1.7477051249519999</c:v>
                </c:pt>
                <c:pt idx="916">
                  <c:v>1.7287267072629999</c:v>
                </c:pt>
                <c:pt idx="917">
                  <c:v>1.7287267072629999</c:v>
                </c:pt>
                <c:pt idx="918">
                  <c:v>1.7287267072629999</c:v>
                </c:pt>
                <c:pt idx="919">
                  <c:v>1.7682527695529999</c:v>
                </c:pt>
                <c:pt idx="920">
                  <c:v>1.802913217635</c:v>
                </c:pt>
                <c:pt idx="921">
                  <c:v>1.797751330926</c:v>
                </c:pt>
                <c:pt idx="922">
                  <c:v>1.7511734154959999</c:v>
                </c:pt>
                <c:pt idx="923">
                  <c:v>1.757816953694</c:v>
                </c:pt>
                <c:pt idx="924">
                  <c:v>1.757816953694</c:v>
                </c:pt>
                <c:pt idx="925">
                  <c:v>1.757816953694</c:v>
                </c:pt>
                <c:pt idx="926">
                  <c:v>1.7044884720369999</c:v>
                </c:pt>
                <c:pt idx="927">
                  <c:v>1.713669061651</c:v>
                </c:pt>
                <c:pt idx="928">
                  <c:v>1.775158117887</c:v>
                </c:pt>
                <c:pt idx="929">
                  <c:v>1.7997255531909999</c:v>
                </c:pt>
                <c:pt idx="930">
                  <c:v>1.7963529039020001</c:v>
                </c:pt>
                <c:pt idx="931">
                  <c:v>1.7963529039020001</c:v>
                </c:pt>
                <c:pt idx="932">
                  <c:v>1.7963529039020001</c:v>
                </c:pt>
                <c:pt idx="933">
                  <c:v>1.7963529039020001</c:v>
                </c:pt>
                <c:pt idx="934">
                  <c:v>1.792219418697</c:v>
                </c:pt>
                <c:pt idx="935">
                  <c:v>1.879988551436</c:v>
                </c:pt>
                <c:pt idx="936">
                  <c:v>1.886085674174</c:v>
                </c:pt>
                <c:pt idx="937">
                  <c:v>1.909942255809</c:v>
                </c:pt>
                <c:pt idx="938">
                  <c:v>1.909942255809</c:v>
                </c:pt>
                <c:pt idx="939">
                  <c:v>1.909942255809</c:v>
                </c:pt>
                <c:pt idx="940">
                  <c:v>1.916102429618</c:v>
                </c:pt>
                <c:pt idx="941">
                  <c:v>1.9115607342930001</c:v>
                </c:pt>
                <c:pt idx="942">
                  <c:v>1.8890160916180001</c:v>
                </c:pt>
                <c:pt idx="943">
                  <c:v>1.9528308712</c:v>
                </c:pt>
                <c:pt idx="944">
                  <c:v>1.9370130331319999</c:v>
                </c:pt>
                <c:pt idx="945">
                  <c:v>1.9370130331319999</c:v>
                </c:pt>
                <c:pt idx="946">
                  <c:v>1.9370130331319999</c:v>
                </c:pt>
                <c:pt idx="947">
                  <c:v>1.8882262234980001</c:v>
                </c:pt>
                <c:pt idx="948">
                  <c:v>1.9098975018369999</c:v>
                </c:pt>
                <c:pt idx="949">
                  <c:v>1.895811220053</c:v>
                </c:pt>
                <c:pt idx="950">
                  <c:v>1.882940132893</c:v>
                </c:pt>
                <c:pt idx="951">
                  <c:v>1.8830159640740001</c:v>
                </c:pt>
                <c:pt idx="952">
                  <c:v>1.8830159640740001</c:v>
                </c:pt>
                <c:pt idx="953">
                  <c:v>1.8830159640740001</c:v>
                </c:pt>
                <c:pt idx="954">
                  <c:v>1.8359622269610001</c:v>
                </c:pt>
                <c:pt idx="955">
                  <c:v>1.8722828000009999</c:v>
                </c:pt>
                <c:pt idx="956">
                  <c:v>1.8448172181510001</c:v>
                </c:pt>
                <c:pt idx="957">
                  <c:v>1.8670494930270001</c:v>
                </c:pt>
                <c:pt idx="958">
                  <c:v>1.853081754225</c:v>
                </c:pt>
                <c:pt idx="959">
                  <c:v>1.853081754225</c:v>
                </c:pt>
                <c:pt idx="960">
                  <c:v>1.853081754225</c:v>
                </c:pt>
                <c:pt idx="961">
                  <c:v>1.7937859669209999</c:v>
                </c:pt>
                <c:pt idx="962">
                  <c:v>1.790619359728</c:v>
                </c:pt>
                <c:pt idx="963">
                  <c:v>1.8473549113400001</c:v>
                </c:pt>
                <c:pt idx="964">
                  <c:v>1.8694807577129999</c:v>
                </c:pt>
                <c:pt idx="965">
                  <c:v>1.8554074810979999</c:v>
                </c:pt>
                <c:pt idx="966">
                  <c:v>1.8554074810979999</c:v>
                </c:pt>
                <c:pt idx="967">
                  <c:v>1.8554074810979999</c:v>
                </c:pt>
                <c:pt idx="968">
                  <c:v>1.86615915654</c:v>
                </c:pt>
                <c:pt idx="969">
                  <c:v>1.88224356477</c:v>
                </c:pt>
                <c:pt idx="970">
                  <c:v>1.8818347090230001</c:v>
                </c:pt>
                <c:pt idx="971">
                  <c:v>1.88792846405</c:v>
                </c:pt>
                <c:pt idx="972">
                  <c:v>1.8213379451759999</c:v>
                </c:pt>
                <c:pt idx="973">
                  <c:v>1.8213379451759999</c:v>
                </c:pt>
                <c:pt idx="974">
                  <c:v>1.8213379451759999</c:v>
                </c:pt>
                <c:pt idx="975">
                  <c:v>1.816033753526</c:v>
                </c:pt>
                <c:pt idx="976">
                  <c:v>1.8331005699009999</c:v>
                </c:pt>
                <c:pt idx="977">
                  <c:v>1.8487694899830001</c:v>
                </c:pt>
                <c:pt idx="978">
                  <c:v>1.855866946103</c:v>
                </c:pt>
                <c:pt idx="979">
                  <c:v>1.85416450269</c:v>
                </c:pt>
                <c:pt idx="980">
                  <c:v>1.85416450269</c:v>
                </c:pt>
                <c:pt idx="981">
                  <c:v>1.85416450269</c:v>
                </c:pt>
                <c:pt idx="982">
                  <c:v>1.85416450269</c:v>
                </c:pt>
                <c:pt idx="983">
                  <c:v>1.85416450269</c:v>
                </c:pt>
                <c:pt idx="984">
                  <c:v>1.85416450269</c:v>
                </c:pt>
                <c:pt idx="985">
                  <c:v>1.8755320713779999</c:v>
                </c:pt>
                <c:pt idx="986">
                  <c:v>1.841651514047</c:v>
                </c:pt>
                <c:pt idx="987">
                  <c:v>1.841651514047</c:v>
                </c:pt>
                <c:pt idx="988">
                  <c:v>1.841651514047</c:v>
                </c:pt>
                <c:pt idx="989">
                  <c:v>1.8510921328779999</c:v>
                </c:pt>
                <c:pt idx="990">
                  <c:v>1.8631818490130001</c:v>
                </c:pt>
                <c:pt idx="991">
                  <c:v>1.8631818490130001</c:v>
                </c:pt>
                <c:pt idx="992">
                  <c:v>1.8631818490130001</c:v>
                </c:pt>
                <c:pt idx="993">
                  <c:v>1.8648419761940001</c:v>
                </c:pt>
                <c:pt idx="994">
                  <c:v>1.8648419761940001</c:v>
                </c:pt>
                <c:pt idx="995">
                  <c:v>1.8648419761940001</c:v>
                </c:pt>
                <c:pt idx="996">
                  <c:v>1.8648419761940001</c:v>
                </c:pt>
                <c:pt idx="997">
                  <c:v>1.8648419761940001</c:v>
                </c:pt>
                <c:pt idx="998">
                  <c:v>1.8360018168109999</c:v>
                </c:pt>
                <c:pt idx="999">
                  <c:v>1.8519042116940001</c:v>
                </c:pt>
                <c:pt idx="1000">
                  <c:v>1.887485901752</c:v>
                </c:pt>
                <c:pt idx="1001">
                  <c:v>1.887485901752</c:v>
                </c:pt>
                <c:pt idx="1002">
                  <c:v>1.887485901752</c:v>
                </c:pt>
                <c:pt idx="1003">
                  <c:v>1.887485901752</c:v>
                </c:pt>
                <c:pt idx="1004">
                  <c:v>1.887485901752</c:v>
                </c:pt>
                <c:pt idx="1005">
                  <c:v>1.8634755221999999</c:v>
                </c:pt>
                <c:pt idx="1006">
                  <c:v>1.853880223579</c:v>
                </c:pt>
                <c:pt idx="1007">
                  <c:v>1.8998305827240001</c:v>
                </c:pt>
                <c:pt idx="1008">
                  <c:v>1.8998305827240001</c:v>
                </c:pt>
                <c:pt idx="1009">
                  <c:v>1.8998305827240001</c:v>
                </c:pt>
                <c:pt idx="1010">
                  <c:v>1.8881105161930001</c:v>
                </c:pt>
                <c:pt idx="1011">
                  <c:v>1.8838429176810001</c:v>
                </c:pt>
                <c:pt idx="1012">
                  <c:v>1.9018263441209999</c:v>
                </c:pt>
                <c:pt idx="1013">
                  <c:v>1.8971689801660001</c:v>
                </c:pt>
                <c:pt idx="1014">
                  <c:v>1.933949630251</c:v>
                </c:pt>
                <c:pt idx="1015">
                  <c:v>1.933949630251</c:v>
                </c:pt>
                <c:pt idx="1016">
                  <c:v>1.933949630251</c:v>
                </c:pt>
                <c:pt idx="1017">
                  <c:v>1.9618747964250001</c:v>
                </c:pt>
                <c:pt idx="1018">
                  <c:v>1.938028010347</c:v>
                </c:pt>
                <c:pt idx="1019">
                  <c:v>1.9617899102959999</c:v>
                </c:pt>
                <c:pt idx="1020">
                  <c:v>1.953017997298</c:v>
                </c:pt>
                <c:pt idx="1021">
                  <c:v>1.922606436433</c:v>
                </c:pt>
                <c:pt idx="1022">
                  <c:v>1.922606436433</c:v>
                </c:pt>
                <c:pt idx="1023">
                  <c:v>1.922606436433</c:v>
                </c:pt>
                <c:pt idx="1024">
                  <c:v>1.9314555158240001</c:v>
                </c:pt>
                <c:pt idx="1025">
                  <c:v>1.8906214888390001</c:v>
                </c:pt>
                <c:pt idx="1026">
                  <c:v>1.833425450961</c:v>
                </c:pt>
                <c:pt idx="1027">
                  <c:v>1.8767391260090001</c:v>
                </c:pt>
                <c:pt idx="1028">
                  <c:v>1.8856707946039999</c:v>
                </c:pt>
                <c:pt idx="1029">
                  <c:v>1.8856707946039999</c:v>
                </c:pt>
                <c:pt idx="1030">
                  <c:v>1.8856707946039999</c:v>
                </c:pt>
                <c:pt idx="1031">
                  <c:v>1.861065711842</c:v>
                </c:pt>
                <c:pt idx="1032">
                  <c:v>1.8972208683209999</c:v>
                </c:pt>
                <c:pt idx="1033">
                  <c:v>1.8972208683209999</c:v>
                </c:pt>
                <c:pt idx="1034">
                  <c:v>1.8844277685590001</c:v>
                </c:pt>
                <c:pt idx="1035">
                  <c:v>1.8758346353819999</c:v>
                </c:pt>
                <c:pt idx="1036">
                  <c:v>1.8758346353819999</c:v>
                </c:pt>
                <c:pt idx="1037">
                  <c:v>1.8758346353819999</c:v>
                </c:pt>
                <c:pt idx="1038">
                  <c:v>1.856669133634</c:v>
                </c:pt>
                <c:pt idx="1039">
                  <c:v>1.854014135825</c:v>
                </c:pt>
                <c:pt idx="1040">
                  <c:v>1.8370633664830001</c:v>
                </c:pt>
                <c:pt idx="1041">
                  <c:v>1.833736288948</c:v>
                </c:pt>
                <c:pt idx="1042">
                  <c:v>1.8464686062</c:v>
                </c:pt>
                <c:pt idx="1043">
                  <c:v>1.8464686062</c:v>
                </c:pt>
                <c:pt idx="1044">
                  <c:v>1.8464686062</c:v>
                </c:pt>
                <c:pt idx="1045">
                  <c:v>1.8688516137910001</c:v>
                </c:pt>
                <c:pt idx="1046">
                  <c:v>1.8832939104919999</c:v>
                </c:pt>
                <c:pt idx="1047">
                  <c:v>1.8632633719080001</c:v>
                </c:pt>
                <c:pt idx="1048">
                  <c:v>1.8277259549439999</c:v>
                </c:pt>
                <c:pt idx="1049">
                  <c:v>1.765764215573</c:v>
                </c:pt>
                <c:pt idx="1050">
                  <c:v>1.765764215573</c:v>
                </c:pt>
                <c:pt idx="1051">
                  <c:v>1.765764215573</c:v>
                </c:pt>
                <c:pt idx="1052">
                  <c:v>1.747896662462</c:v>
                </c:pt>
                <c:pt idx="1053">
                  <c:v>1.7378367605339999</c:v>
                </c:pt>
                <c:pt idx="1054">
                  <c:v>1.697241644579</c:v>
                </c:pt>
                <c:pt idx="1055">
                  <c:v>1.71768512725</c:v>
                </c:pt>
                <c:pt idx="1056">
                  <c:v>1.6988093462480001</c:v>
                </c:pt>
                <c:pt idx="1057">
                  <c:v>1.6988093462480001</c:v>
                </c:pt>
                <c:pt idx="1058">
                  <c:v>1.6988093462480001</c:v>
                </c:pt>
                <c:pt idx="1059">
                  <c:v>1.6992789365200001</c:v>
                </c:pt>
                <c:pt idx="1060">
                  <c:v>1.6927084324749999</c:v>
                </c:pt>
                <c:pt idx="1061">
                  <c:v>1.7548147151439999</c:v>
                </c:pt>
                <c:pt idx="1062">
                  <c:v>1.819946438541</c:v>
                </c:pt>
                <c:pt idx="1063">
                  <c:v>1.8680914712859999</c:v>
                </c:pt>
                <c:pt idx="1064">
                  <c:v>1.8680914712859999</c:v>
                </c:pt>
                <c:pt idx="1065">
                  <c:v>1.8680914712859999</c:v>
                </c:pt>
                <c:pt idx="1066">
                  <c:v>1.850675366863</c:v>
                </c:pt>
                <c:pt idx="1067">
                  <c:v>1.768991938386</c:v>
                </c:pt>
                <c:pt idx="1068">
                  <c:v>1.780330897502</c:v>
                </c:pt>
                <c:pt idx="1069">
                  <c:v>1.7380933147419999</c:v>
                </c:pt>
                <c:pt idx="1070">
                  <c:v>1.7518171721660001</c:v>
                </c:pt>
                <c:pt idx="1071">
                  <c:v>1.7518171721660001</c:v>
                </c:pt>
                <c:pt idx="1072">
                  <c:v>1.7518171721660001</c:v>
                </c:pt>
                <c:pt idx="1073">
                  <c:v>1.684942457927</c:v>
                </c:pt>
                <c:pt idx="1074">
                  <c:v>1.7209663191710001</c:v>
                </c:pt>
                <c:pt idx="1075">
                  <c:v>1.7440450356199999</c:v>
                </c:pt>
                <c:pt idx="1076">
                  <c:v>1.7538515930909999</c:v>
                </c:pt>
                <c:pt idx="1077">
                  <c:v>1.713248769402</c:v>
                </c:pt>
                <c:pt idx="1078">
                  <c:v>1.713248769402</c:v>
                </c:pt>
                <c:pt idx="1079">
                  <c:v>1.713248769402</c:v>
                </c:pt>
                <c:pt idx="1080">
                  <c:v>1.7423670532260001</c:v>
                </c:pt>
                <c:pt idx="1081">
                  <c:v>1.717846020996</c:v>
                </c:pt>
                <c:pt idx="1082">
                  <c:v>1.7258655707920001</c:v>
                </c:pt>
                <c:pt idx="1083">
                  <c:v>1.732463112127</c:v>
                </c:pt>
                <c:pt idx="1084">
                  <c:v>1.713206009451</c:v>
                </c:pt>
                <c:pt idx="1085">
                  <c:v>1.713206009451</c:v>
                </c:pt>
                <c:pt idx="1086">
                  <c:v>1.713206009451</c:v>
                </c:pt>
                <c:pt idx="1087">
                  <c:v>1.6867782002509999</c:v>
                </c:pt>
                <c:pt idx="1088">
                  <c:v>1.674328846548</c:v>
                </c:pt>
                <c:pt idx="1089">
                  <c:v>1.7080855800200001</c:v>
                </c:pt>
                <c:pt idx="1090">
                  <c:v>1.716105382911</c:v>
                </c:pt>
                <c:pt idx="1091">
                  <c:v>1.7441130689390001</c:v>
                </c:pt>
                <c:pt idx="1092">
                  <c:v>1.7441130689390001</c:v>
                </c:pt>
                <c:pt idx="1093">
                  <c:v>1.7441130689390001</c:v>
                </c:pt>
                <c:pt idx="1094">
                  <c:v>1.7206211779060001</c:v>
                </c:pt>
                <c:pt idx="1095">
                  <c:v>1.728914062369</c:v>
                </c:pt>
                <c:pt idx="1096">
                  <c:v>1.70222034548</c:v>
                </c:pt>
                <c:pt idx="1097">
                  <c:v>1.6599976746889999</c:v>
                </c:pt>
                <c:pt idx="1098">
                  <c:v>1.6400793937989999</c:v>
                </c:pt>
                <c:pt idx="1099">
                  <c:v>1.6400793937989999</c:v>
                </c:pt>
                <c:pt idx="1100">
                  <c:v>1.6400793937989999</c:v>
                </c:pt>
                <c:pt idx="1101">
                  <c:v>1.6697307964779999</c:v>
                </c:pt>
                <c:pt idx="1102">
                  <c:v>1.648236291953</c:v>
                </c:pt>
                <c:pt idx="1103">
                  <c:v>1.6898608101470001</c:v>
                </c:pt>
                <c:pt idx="1104">
                  <c:v>1.7031552793939999</c:v>
                </c:pt>
                <c:pt idx="1105">
                  <c:v>1.6837208080299999</c:v>
                </c:pt>
                <c:pt idx="1106">
                  <c:v>1.6837208080299999</c:v>
                </c:pt>
                <c:pt idx="1107">
                  <c:v>1.6837208080299999</c:v>
                </c:pt>
                <c:pt idx="1108">
                  <c:v>1.6941076392709999</c:v>
                </c:pt>
                <c:pt idx="1109">
                  <c:v>1.7042900415519999</c:v>
                </c:pt>
                <c:pt idx="1110">
                  <c:v>1.7555547756030001</c:v>
                </c:pt>
                <c:pt idx="1111">
                  <c:v>1.7780844679529999</c:v>
                </c:pt>
                <c:pt idx="1112">
                  <c:v>1.8168373017499999</c:v>
                </c:pt>
                <c:pt idx="1113">
                  <c:v>1.8168373017499999</c:v>
                </c:pt>
                <c:pt idx="1114">
                  <c:v>1.8168373017499999</c:v>
                </c:pt>
                <c:pt idx="1115">
                  <c:v>1.8380354029899999</c:v>
                </c:pt>
                <c:pt idx="1116">
                  <c:v>1.8358383138800001</c:v>
                </c:pt>
                <c:pt idx="1117">
                  <c:v>1.7805546108779999</c:v>
                </c:pt>
                <c:pt idx="1118">
                  <c:v>1.7699555521400001</c:v>
                </c:pt>
                <c:pt idx="1119">
                  <c:v>1.7468254666709999</c:v>
                </c:pt>
                <c:pt idx="1120">
                  <c:v>1.7468254666709999</c:v>
                </c:pt>
                <c:pt idx="1121">
                  <c:v>1.7468254666709999</c:v>
                </c:pt>
                <c:pt idx="1122">
                  <c:v>1.7685989019049999</c:v>
                </c:pt>
                <c:pt idx="1123">
                  <c:v>1.79997757757</c:v>
                </c:pt>
                <c:pt idx="1124">
                  <c:v>1.7968699082070001</c:v>
                </c:pt>
                <c:pt idx="1125">
                  <c:v>1.8277299957440001</c:v>
                </c:pt>
                <c:pt idx="1126">
                  <c:v>1.8613607412040001</c:v>
                </c:pt>
                <c:pt idx="1127">
                  <c:v>1.8613607412040001</c:v>
                </c:pt>
                <c:pt idx="1128">
                  <c:v>1.8613607412040001</c:v>
                </c:pt>
                <c:pt idx="1129">
                  <c:v>1.8172650830420001</c:v>
                </c:pt>
                <c:pt idx="1130">
                  <c:v>1.825231255272</c:v>
                </c:pt>
                <c:pt idx="1131">
                  <c:v>1.8181646339249999</c:v>
                </c:pt>
                <c:pt idx="1132">
                  <c:v>1.807421360033</c:v>
                </c:pt>
                <c:pt idx="1133">
                  <c:v>1.7873338268700001</c:v>
                </c:pt>
                <c:pt idx="1134">
                  <c:v>1.7873338268700001</c:v>
                </c:pt>
                <c:pt idx="1135">
                  <c:v>1.7873338268700001</c:v>
                </c:pt>
                <c:pt idx="1136">
                  <c:v>1.7425353256839999</c:v>
                </c:pt>
                <c:pt idx="1137">
                  <c:v>1.7950840703199999</c:v>
                </c:pt>
                <c:pt idx="1138">
                  <c:v>1.803838340197</c:v>
                </c:pt>
                <c:pt idx="1139">
                  <c:v>1.792082316168</c:v>
                </c:pt>
                <c:pt idx="1140">
                  <c:v>1.769953401055</c:v>
                </c:pt>
                <c:pt idx="1141">
                  <c:v>1.769953401055</c:v>
                </c:pt>
                <c:pt idx="1142">
                  <c:v>1.769953401055</c:v>
                </c:pt>
                <c:pt idx="1143">
                  <c:v>1.756395765073</c:v>
                </c:pt>
                <c:pt idx="1144">
                  <c:v>1.7736974315689999</c:v>
                </c:pt>
                <c:pt idx="1145">
                  <c:v>1.7663145266510001</c:v>
                </c:pt>
                <c:pt idx="1146">
                  <c:v>1.7408923851089999</c:v>
                </c:pt>
                <c:pt idx="1147">
                  <c:v>1.722621641872</c:v>
                </c:pt>
                <c:pt idx="1148">
                  <c:v>1.722621641872</c:v>
                </c:pt>
                <c:pt idx="1149">
                  <c:v>1.722621641872</c:v>
                </c:pt>
                <c:pt idx="1150">
                  <c:v>1.720120458554</c:v>
                </c:pt>
                <c:pt idx="1151">
                  <c:v>1.7617967520219999</c:v>
                </c:pt>
                <c:pt idx="1152">
                  <c:v>1.727869386551</c:v>
                </c:pt>
                <c:pt idx="1153">
                  <c:v>1.7330322592830001</c:v>
                </c:pt>
                <c:pt idx="1154">
                  <c:v>1.7603129453099999</c:v>
                </c:pt>
                <c:pt idx="1155">
                  <c:v>1.7603129453099999</c:v>
                </c:pt>
                <c:pt idx="1156">
                  <c:v>1.7603129453099999</c:v>
                </c:pt>
                <c:pt idx="1157">
                  <c:v>1.789529477007</c:v>
                </c:pt>
                <c:pt idx="1158">
                  <c:v>1.7869244824070001</c:v>
                </c:pt>
                <c:pt idx="1159">
                  <c:v>1.79328776891</c:v>
                </c:pt>
                <c:pt idx="1160">
                  <c:v>1.7643723062029999</c:v>
                </c:pt>
                <c:pt idx="1161">
                  <c:v>1.717568816612</c:v>
                </c:pt>
                <c:pt idx="1162">
                  <c:v>1.717568816612</c:v>
                </c:pt>
                <c:pt idx="1163">
                  <c:v>1.717568816612</c:v>
                </c:pt>
                <c:pt idx="1164">
                  <c:v>1.770026020647</c:v>
                </c:pt>
                <c:pt idx="1165">
                  <c:v>1.816827240873</c:v>
                </c:pt>
                <c:pt idx="1166">
                  <c:v>1.810589612927</c:v>
                </c:pt>
                <c:pt idx="1167">
                  <c:v>1.8083249476579999</c:v>
                </c:pt>
                <c:pt idx="1168">
                  <c:v>1.8537092445229999</c:v>
                </c:pt>
                <c:pt idx="1169">
                  <c:v>1.8537092445229999</c:v>
                </c:pt>
                <c:pt idx="1170">
                  <c:v>1.8537092445229999</c:v>
                </c:pt>
                <c:pt idx="1171">
                  <c:v>1.905711082042</c:v>
                </c:pt>
                <c:pt idx="1172">
                  <c:v>1.871260404524</c:v>
                </c:pt>
                <c:pt idx="1173">
                  <c:v>1.8529490697240001</c:v>
                </c:pt>
                <c:pt idx="1174">
                  <c:v>1.863004635722</c:v>
                </c:pt>
                <c:pt idx="1175">
                  <c:v>1.863004635722</c:v>
                </c:pt>
                <c:pt idx="1176">
                  <c:v>1.863004635722</c:v>
                </c:pt>
                <c:pt idx="1177">
                  <c:v>1.863004635722</c:v>
                </c:pt>
                <c:pt idx="1178">
                  <c:v>1.8992698933759999</c:v>
                </c:pt>
                <c:pt idx="1179">
                  <c:v>1.886169206068</c:v>
                </c:pt>
                <c:pt idx="1180">
                  <c:v>1.8782553624339999</c:v>
                </c:pt>
                <c:pt idx="1181">
                  <c:v>1.8126968920469999</c:v>
                </c:pt>
                <c:pt idx="1182">
                  <c:v>1.8487691218219999</c:v>
                </c:pt>
                <c:pt idx="1183">
                  <c:v>1.8487691218219999</c:v>
                </c:pt>
                <c:pt idx="1184">
                  <c:v>1.8487691218219999</c:v>
                </c:pt>
                <c:pt idx="1185">
                  <c:v>1.8324443527650001</c:v>
                </c:pt>
                <c:pt idx="1186">
                  <c:v>1.796066330863</c:v>
                </c:pt>
                <c:pt idx="1187">
                  <c:v>1.7146182191770001</c:v>
                </c:pt>
                <c:pt idx="1188">
                  <c:v>1.7960382923930001</c:v>
                </c:pt>
                <c:pt idx="1189">
                  <c:v>1.7650803099400001</c:v>
                </c:pt>
                <c:pt idx="1190">
                  <c:v>1.7650803099400001</c:v>
                </c:pt>
                <c:pt idx="1191">
                  <c:v>1.7650803099400001</c:v>
                </c:pt>
                <c:pt idx="1192">
                  <c:v>1.765985201778</c:v>
                </c:pt>
                <c:pt idx="1193">
                  <c:v>1.7694376452609999</c:v>
                </c:pt>
                <c:pt idx="1194">
                  <c:v>1.7694376452609999</c:v>
                </c:pt>
                <c:pt idx="1195">
                  <c:v>1.8307331102169999</c:v>
                </c:pt>
                <c:pt idx="1196">
                  <c:v>1.768339785157</c:v>
                </c:pt>
                <c:pt idx="1197">
                  <c:v>1.768339785157</c:v>
                </c:pt>
                <c:pt idx="1198">
                  <c:v>1.768339785157</c:v>
                </c:pt>
                <c:pt idx="1199">
                  <c:v>1.796371879946</c:v>
                </c:pt>
                <c:pt idx="1200">
                  <c:v>1.8281341816250001</c:v>
                </c:pt>
                <c:pt idx="1201">
                  <c:v>1.821944661037</c:v>
                </c:pt>
                <c:pt idx="1202">
                  <c:v>1.793760775642</c:v>
                </c:pt>
                <c:pt idx="1203">
                  <c:v>1.778776652306</c:v>
                </c:pt>
                <c:pt idx="1204">
                  <c:v>1.778776652306</c:v>
                </c:pt>
                <c:pt idx="1205">
                  <c:v>1.778776652306</c:v>
                </c:pt>
                <c:pt idx="1206">
                  <c:v>1.8110660427559999</c:v>
                </c:pt>
                <c:pt idx="1207">
                  <c:v>1.8200828054810001</c:v>
                </c:pt>
                <c:pt idx="1208">
                  <c:v>1.8030622432200001</c:v>
                </c:pt>
                <c:pt idx="1209">
                  <c:v>1.796991261866</c:v>
                </c:pt>
                <c:pt idx="1210">
                  <c:v>1.796991261866</c:v>
                </c:pt>
                <c:pt idx="1211">
                  <c:v>1.796991261866</c:v>
                </c:pt>
                <c:pt idx="1212">
                  <c:v>1.796991261866</c:v>
                </c:pt>
                <c:pt idx="1213">
                  <c:v>1.7734378452570001</c:v>
                </c:pt>
                <c:pt idx="1214">
                  <c:v>1.805083276063</c:v>
                </c:pt>
                <c:pt idx="1215">
                  <c:v>1.805753828886</c:v>
                </c:pt>
                <c:pt idx="1216">
                  <c:v>1.841204807877</c:v>
                </c:pt>
                <c:pt idx="1217">
                  <c:v>1.86526532487</c:v>
                </c:pt>
                <c:pt idx="1218">
                  <c:v>1.86526532487</c:v>
                </c:pt>
                <c:pt idx="1219">
                  <c:v>1.86526532487</c:v>
                </c:pt>
                <c:pt idx="1220">
                  <c:v>1.873611772559</c:v>
                </c:pt>
                <c:pt idx="1221">
                  <c:v>1.874676134407</c:v>
                </c:pt>
                <c:pt idx="1222">
                  <c:v>1.840426458499</c:v>
                </c:pt>
                <c:pt idx="1223">
                  <c:v>1.840426458499</c:v>
                </c:pt>
                <c:pt idx="1224">
                  <c:v>1.840426458499</c:v>
                </c:pt>
                <c:pt idx="1225">
                  <c:v>1.840426458499</c:v>
                </c:pt>
                <c:pt idx="1226">
                  <c:v>1.840426458499</c:v>
                </c:pt>
                <c:pt idx="1227">
                  <c:v>1.8394322217650001</c:v>
                </c:pt>
                <c:pt idx="1228">
                  <c:v>1.8545767646439999</c:v>
                </c:pt>
                <c:pt idx="1229">
                  <c:v>1.8587837954240001</c:v>
                </c:pt>
                <c:pt idx="1230">
                  <c:v>1.8531621404900001</c:v>
                </c:pt>
                <c:pt idx="1231">
                  <c:v>1.8405985887930001</c:v>
                </c:pt>
                <c:pt idx="1232">
                  <c:v>1.8405985887930001</c:v>
                </c:pt>
                <c:pt idx="1233">
                  <c:v>1.8405985887930001</c:v>
                </c:pt>
                <c:pt idx="1234">
                  <c:v>1.831261227021</c:v>
                </c:pt>
                <c:pt idx="1235">
                  <c:v>1.8590938061290001</c:v>
                </c:pt>
                <c:pt idx="1236">
                  <c:v>1.835180470754</c:v>
                </c:pt>
                <c:pt idx="1237">
                  <c:v>1.808757874459</c:v>
                </c:pt>
                <c:pt idx="1238">
                  <c:v>1.7799274759879999</c:v>
                </c:pt>
                <c:pt idx="1239">
                  <c:v>1.7799274759879999</c:v>
                </c:pt>
                <c:pt idx="1240">
                  <c:v>1.7799274759879999</c:v>
                </c:pt>
                <c:pt idx="1241">
                  <c:v>1.755712101471</c:v>
                </c:pt>
                <c:pt idx="1242">
                  <c:v>1.7917969235690001</c:v>
                </c:pt>
                <c:pt idx="1243">
                  <c:v>1.819067934522</c:v>
                </c:pt>
                <c:pt idx="1244">
                  <c:v>1.8243253061139999</c:v>
                </c:pt>
                <c:pt idx="1245">
                  <c:v>1.8639345628849999</c:v>
                </c:pt>
                <c:pt idx="1246">
                  <c:v>1.8639345628849999</c:v>
                </c:pt>
                <c:pt idx="1247">
                  <c:v>1.8639345628849999</c:v>
                </c:pt>
                <c:pt idx="1248">
                  <c:v>1.840016785592</c:v>
                </c:pt>
                <c:pt idx="1249">
                  <c:v>1.7963701084000001</c:v>
                </c:pt>
                <c:pt idx="1250">
                  <c:v>1.808226701188</c:v>
                </c:pt>
                <c:pt idx="1251">
                  <c:v>1.784405310955</c:v>
                </c:pt>
                <c:pt idx="1252">
                  <c:v>1.777970274409</c:v>
                </c:pt>
                <c:pt idx="1253">
                  <c:v>1.777970274409</c:v>
                </c:pt>
                <c:pt idx="1254">
                  <c:v>1.777970274409</c:v>
                </c:pt>
                <c:pt idx="1255">
                  <c:v>1.777970274409</c:v>
                </c:pt>
                <c:pt idx="1256">
                  <c:v>1.7861071609079999</c:v>
                </c:pt>
                <c:pt idx="1257">
                  <c:v>1.7966317101110001</c:v>
                </c:pt>
                <c:pt idx="1258">
                  <c:v>1.790206914189</c:v>
                </c:pt>
                <c:pt idx="1259">
                  <c:v>1.8098485271589999</c:v>
                </c:pt>
                <c:pt idx="1260">
                  <c:v>1.8098485271589999</c:v>
                </c:pt>
                <c:pt idx="1261">
                  <c:v>1.8098485271589999</c:v>
                </c:pt>
                <c:pt idx="1262">
                  <c:v>1.876100776658</c:v>
                </c:pt>
                <c:pt idx="1263">
                  <c:v>1.874334292631</c:v>
                </c:pt>
                <c:pt idx="1264">
                  <c:v>1.8456421653590001</c:v>
                </c:pt>
                <c:pt idx="1265">
                  <c:v>1.852894687756</c:v>
                </c:pt>
                <c:pt idx="1266">
                  <c:v>1.8464258657799999</c:v>
                </c:pt>
                <c:pt idx="1267">
                  <c:v>1.8464258657799999</c:v>
                </c:pt>
                <c:pt idx="1268">
                  <c:v>1.8464258657799999</c:v>
                </c:pt>
                <c:pt idx="1269">
                  <c:v>1.875720666299</c:v>
                </c:pt>
                <c:pt idx="1270">
                  <c:v>1.883227095816</c:v>
                </c:pt>
                <c:pt idx="1271">
                  <c:v>1.9305916262589999</c:v>
                </c:pt>
                <c:pt idx="1272">
                  <c:v>1.920549455008</c:v>
                </c:pt>
                <c:pt idx="1273">
                  <c:v>1.8771117320070001</c:v>
                </c:pt>
                <c:pt idx="1274">
                  <c:v>1.8771117320070001</c:v>
                </c:pt>
                <c:pt idx="1275">
                  <c:v>1.8771117320070001</c:v>
                </c:pt>
                <c:pt idx="1276">
                  <c:v>1.867780604612</c:v>
                </c:pt>
                <c:pt idx="1277">
                  <c:v>1.8405352707380001</c:v>
                </c:pt>
                <c:pt idx="1278">
                  <c:v>1.819444653021</c:v>
                </c:pt>
                <c:pt idx="1279">
                  <c:v>1.771849361501</c:v>
                </c:pt>
                <c:pt idx="1280">
                  <c:v>1.7876390659829999</c:v>
                </c:pt>
                <c:pt idx="1281">
                  <c:v>1.7876390659829999</c:v>
                </c:pt>
                <c:pt idx="1282">
                  <c:v>1.7876390659829999</c:v>
                </c:pt>
                <c:pt idx="1283">
                  <c:v>1.8296799715300001</c:v>
                </c:pt>
                <c:pt idx="1284">
                  <c:v>1.769005780471</c:v>
                </c:pt>
                <c:pt idx="1285">
                  <c:v>1.763271556346</c:v>
                </c:pt>
                <c:pt idx="1286">
                  <c:v>1.7268746523830001</c:v>
                </c:pt>
                <c:pt idx="1287">
                  <c:v>1.7555849857500001</c:v>
                </c:pt>
                <c:pt idx="1288">
                  <c:v>1.7555849857500001</c:v>
                </c:pt>
                <c:pt idx="1289">
                  <c:v>1.7555849857500001</c:v>
                </c:pt>
                <c:pt idx="1290">
                  <c:v>1.76120358092</c:v>
                </c:pt>
                <c:pt idx="1291">
                  <c:v>1.7460375093589999</c:v>
                </c:pt>
                <c:pt idx="1292">
                  <c:v>1.727395669811</c:v>
                </c:pt>
                <c:pt idx="1293">
                  <c:v>1.7582432432699999</c:v>
                </c:pt>
                <c:pt idx="1294">
                  <c:v>1.7367652902990001</c:v>
                </c:pt>
                <c:pt idx="1295">
                  <c:v>1.7367652902990001</c:v>
                </c:pt>
                <c:pt idx="1296">
                  <c:v>1.7367652902990001</c:v>
                </c:pt>
                <c:pt idx="1297">
                  <c:v>1.731791624874</c:v>
                </c:pt>
                <c:pt idx="1298">
                  <c:v>1.807371684187</c:v>
                </c:pt>
                <c:pt idx="1299">
                  <c:v>1.800677974221</c:v>
                </c:pt>
                <c:pt idx="1300">
                  <c:v>1.797315687145</c:v>
                </c:pt>
                <c:pt idx="1301">
                  <c:v>1.792230331886</c:v>
                </c:pt>
                <c:pt idx="1302">
                  <c:v>1.792230331886</c:v>
                </c:pt>
                <c:pt idx="1303">
                  <c:v>1.792230331886</c:v>
                </c:pt>
                <c:pt idx="1304">
                  <c:v>1.718738236031</c:v>
                </c:pt>
                <c:pt idx="1305">
                  <c:v>1.6918447493069999</c:v>
                </c:pt>
                <c:pt idx="1306">
                  <c:v>1.703418194613</c:v>
                </c:pt>
                <c:pt idx="1307">
                  <c:v>1.6668507857279999</c:v>
                </c:pt>
                <c:pt idx="1308">
                  <c:v>1.7266574641120001</c:v>
                </c:pt>
                <c:pt idx="1309">
                  <c:v>1.7266574641120001</c:v>
                </c:pt>
                <c:pt idx="1310">
                  <c:v>1.7266574641120001</c:v>
                </c:pt>
                <c:pt idx="1311">
                  <c:v>1.739678464142</c:v>
                </c:pt>
                <c:pt idx="1312">
                  <c:v>1.7690025375880001</c:v>
                </c:pt>
                <c:pt idx="1313">
                  <c:v>1.821403249199</c:v>
                </c:pt>
                <c:pt idx="1314">
                  <c:v>1.792648664903</c:v>
                </c:pt>
                <c:pt idx="1315">
                  <c:v>1.7544562261959999</c:v>
                </c:pt>
                <c:pt idx="1316">
                  <c:v>1.7544562261959999</c:v>
                </c:pt>
                <c:pt idx="1317">
                  <c:v>1.7544562261959999</c:v>
                </c:pt>
                <c:pt idx="1318">
                  <c:v>1.7544562261959999</c:v>
                </c:pt>
                <c:pt idx="1319">
                  <c:v>1.7412475392889999</c:v>
                </c:pt>
                <c:pt idx="1320">
                  <c:v>1.7482540033380001</c:v>
                </c:pt>
                <c:pt idx="1321">
                  <c:v>1.795668112942</c:v>
                </c:pt>
                <c:pt idx="1322">
                  <c:v>1.6948453757890001</c:v>
                </c:pt>
                <c:pt idx="1323">
                  <c:v>1.6948453757890001</c:v>
                </c:pt>
                <c:pt idx="1324">
                  <c:v>1.6948453757890001</c:v>
                </c:pt>
                <c:pt idx="1325">
                  <c:v>1.7195823911379999</c:v>
                </c:pt>
                <c:pt idx="1326">
                  <c:v>1.753842816578</c:v>
                </c:pt>
                <c:pt idx="1327">
                  <c:v>1.721113520569</c:v>
                </c:pt>
                <c:pt idx="1328">
                  <c:v>1.7717107480159999</c:v>
                </c:pt>
                <c:pt idx="1329">
                  <c:v>1.7145072893219999</c:v>
                </c:pt>
                <c:pt idx="1330">
                  <c:v>1.7145072893219999</c:v>
                </c:pt>
                <c:pt idx="1331">
                  <c:v>1.7145072893219999</c:v>
                </c:pt>
                <c:pt idx="1332">
                  <c:v>1.673090598208</c:v>
                </c:pt>
                <c:pt idx="1333">
                  <c:v>1.7158975373359999</c:v>
                </c:pt>
                <c:pt idx="1334">
                  <c:v>1.652943524024</c:v>
                </c:pt>
                <c:pt idx="1335">
                  <c:v>1.673869112345</c:v>
                </c:pt>
                <c:pt idx="1336">
                  <c:v>1.6627338267480001</c:v>
                </c:pt>
                <c:pt idx="1337">
                  <c:v>1.6627338267480001</c:v>
                </c:pt>
                <c:pt idx="1338">
                  <c:v>1.6627338267480001</c:v>
                </c:pt>
                <c:pt idx="1339">
                  <c:v>1.6482231225620001</c:v>
                </c:pt>
                <c:pt idx="1340">
                  <c:v>1.6273656361819999</c:v>
                </c:pt>
                <c:pt idx="1341">
                  <c:v>1.6622480720940001</c:v>
                </c:pt>
                <c:pt idx="1342">
                  <c:v>1.6724402957110001</c:v>
                </c:pt>
                <c:pt idx="1343">
                  <c:v>1.7103809612530001</c:v>
                </c:pt>
                <c:pt idx="1344">
                  <c:v>1.7103809612530001</c:v>
                </c:pt>
                <c:pt idx="1345">
                  <c:v>1.7103809612530001</c:v>
                </c:pt>
                <c:pt idx="1346">
                  <c:v>1.695082024333</c:v>
                </c:pt>
                <c:pt idx="1347">
                  <c:v>1.745276794592</c:v>
                </c:pt>
                <c:pt idx="1348">
                  <c:v>1.7536129639769999</c:v>
                </c:pt>
                <c:pt idx="1349">
                  <c:v>1.7355805065679999</c:v>
                </c:pt>
                <c:pt idx="1350">
                  <c:v>1.6231309258919999</c:v>
                </c:pt>
                <c:pt idx="1351">
                  <c:v>1.6231309258919999</c:v>
                </c:pt>
                <c:pt idx="1352">
                  <c:v>1.6231309258919999</c:v>
                </c:pt>
                <c:pt idx="1353">
                  <c:v>1.619620395771</c:v>
                </c:pt>
                <c:pt idx="1354">
                  <c:v>1.606900785268</c:v>
                </c:pt>
                <c:pt idx="1355">
                  <c:v>1.606900785268</c:v>
                </c:pt>
                <c:pt idx="1356">
                  <c:v>1.6447252152509999</c:v>
                </c:pt>
                <c:pt idx="1357">
                  <c:v>1.645004662352</c:v>
                </c:pt>
                <c:pt idx="1358">
                  <c:v>1.645004662352</c:v>
                </c:pt>
                <c:pt idx="1359">
                  <c:v>1.645004662352</c:v>
                </c:pt>
                <c:pt idx="1360">
                  <c:v>1.6109427999879999</c:v>
                </c:pt>
                <c:pt idx="1361">
                  <c:v>1.5900629682459999</c:v>
                </c:pt>
                <c:pt idx="1362">
                  <c:v>1.665185969755</c:v>
                </c:pt>
                <c:pt idx="1363">
                  <c:v>1.6296892641930001</c:v>
                </c:pt>
                <c:pt idx="1364">
                  <c:v>1.6727904778210001</c:v>
                </c:pt>
                <c:pt idx="1365">
                  <c:v>1.6727904778210001</c:v>
                </c:pt>
                <c:pt idx="1366">
                  <c:v>1.6727904778210001</c:v>
                </c:pt>
                <c:pt idx="1367">
                  <c:v>1.6727904778210001</c:v>
                </c:pt>
                <c:pt idx="1368">
                  <c:v>1.6727904778210001</c:v>
                </c:pt>
                <c:pt idx="1369">
                  <c:v>1.6727904778210001</c:v>
                </c:pt>
                <c:pt idx="1370">
                  <c:v>1.651694303662</c:v>
                </c:pt>
                <c:pt idx="1371">
                  <c:v>1.6777155772750001</c:v>
                </c:pt>
                <c:pt idx="1372">
                  <c:v>1.6777155772750001</c:v>
                </c:pt>
                <c:pt idx="1373">
                  <c:v>1.6777155772750001</c:v>
                </c:pt>
                <c:pt idx="1374">
                  <c:v>1.663267156634</c:v>
                </c:pt>
                <c:pt idx="1375">
                  <c:v>1.7054430324480001</c:v>
                </c:pt>
                <c:pt idx="1376">
                  <c:v>1.7054430324480001</c:v>
                </c:pt>
                <c:pt idx="1377">
                  <c:v>1.7054430324480001</c:v>
                </c:pt>
                <c:pt idx="1378">
                  <c:v>1.690860543056</c:v>
                </c:pt>
                <c:pt idx="1379">
                  <c:v>1.690860543056</c:v>
                </c:pt>
                <c:pt idx="1380">
                  <c:v>1.690860543056</c:v>
                </c:pt>
                <c:pt idx="1381">
                  <c:v>1.690860543056</c:v>
                </c:pt>
                <c:pt idx="1382">
                  <c:v>1.690860543056</c:v>
                </c:pt>
                <c:pt idx="1383">
                  <c:v>1.729903887274</c:v>
                </c:pt>
                <c:pt idx="1384">
                  <c:v>1.7437167015649999</c:v>
                </c:pt>
                <c:pt idx="1385">
                  <c:v>1.757984414239</c:v>
                </c:pt>
                <c:pt idx="1386">
                  <c:v>1.757984414239</c:v>
                </c:pt>
                <c:pt idx="1387">
                  <c:v>1.757984414239</c:v>
                </c:pt>
                <c:pt idx="1388">
                  <c:v>1.757984414239</c:v>
                </c:pt>
                <c:pt idx="1389">
                  <c:v>1.757984414239</c:v>
                </c:pt>
                <c:pt idx="1390">
                  <c:v>1.7429710471319999</c:v>
                </c:pt>
                <c:pt idx="1391">
                  <c:v>1.7349677198019999</c:v>
                </c:pt>
                <c:pt idx="1392">
                  <c:v>1.7275363238370001</c:v>
                </c:pt>
                <c:pt idx="1393">
                  <c:v>1.7275363238370001</c:v>
                </c:pt>
                <c:pt idx="1394">
                  <c:v>1.7275363238370001</c:v>
                </c:pt>
                <c:pt idx="1395">
                  <c:v>1.7547696668920001</c:v>
                </c:pt>
                <c:pt idx="1396">
                  <c:v>1.7215174455019999</c:v>
                </c:pt>
                <c:pt idx="1397">
                  <c:v>1.7257157918770001</c:v>
                </c:pt>
                <c:pt idx="1398">
                  <c:v>1.6905254356249999</c:v>
                </c:pt>
                <c:pt idx="1399">
                  <c:v>1.675468081962</c:v>
                </c:pt>
                <c:pt idx="1400">
                  <c:v>1.675468081962</c:v>
                </c:pt>
                <c:pt idx="1401">
                  <c:v>1.675468081962</c:v>
                </c:pt>
                <c:pt idx="1402">
                  <c:v>1.659308489347</c:v>
                </c:pt>
                <c:pt idx="1403">
                  <c:v>1.650473815991</c:v>
                </c:pt>
                <c:pt idx="1404">
                  <c:v>1.6651864090990001</c:v>
                </c:pt>
                <c:pt idx="1405">
                  <c:v>1.669419482149</c:v>
                </c:pt>
                <c:pt idx="1406">
                  <c:v>1.6434968287180001</c:v>
                </c:pt>
                <c:pt idx="1407">
                  <c:v>1.6434968287180001</c:v>
                </c:pt>
                <c:pt idx="1408">
                  <c:v>1.6434968287180001</c:v>
                </c:pt>
                <c:pt idx="1409">
                  <c:v>1.609619246649</c:v>
                </c:pt>
                <c:pt idx="1410">
                  <c:v>1.5881068351050001</c:v>
                </c:pt>
                <c:pt idx="1411">
                  <c:v>1.5821221174719999</c:v>
                </c:pt>
                <c:pt idx="1412">
                  <c:v>1.5285247182199999</c:v>
                </c:pt>
                <c:pt idx="1413">
                  <c:v>1.5730724589189999</c:v>
                </c:pt>
                <c:pt idx="1414">
                  <c:v>1.5730724589189999</c:v>
                </c:pt>
                <c:pt idx="1415">
                  <c:v>1.5730724589189999</c:v>
                </c:pt>
                <c:pt idx="1416">
                  <c:v>1.5420384239430001</c:v>
                </c:pt>
                <c:pt idx="1417">
                  <c:v>1.59651534953</c:v>
                </c:pt>
                <c:pt idx="1418">
                  <c:v>1.5938628482029999</c:v>
                </c:pt>
                <c:pt idx="1419">
                  <c:v>1.5992804190479999</c:v>
                </c:pt>
                <c:pt idx="1420">
                  <c:v>1.590206383617</c:v>
                </c:pt>
                <c:pt idx="1421">
                  <c:v>1.590206383617</c:v>
                </c:pt>
                <c:pt idx="1422">
                  <c:v>1.590206383617</c:v>
                </c:pt>
                <c:pt idx="1423">
                  <c:v>1.631745007286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86D-4D29-9793-17BC94131576}"/>
            </c:ext>
          </c:extLst>
        </c:ser>
        <c:ser>
          <c:idx val="4"/>
          <c:order val="4"/>
          <c:tx>
            <c:strRef>
              <c:f>'איור 5 נתונים'!$F$3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</c:numCache>
            </c:numRef>
          </c:cat>
          <c:val>
            <c:numRef>
              <c:f>'איור 5 נתונים'!$F$4:$F$4000</c:f>
              <c:numCache>
                <c:formatCode>General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86D-4D29-9793-17BC94131576}"/>
            </c:ext>
          </c:extLst>
        </c:ser>
        <c:ser>
          <c:idx val="5"/>
          <c:order val="5"/>
          <c:tx>
            <c:strRef>
              <c:f>'איור 5 נתונים'!$G$3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</c:numCache>
            </c:numRef>
          </c:cat>
          <c:val>
            <c:numRef>
              <c:f>'איור 5 נתונים'!$G$4:$G$4000</c:f>
              <c:numCache>
                <c:formatCode>General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86D-4D29-9793-17BC94131576}"/>
            </c:ext>
          </c:extLst>
        </c:ser>
        <c:ser>
          <c:idx val="6"/>
          <c:order val="6"/>
          <c:tx>
            <c:strRef>
              <c:f>'איור 5 נתונים'!$H$3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  <c:pt idx="1099">
                  <c:v>43469</c:v>
                </c:pt>
                <c:pt idx="1100">
                  <c:v>43470</c:v>
                </c:pt>
                <c:pt idx="1101">
                  <c:v>43471</c:v>
                </c:pt>
                <c:pt idx="1102">
                  <c:v>43472</c:v>
                </c:pt>
                <c:pt idx="1103">
                  <c:v>43473</c:v>
                </c:pt>
                <c:pt idx="1104">
                  <c:v>43474</c:v>
                </c:pt>
                <c:pt idx="1105">
                  <c:v>43475</c:v>
                </c:pt>
                <c:pt idx="1106">
                  <c:v>43476</c:v>
                </c:pt>
                <c:pt idx="1107">
                  <c:v>43477</c:v>
                </c:pt>
                <c:pt idx="1108">
                  <c:v>43478</c:v>
                </c:pt>
                <c:pt idx="1109">
                  <c:v>43479</c:v>
                </c:pt>
                <c:pt idx="1110">
                  <c:v>43480</c:v>
                </c:pt>
                <c:pt idx="1111">
                  <c:v>43481</c:v>
                </c:pt>
                <c:pt idx="1112">
                  <c:v>43482</c:v>
                </c:pt>
                <c:pt idx="1113">
                  <c:v>43483</c:v>
                </c:pt>
                <c:pt idx="1114">
                  <c:v>43484</c:v>
                </c:pt>
                <c:pt idx="1115">
                  <c:v>43485</c:v>
                </c:pt>
                <c:pt idx="1116">
                  <c:v>43486</c:v>
                </c:pt>
                <c:pt idx="1117">
                  <c:v>43487</c:v>
                </c:pt>
                <c:pt idx="1118">
                  <c:v>43488</c:v>
                </c:pt>
                <c:pt idx="1119">
                  <c:v>43489</c:v>
                </c:pt>
                <c:pt idx="1120">
                  <c:v>43490</c:v>
                </c:pt>
                <c:pt idx="1121">
                  <c:v>43491</c:v>
                </c:pt>
                <c:pt idx="1122">
                  <c:v>43492</c:v>
                </c:pt>
                <c:pt idx="1123">
                  <c:v>43493</c:v>
                </c:pt>
                <c:pt idx="1124">
                  <c:v>43494</c:v>
                </c:pt>
                <c:pt idx="1125">
                  <c:v>43495</c:v>
                </c:pt>
                <c:pt idx="1126">
                  <c:v>43496</c:v>
                </c:pt>
                <c:pt idx="1127">
                  <c:v>43497</c:v>
                </c:pt>
                <c:pt idx="1128">
                  <c:v>43498</c:v>
                </c:pt>
                <c:pt idx="1129">
                  <c:v>43499</c:v>
                </c:pt>
                <c:pt idx="1130">
                  <c:v>43500</c:v>
                </c:pt>
                <c:pt idx="1131">
                  <c:v>43501</c:v>
                </c:pt>
                <c:pt idx="1132">
                  <c:v>43502</c:v>
                </c:pt>
                <c:pt idx="1133">
                  <c:v>43503</c:v>
                </c:pt>
                <c:pt idx="1134">
                  <c:v>43504</c:v>
                </c:pt>
                <c:pt idx="1135">
                  <c:v>43505</c:v>
                </c:pt>
                <c:pt idx="1136">
                  <c:v>43506</c:v>
                </c:pt>
                <c:pt idx="1137">
                  <c:v>43507</c:v>
                </c:pt>
                <c:pt idx="1138">
                  <c:v>43508</c:v>
                </c:pt>
                <c:pt idx="1139">
                  <c:v>43509</c:v>
                </c:pt>
                <c:pt idx="1140">
                  <c:v>43510</c:v>
                </c:pt>
                <c:pt idx="1141">
                  <c:v>43511</c:v>
                </c:pt>
                <c:pt idx="1142">
                  <c:v>43512</c:v>
                </c:pt>
                <c:pt idx="1143">
                  <c:v>43513</c:v>
                </c:pt>
                <c:pt idx="1144">
                  <c:v>43514</c:v>
                </c:pt>
                <c:pt idx="1145">
                  <c:v>43515</c:v>
                </c:pt>
                <c:pt idx="1146">
                  <c:v>43516</c:v>
                </c:pt>
                <c:pt idx="1147">
                  <c:v>43517</c:v>
                </c:pt>
                <c:pt idx="1148">
                  <c:v>43518</c:v>
                </c:pt>
                <c:pt idx="1149">
                  <c:v>43519</c:v>
                </c:pt>
                <c:pt idx="1150">
                  <c:v>43520</c:v>
                </c:pt>
                <c:pt idx="1151">
                  <c:v>43521</c:v>
                </c:pt>
                <c:pt idx="1152">
                  <c:v>43522</c:v>
                </c:pt>
                <c:pt idx="1153">
                  <c:v>43523</c:v>
                </c:pt>
                <c:pt idx="1154">
                  <c:v>43524</c:v>
                </c:pt>
                <c:pt idx="1155">
                  <c:v>43525</c:v>
                </c:pt>
                <c:pt idx="1156">
                  <c:v>43526</c:v>
                </c:pt>
                <c:pt idx="1157">
                  <c:v>43527</c:v>
                </c:pt>
                <c:pt idx="1158">
                  <c:v>43528</c:v>
                </c:pt>
                <c:pt idx="1159">
                  <c:v>43529</c:v>
                </c:pt>
                <c:pt idx="1160">
                  <c:v>43530</c:v>
                </c:pt>
                <c:pt idx="1161">
                  <c:v>43531</c:v>
                </c:pt>
                <c:pt idx="1162">
                  <c:v>43532</c:v>
                </c:pt>
                <c:pt idx="1163">
                  <c:v>43533</c:v>
                </c:pt>
                <c:pt idx="1164">
                  <c:v>43534</c:v>
                </c:pt>
                <c:pt idx="1165">
                  <c:v>43535</c:v>
                </c:pt>
                <c:pt idx="1166">
                  <c:v>43536</c:v>
                </c:pt>
                <c:pt idx="1167">
                  <c:v>43537</c:v>
                </c:pt>
                <c:pt idx="1168">
                  <c:v>43538</c:v>
                </c:pt>
                <c:pt idx="1169">
                  <c:v>43539</c:v>
                </c:pt>
                <c:pt idx="1170">
                  <c:v>43540</c:v>
                </c:pt>
                <c:pt idx="1171">
                  <c:v>43541</c:v>
                </c:pt>
                <c:pt idx="1172">
                  <c:v>43542</c:v>
                </c:pt>
                <c:pt idx="1173">
                  <c:v>43543</c:v>
                </c:pt>
                <c:pt idx="1174">
                  <c:v>43544</c:v>
                </c:pt>
                <c:pt idx="1175">
                  <c:v>43545</c:v>
                </c:pt>
                <c:pt idx="1176">
                  <c:v>43546</c:v>
                </c:pt>
                <c:pt idx="1177">
                  <c:v>43547</c:v>
                </c:pt>
                <c:pt idx="1178">
                  <c:v>43548</c:v>
                </c:pt>
                <c:pt idx="1179">
                  <c:v>43549</c:v>
                </c:pt>
                <c:pt idx="1180">
                  <c:v>43550</c:v>
                </c:pt>
                <c:pt idx="1181">
                  <c:v>43551</c:v>
                </c:pt>
                <c:pt idx="1182">
                  <c:v>43552</c:v>
                </c:pt>
                <c:pt idx="1183">
                  <c:v>43553</c:v>
                </c:pt>
                <c:pt idx="1184">
                  <c:v>43554</c:v>
                </c:pt>
                <c:pt idx="1185">
                  <c:v>43555</c:v>
                </c:pt>
                <c:pt idx="1186">
                  <c:v>43556</c:v>
                </c:pt>
                <c:pt idx="1187">
                  <c:v>43557</c:v>
                </c:pt>
                <c:pt idx="1188">
                  <c:v>43558</c:v>
                </c:pt>
                <c:pt idx="1189">
                  <c:v>43559</c:v>
                </c:pt>
                <c:pt idx="1190">
                  <c:v>43560</c:v>
                </c:pt>
                <c:pt idx="1191">
                  <c:v>43561</c:v>
                </c:pt>
                <c:pt idx="1192">
                  <c:v>43562</c:v>
                </c:pt>
                <c:pt idx="1193">
                  <c:v>43563</c:v>
                </c:pt>
                <c:pt idx="1194">
                  <c:v>43564</c:v>
                </c:pt>
                <c:pt idx="1195">
                  <c:v>43565</c:v>
                </c:pt>
                <c:pt idx="1196">
                  <c:v>43566</c:v>
                </c:pt>
                <c:pt idx="1197">
                  <c:v>43567</c:v>
                </c:pt>
                <c:pt idx="1198">
                  <c:v>43568</c:v>
                </c:pt>
                <c:pt idx="1199">
                  <c:v>43569</c:v>
                </c:pt>
                <c:pt idx="1200">
                  <c:v>43570</c:v>
                </c:pt>
                <c:pt idx="1201">
                  <c:v>43571</c:v>
                </c:pt>
                <c:pt idx="1202">
                  <c:v>43572</c:v>
                </c:pt>
                <c:pt idx="1203">
                  <c:v>43573</c:v>
                </c:pt>
                <c:pt idx="1204">
                  <c:v>43574</c:v>
                </c:pt>
                <c:pt idx="1205">
                  <c:v>43575</c:v>
                </c:pt>
                <c:pt idx="1206">
                  <c:v>43576</c:v>
                </c:pt>
                <c:pt idx="1207">
                  <c:v>43577</c:v>
                </c:pt>
                <c:pt idx="1208">
                  <c:v>43578</c:v>
                </c:pt>
                <c:pt idx="1209">
                  <c:v>43579</c:v>
                </c:pt>
                <c:pt idx="1210">
                  <c:v>43580</c:v>
                </c:pt>
                <c:pt idx="1211">
                  <c:v>43581</c:v>
                </c:pt>
                <c:pt idx="1212">
                  <c:v>43582</c:v>
                </c:pt>
                <c:pt idx="1213">
                  <c:v>43583</c:v>
                </c:pt>
                <c:pt idx="1214">
                  <c:v>43584</c:v>
                </c:pt>
                <c:pt idx="1215">
                  <c:v>43585</c:v>
                </c:pt>
                <c:pt idx="1216">
                  <c:v>43586</c:v>
                </c:pt>
                <c:pt idx="1217">
                  <c:v>43587</c:v>
                </c:pt>
                <c:pt idx="1218">
                  <c:v>43588</c:v>
                </c:pt>
                <c:pt idx="1219">
                  <c:v>43589</c:v>
                </c:pt>
                <c:pt idx="1220">
                  <c:v>43590</c:v>
                </c:pt>
                <c:pt idx="1221">
                  <c:v>43591</c:v>
                </c:pt>
                <c:pt idx="1222">
                  <c:v>43592</c:v>
                </c:pt>
                <c:pt idx="1223">
                  <c:v>43593</c:v>
                </c:pt>
                <c:pt idx="1224">
                  <c:v>43594</c:v>
                </c:pt>
                <c:pt idx="1225">
                  <c:v>43595</c:v>
                </c:pt>
                <c:pt idx="1226">
                  <c:v>43596</c:v>
                </c:pt>
                <c:pt idx="1227">
                  <c:v>43597</c:v>
                </c:pt>
                <c:pt idx="1228">
                  <c:v>43598</c:v>
                </c:pt>
                <c:pt idx="1229">
                  <c:v>43599</c:v>
                </c:pt>
                <c:pt idx="1230">
                  <c:v>43600</c:v>
                </c:pt>
                <c:pt idx="1231">
                  <c:v>43601</c:v>
                </c:pt>
                <c:pt idx="1232">
                  <c:v>43602</c:v>
                </c:pt>
                <c:pt idx="1233">
                  <c:v>43603</c:v>
                </c:pt>
                <c:pt idx="1234">
                  <c:v>43604</c:v>
                </c:pt>
                <c:pt idx="1235">
                  <c:v>43605</c:v>
                </c:pt>
                <c:pt idx="1236">
                  <c:v>43606</c:v>
                </c:pt>
                <c:pt idx="1237">
                  <c:v>43607</c:v>
                </c:pt>
                <c:pt idx="1238">
                  <c:v>43608</c:v>
                </c:pt>
                <c:pt idx="1239">
                  <c:v>43609</c:v>
                </c:pt>
                <c:pt idx="1240">
                  <c:v>43610</c:v>
                </c:pt>
                <c:pt idx="1241">
                  <c:v>43611</c:v>
                </c:pt>
                <c:pt idx="1242">
                  <c:v>43612</c:v>
                </c:pt>
                <c:pt idx="1243">
                  <c:v>43613</c:v>
                </c:pt>
                <c:pt idx="1244">
                  <c:v>43614</c:v>
                </c:pt>
                <c:pt idx="1245">
                  <c:v>43615</c:v>
                </c:pt>
                <c:pt idx="1246">
                  <c:v>43616</c:v>
                </c:pt>
                <c:pt idx="1247">
                  <c:v>43617</c:v>
                </c:pt>
                <c:pt idx="1248">
                  <c:v>43618</c:v>
                </c:pt>
                <c:pt idx="1249">
                  <c:v>43619</c:v>
                </c:pt>
                <c:pt idx="1250">
                  <c:v>43620</c:v>
                </c:pt>
                <c:pt idx="1251">
                  <c:v>43621</c:v>
                </c:pt>
                <c:pt idx="1252">
                  <c:v>43622</c:v>
                </c:pt>
                <c:pt idx="1253">
                  <c:v>43623</c:v>
                </c:pt>
                <c:pt idx="1254">
                  <c:v>43624</c:v>
                </c:pt>
                <c:pt idx="1255">
                  <c:v>43625</c:v>
                </c:pt>
                <c:pt idx="1256">
                  <c:v>43626</c:v>
                </c:pt>
                <c:pt idx="1257">
                  <c:v>43627</c:v>
                </c:pt>
                <c:pt idx="1258">
                  <c:v>43628</c:v>
                </c:pt>
                <c:pt idx="1259">
                  <c:v>43629</c:v>
                </c:pt>
                <c:pt idx="1260">
                  <c:v>43630</c:v>
                </c:pt>
                <c:pt idx="1261">
                  <c:v>43631</c:v>
                </c:pt>
                <c:pt idx="1262">
                  <c:v>43632</c:v>
                </c:pt>
                <c:pt idx="1263">
                  <c:v>43633</c:v>
                </c:pt>
                <c:pt idx="1264">
                  <c:v>43634</c:v>
                </c:pt>
                <c:pt idx="1265">
                  <c:v>43635</c:v>
                </c:pt>
                <c:pt idx="1266">
                  <c:v>43636</c:v>
                </c:pt>
                <c:pt idx="1267">
                  <c:v>43637</c:v>
                </c:pt>
                <c:pt idx="1268">
                  <c:v>43638</c:v>
                </c:pt>
                <c:pt idx="1269">
                  <c:v>43639</c:v>
                </c:pt>
                <c:pt idx="1270">
                  <c:v>43640</c:v>
                </c:pt>
                <c:pt idx="1271">
                  <c:v>43641</c:v>
                </c:pt>
                <c:pt idx="1272">
                  <c:v>43642</c:v>
                </c:pt>
                <c:pt idx="1273">
                  <c:v>43643</c:v>
                </c:pt>
                <c:pt idx="1274">
                  <c:v>43644</c:v>
                </c:pt>
                <c:pt idx="1275">
                  <c:v>43645</c:v>
                </c:pt>
                <c:pt idx="1276">
                  <c:v>43646</c:v>
                </c:pt>
                <c:pt idx="1277">
                  <c:v>43647</c:v>
                </c:pt>
                <c:pt idx="1278">
                  <c:v>43648</c:v>
                </c:pt>
                <c:pt idx="1279">
                  <c:v>43649</c:v>
                </c:pt>
                <c:pt idx="1280">
                  <c:v>43650</c:v>
                </c:pt>
                <c:pt idx="1281">
                  <c:v>43651</c:v>
                </c:pt>
                <c:pt idx="1282">
                  <c:v>43652</c:v>
                </c:pt>
                <c:pt idx="1283">
                  <c:v>43653</c:v>
                </c:pt>
                <c:pt idx="1284">
                  <c:v>43654</c:v>
                </c:pt>
                <c:pt idx="1285">
                  <c:v>43655</c:v>
                </c:pt>
                <c:pt idx="1286">
                  <c:v>43656</c:v>
                </c:pt>
                <c:pt idx="1287">
                  <c:v>43657</c:v>
                </c:pt>
                <c:pt idx="1288">
                  <c:v>43658</c:v>
                </c:pt>
                <c:pt idx="1289">
                  <c:v>43659</c:v>
                </c:pt>
                <c:pt idx="1290">
                  <c:v>43660</c:v>
                </c:pt>
                <c:pt idx="1291">
                  <c:v>43661</c:v>
                </c:pt>
                <c:pt idx="1292">
                  <c:v>43662</c:v>
                </c:pt>
                <c:pt idx="1293">
                  <c:v>43663</c:v>
                </c:pt>
                <c:pt idx="1294">
                  <c:v>43664</c:v>
                </c:pt>
                <c:pt idx="1295">
                  <c:v>43665</c:v>
                </c:pt>
                <c:pt idx="1296">
                  <c:v>43666</c:v>
                </c:pt>
                <c:pt idx="1297">
                  <c:v>43667</c:v>
                </c:pt>
                <c:pt idx="1298">
                  <c:v>43668</c:v>
                </c:pt>
                <c:pt idx="1299">
                  <c:v>43669</c:v>
                </c:pt>
                <c:pt idx="1300">
                  <c:v>43670</c:v>
                </c:pt>
                <c:pt idx="1301">
                  <c:v>43671</c:v>
                </c:pt>
                <c:pt idx="1302">
                  <c:v>43672</c:v>
                </c:pt>
                <c:pt idx="1303">
                  <c:v>43673</c:v>
                </c:pt>
                <c:pt idx="1304">
                  <c:v>43674</c:v>
                </c:pt>
                <c:pt idx="1305">
                  <c:v>43675</c:v>
                </c:pt>
                <c:pt idx="1306">
                  <c:v>43676</c:v>
                </c:pt>
                <c:pt idx="1307">
                  <c:v>43677</c:v>
                </c:pt>
                <c:pt idx="1308">
                  <c:v>43678</c:v>
                </c:pt>
                <c:pt idx="1309">
                  <c:v>43679</c:v>
                </c:pt>
                <c:pt idx="1310">
                  <c:v>43680</c:v>
                </c:pt>
                <c:pt idx="1311">
                  <c:v>43681</c:v>
                </c:pt>
                <c:pt idx="1312">
                  <c:v>43682</c:v>
                </c:pt>
                <c:pt idx="1313">
                  <c:v>43683</c:v>
                </c:pt>
                <c:pt idx="1314">
                  <c:v>43684</c:v>
                </c:pt>
                <c:pt idx="1315">
                  <c:v>43685</c:v>
                </c:pt>
                <c:pt idx="1316">
                  <c:v>43686</c:v>
                </c:pt>
                <c:pt idx="1317">
                  <c:v>43687</c:v>
                </c:pt>
                <c:pt idx="1318">
                  <c:v>43688</c:v>
                </c:pt>
                <c:pt idx="1319">
                  <c:v>43689</c:v>
                </c:pt>
                <c:pt idx="1320">
                  <c:v>43690</c:v>
                </c:pt>
                <c:pt idx="1321">
                  <c:v>43691</c:v>
                </c:pt>
                <c:pt idx="1322">
                  <c:v>43692</c:v>
                </c:pt>
                <c:pt idx="1323">
                  <c:v>43693</c:v>
                </c:pt>
                <c:pt idx="1324">
                  <c:v>43694</c:v>
                </c:pt>
                <c:pt idx="1325">
                  <c:v>43695</c:v>
                </c:pt>
                <c:pt idx="1326">
                  <c:v>43696</c:v>
                </c:pt>
                <c:pt idx="1327">
                  <c:v>43697</c:v>
                </c:pt>
                <c:pt idx="1328">
                  <c:v>43698</c:v>
                </c:pt>
                <c:pt idx="1329">
                  <c:v>43699</c:v>
                </c:pt>
                <c:pt idx="1330">
                  <c:v>43700</c:v>
                </c:pt>
                <c:pt idx="1331">
                  <c:v>43701</c:v>
                </c:pt>
                <c:pt idx="1332">
                  <c:v>43702</c:v>
                </c:pt>
                <c:pt idx="1333">
                  <c:v>43703</c:v>
                </c:pt>
                <c:pt idx="1334">
                  <c:v>43704</c:v>
                </c:pt>
                <c:pt idx="1335">
                  <c:v>43705</c:v>
                </c:pt>
                <c:pt idx="1336">
                  <c:v>43706</c:v>
                </c:pt>
                <c:pt idx="1337">
                  <c:v>43707</c:v>
                </c:pt>
                <c:pt idx="1338">
                  <c:v>43708</c:v>
                </c:pt>
                <c:pt idx="1339">
                  <c:v>43709</c:v>
                </c:pt>
                <c:pt idx="1340">
                  <c:v>43710</c:v>
                </c:pt>
                <c:pt idx="1341">
                  <c:v>43711</c:v>
                </c:pt>
                <c:pt idx="1342">
                  <c:v>43712</c:v>
                </c:pt>
                <c:pt idx="1343">
                  <c:v>43713</c:v>
                </c:pt>
                <c:pt idx="1344">
                  <c:v>43714</c:v>
                </c:pt>
                <c:pt idx="1345">
                  <c:v>43715</c:v>
                </c:pt>
                <c:pt idx="1346">
                  <c:v>43716</c:v>
                </c:pt>
                <c:pt idx="1347">
                  <c:v>43717</c:v>
                </c:pt>
                <c:pt idx="1348">
                  <c:v>43718</c:v>
                </c:pt>
                <c:pt idx="1349">
                  <c:v>43719</c:v>
                </c:pt>
                <c:pt idx="1350">
                  <c:v>43720</c:v>
                </c:pt>
                <c:pt idx="1351">
                  <c:v>43721</c:v>
                </c:pt>
                <c:pt idx="1352">
                  <c:v>43722</c:v>
                </c:pt>
                <c:pt idx="1353">
                  <c:v>43723</c:v>
                </c:pt>
                <c:pt idx="1354">
                  <c:v>43724</c:v>
                </c:pt>
                <c:pt idx="1355">
                  <c:v>43725</c:v>
                </c:pt>
                <c:pt idx="1356">
                  <c:v>43726</c:v>
                </c:pt>
                <c:pt idx="1357">
                  <c:v>43727</c:v>
                </c:pt>
                <c:pt idx="1358">
                  <c:v>43728</c:v>
                </c:pt>
                <c:pt idx="1359">
                  <c:v>43729</c:v>
                </c:pt>
                <c:pt idx="1360">
                  <c:v>43730</c:v>
                </c:pt>
                <c:pt idx="1361">
                  <c:v>43731</c:v>
                </c:pt>
                <c:pt idx="1362">
                  <c:v>43732</c:v>
                </c:pt>
                <c:pt idx="1363">
                  <c:v>43733</c:v>
                </c:pt>
                <c:pt idx="1364">
                  <c:v>43734</c:v>
                </c:pt>
                <c:pt idx="1365">
                  <c:v>43735</c:v>
                </c:pt>
                <c:pt idx="1366">
                  <c:v>43736</c:v>
                </c:pt>
                <c:pt idx="1367">
                  <c:v>43737</c:v>
                </c:pt>
                <c:pt idx="1368">
                  <c:v>43738</c:v>
                </c:pt>
                <c:pt idx="1369">
                  <c:v>43739</c:v>
                </c:pt>
                <c:pt idx="1370">
                  <c:v>43740</c:v>
                </c:pt>
                <c:pt idx="1371">
                  <c:v>43741</c:v>
                </c:pt>
                <c:pt idx="1372">
                  <c:v>43742</c:v>
                </c:pt>
                <c:pt idx="1373">
                  <c:v>43743</c:v>
                </c:pt>
                <c:pt idx="1374">
                  <c:v>43744</c:v>
                </c:pt>
                <c:pt idx="1375">
                  <c:v>43745</c:v>
                </c:pt>
                <c:pt idx="1376">
                  <c:v>43746</c:v>
                </c:pt>
                <c:pt idx="1377">
                  <c:v>43747</c:v>
                </c:pt>
                <c:pt idx="1378">
                  <c:v>43748</c:v>
                </c:pt>
                <c:pt idx="1379">
                  <c:v>43749</c:v>
                </c:pt>
                <c:pt idx="1380">
                  <c:v>43750</c:v>
                </c:pt>
                <c:pt idx="1381">
                  <c:v>43751</c:v>
                </c:pt>
                <c:pt idx="1382">
                  <c:v>43752</c:v>
                </c:pt>
                <c:pt idx="1383">
                  <c:v>43753</c:v>
                </c:pt>
                <c:pt idx="1384">
                  <c:v>43754</c:v>
                </c:pt>
                <c:pt idx="1385">
                  <c:v>43755</c:v>
                </c:pt>
                <c:pt idx="1386">
                  <c:v>43756</c:v>
                </c:pt>
                <c:pt idx="1387">
                  <c:v>43757</c:v>
                </c:pt>
                <c:pt idx="1388">
                  <c:v>43758</c:v>
                </c:pt>
                <c:pt idx="1389">
                  <c:v>43759</c:v>
                </c:pt>
                <c:pt idx="1390">
                  <c:v>43760</c:v>
                </c:pt>
                <c:pt idx="1391">
                  <c:v>43761</c:v>
                </c:pt>
                <c:pt idx="1392">
                  <c:v>43762</c:v>
                </c:pt>
                <c:pt idx="1393">
                  <c:v>43763</c:v>
                </c:pt>
                <c:pt idx="1394">
                  <c:v>43764</c:v>
                </c:pt>
                <c:pt idx="1395">
                  <c:v>43765</c:v>
                </c:pt>
                <c:pt idx="1396">
                  <c:v>43766</c:v>
                </c:pt>
                <c:pt idx="1397">
                  <c:v>43767</c:v>
                </c:pt>
                <c:pt idx="1398">
                  <c:v>43768</c:v>
                </c:pt>
                <c:pt idx="1399">
                  <c:v>43769</c:v>
                </c:pt>
                <c:pt idx="1400">
                  <c:v>43770</c:v>
                </c:pt>
                <c:pt idx="1401">
                  <c:v>43771</c:v>
                </c:pt>
                <c:pt idx="1402">
                  <c:v>43772</c:v>
                </c:pt>
                <c:pt idx="1403">
                  <c:v>43773</c:v>
                </c:pt>
                <c:pt idx="1404">
                  <c:v>43774</c:v>
                </c:pt>
                <c:pt idx="1405">
                  <c:v>43775</c:v>
                </c:pt>
                <c:pt idx="1406">
                  <c:v>43776</c:v>
                </c:pt>
                <c:pt idx="1407">
                  <c:v>43777</c:v>
                </c:pt>
                <c:pt idx="1408">
                  <c:v>43778</c:v>
                </c:pt>
                <c:pt idx="1409">
                  <c:v>43779</c:v>
                </c:pt>
                <c:pt idx="1410">
                  <c:v>43780</c:v>
                </c:pt>
                <c:pt idx="1411">
                  <c:v>43781</c:v>
                </c:pt>
                <c:pt idx="1412">
                  <c:v>43782</c:v>
                </c:pt>
                <c:pt idx="1413">
                  <c:v>43783</c:v>
                </c:pt>
                <c:pt idx="1414">
                  <c:v>43784</c:v>
                </c:pt>
                <c:pt idx="1415">
                  <c:v>43785</c:v>
                </c:pt>
                <c:pt idx="1416">
                  <c:v>43786</c:v>
                </c:pt>
                <c:pt idx="1417">
                  <c:v>43787</c:v>
                </c:pt>
                <c:pt idx="1418">
                  <c:v>43788</c:v>
                </c:pt>
                <c:pt idx="1419">
                  <c:v>43789</c:v>
                </c:pt>
                <c:pt idx="1420">
                  <c:v>43790</c:v>
                </c:pt>
                <c:pt idx="1421">
                  <c:v>43791</c:v>
                </c:pt>
                <c:pt idx="1422">
                  <c:v>43792</c:v>
                </c:pt>
                <c:pt idx="1423">
                  <c:v>43793</c:v>
                </c:pt>
              </c:numCache>
            </c:numRef>
          </c:cat>
          <c:val>
            <c:numRef>
              <c:f>'איור 5 נתונים'!$H$4:$H$4000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200</c:v>
                </c:pt>
                <c:pt idx="1376">
                  <c:v>-100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86D-4D29-9793-17BC941315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952064"/>
        <c:axId val="220953600"/>
      </c:lineChart>
      <c:dateAx>
        <c:axId val="220952064"/>
        <c:scaling>
          <c:orientation val="minMax"/>
          <c:max val="43793"/>
          <c:min val="43435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20953600"/>
        <c:crosses val="autoZero"/>
        <c:auto val="1"/>
        <c:lblOffset val="100"/>
        <c:baseTimeUnit val="days"/>
      </c:dateAx>
      <c:valAx>
        <c:axId val="220953600"/>
        <c:scaling>
          <c:orientation val="minMax"/>
          <c:max val="3.5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%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9.6518441916580485E-3"/>
              <c:y val="6.0389697050580553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220952064"/>
        <c:crosses val="autoZero"/>
        <c:crossBetween val="between"/>
        <c:majorUnit val="1"/>
      </c:valAx>
      <c:spPr>
        <a:noFill/>
        <a:ln w="3175">
          <a:noFill/>
          <a:prstDash val="solid"/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4.8053795652479345E-2"/>
          <c:y val="0.88193426572256006"/>
          <c:w val="0.86787768555093059"/>
          <c:h val="4.749262279478503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David"/>
              <a:ea typeface="David"/>
              <a:cs typeface="David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/>
              <a:t>איור 6: שערי החליפין שקל-דולר, שקל-אירו והשער הנומינלי האפקטיבי
</a:t>
            </a:r>
            <a:r>
              <a:rPr lang="he-IL" sz="2000" b="0"/>
              <a:t>1/1/2010 = 100, דצמבר 2018 עד נובמבר 2019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2492290732812134E-2"/>
          <c:y val="0.12754409546322221"/>
          <c:w val="0.89255533437030699"/>
          <c:h val="0.71723448296945558"/>
        </c:manualLayout>
      </c:layout>
      <c:lineChart>
        <c:grouping val="standard"/>
        <c:varyColors val="0"/>
        <c:ser>
          <c:idx val="2"/>
          <c:order val="2"/>
          <c:tx>
            <c:strRef>
              <c:f>'איור 6 נתונים'!$D$3</c:f>
              <c:strCache>
                <c:ptCount val="1"/>
                <c:pt idx="0">
                  <c:v>הנומינלי האפקטיבי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43292</c:v>
                </c:pt>
                <c:pt idx="1">
                  <c:v>43293</c:v>
                </c:pt>
                <c:pt idx="2">
                  <c:v>43294</c:v>
                </c:pt>
                <c:pt idx="3">
                  <c:v>43295</c:v>
                </c:pt>
                <c:pt idx="4">
                  <c:v>43296</c:v>
                </c:pt>
                <c:pt idx="5">
                  <c:v>43297</c:v>
                </c:pt>
                <c:pt idx="6">
                  <c:v>43298</c:v>
                </c:pt>
                <c:pt idx="7">
                  <c:v>43299</c:v>
                </c:pt>
                <c:pt idx="8">
                  <c:v>43300</c:v>
                </c:pt>
                <c:pt idx="9">
                  <c:v>43301</c:v>
                </c:pt>
                <c:pt idx="10">
                  <c:v>43302</c:v>
                </c:pt>
                <c:pt idx="11">
                  <c:v>43303</c:v>
                </c:pt>
                <c:pt idx="12">
                  <c:v>43304</c:v>
                </c:pt>
                <c:pt idx="13">
                  <c:v>43305</c:v>
                </c:pt>
                <c:pt idx="14">
                  <c:v>43306</c:v>
                </c:pt>
                <c:pt idx="15">
                  <c:v>43307</c:v>
                </c:pt>
                <c:pt idx="16">
                  <c:v>43308</c:v>
                </c:pt>
                <c:pt idx="17">
                  <c:v>43309</c:v>
                </c:pt>
                <c:pt idx="18">
                  <c:v>43310</c:v>
                </c:pt>
                <c:pt idx="19">
                  <c:v>43311</c:v>
                </c:pt>
                <c:pt idx="20">
                  <c:v>43312</c:v>
                </c:pt>
                <c:pt idx="21">
                  <c:v>43313</c:v>
                </c:pt>
                <c:pt idx="22">
                  <c:v>43314</c:v>
                </c:pt>
                <c:pt idx="23">
                  <c:v>43315</c:v>
                </c:pt>
                <c:pt idx="24">
                  <c:v>43316</c:v>
                </c:pt>
                <c:pt idx="25">
                  <c:v>43317</c:v>
                </c:pt>
                <c:pt idx="26">
                  <c:v>43318</c:v>
                </c:pt>
                <c:pt idx="27">
                  <c:v>43319</c:v>
                </c:pt>
                <c:pt idx="28">
                  <c:v>43320</c:v>
                </c:pt>
                <c:pt idx="29">
                  <c:v>43321</c:v>
                </c:pt>
                <c:pt idx="30">
                  <c:v>43322</c:v>
                </c:pt>
                <c:pt idx="31">
                  <c:v>43323</c:v>
                </c:pt>
                <c:pt idx="32">
                  <c:v>43324</c:v>
                </c:pt>
                <c:pt idx="33">
                  <c:v>43325</c:v>
                </c:pt>
                <c:pt idx="34">
                  <c:v>43326</c:v>
                </c:pt>
                <c:pt idx="35">
                  <c:v>43327</c:v>
                </c:pt>
                <c:pt idx="36">
                  <c:v>43328</c:v>
                </c:pt>
                <c:pt idx="37">
                  <c:v>43329</c:v>
                </c:pt>
                <c:pt idx="38">
                  <c:v>43330</c:v>
                </c:pt>
                <c:pt idx="39">
                  <c:v>43331</c:v>
                </c:pt>
                <c:pt idx="40">
                  <c:v>43332</c:v>
                </c:pt>
                <c:pt idx="41">
                  <c:v>43333</c:v>
                </c:pt>
                <c:pt idx="42">
                  <c:v>43334</c:v>
                </c:pt>
                <c:pt idx="43">
                  <c:v>43335</c:v>
                </c:pt>
                <c:pt idx="44">
                  <c:v>43336</c:v>
                </c:pt>
                <c:pt idx="45">
                  <c:v>43337</c:v>
                </c:pt>
                <c:pt idx="46">
                  <c:v>43338</c:v>
                </c:pt>
                <c:pt idx="47">
                  <c:v>43339</c:v>
                </c:pt>
                <c:pt idx="48">
                  <c:v>43340</c:v>
                </c:pt>
                <c:pt idx="49">
                  <c:v>43341</c:v>
                </c:pt>
                <c:pt idx="50">
                  <c:v>43342</c:v>
                </c:pt>
                <c:pt idx="51">
                  <c:v>43343</c:v>
                </c:pt>
                <c:pt idx="52">
                  <c:v>43344</c:v>
                </c:pt>
                <c:pt idx="53">
                  <c:v>43345</c:v>
                </c:pt>
                <c:pt idx="54">
                  <c:v>43346</c:v>
                </c:pt>
                <c:pt idx="55">
                  <c:v>43347</c:v>
                </c:pt>
                <c:pt idx="56">
                  <c:v>43348</c:v>
                </c:pt>
                <c:pt idx="57">
                  <c:v>43349</c:v>
                </c:pt>
                <c:pt idx="58">
                  <c:v>43350</c:v>
                </c:pt>
                <c:pt idx="59">
                  <c:v>43351</c:v>
                </c:pt>
                <c:pt idx="60">
                  <c:v>43352</c:v>
                </c:pt>
                <c:pt idx="61">
                  <c:v>43353</c:v>
                </c:pt>
                <c:pt idx="62">
                  <c:v>43354</c:v>
                </c:pt>
                <c:pt idx="63">
                  <c:v>43355</c:v>
                </c:pt>
                <c:pt idx="64">
                  <c:v>43356</c:v>
                </c:pt>
                <c:pt idx="65">
                  <c:v>43357</c:v>
                </c:pt>
                <c:pt idx="66">
                  <c:v>43358</c:v>
                </c:pt>
                <c:pt idx="67">
                  <c:v>43359</c:v>
                </c:pt>
                <c:pt idx="68">
                  <c:v>43360</c:v>
                </c:pt>
                <c:pt idx="69">
                  <c:v>43361</c:v>
                </c:pt>
                <c:pt idx="70">
                  <c:v>43362</c:v>
                </c:pt>
                <c:pt idx="71">
                  <c:v>43363</c:v>
                </c:pt>
                <c:pt idx="72">
                  <c:v>43364</c:v>
                </c:pt>
                <c:pt idx="73">
                  <c:v>43365</c:v>
                </c:pt>
                <c:pt idx="74">
                  <c:v>43366</c:v>
                </c:pt>
                <c:pt idx="75">
                  <c:v>43367</c:v>
                </c:pt>
                <c:pt idx="76">
                  <c:v>43368</c:v>
                </c:pt>
                <c:pt idx="77">
                  <c:v>43369</c:v>
                </c:pt>
                <c:pt idx="78">
                  <c:v>43370</c:v>
                </c:pt>
                <c:pt idx="79">
                  <c:v>43371</c:v>
                </c:pt>
                <c:pt idx="80">
                  <c:v>43372</c:v>
                </c:pt>
                <c:pt idx="81">
                  <c:v>43373</c:v>
                </c:pt>
                <c:pt idx="82">
                  <c:v>43374</c:v>
                </c:pt>
                <c:pt idx="83">
                  <c:v>43375</c:v>
                </c:pt>
                <c:pt idx="84">
                  <c:v>43376</c:v>
                </c:pt>
                <c:pt idx="85">
                  <c:v>43377</c:v>
                </c:pt>
                <c:pt idx="86">
                  <c:v>43378</c:v>
                </c:pt>
                <c:pt idx="87">
                  <c:v>43379</c:v>
                </c:pt>
                <c:pt idx="88">
                  <c:v>43380</c:v>
                </c:pt>
                <c:pt idx="89">
                  <c:v>43381</c:v>
                </c:pt>
                <c:pt idx="90">
                  <c:v>43382</c:v>
                </c:pt>
                <c:pt idx="91">
                  <c:v>43383</c:v>
                </c:pt>
                <c:pt idx="92">
                  <c:v>43384</c:v>
                </c:pt>
                <c:pt idx="93">
                  <c:v>43385</c:v>
                </c:pt>
                <c:pt idx="94">
                  <c:v>43386</c:v>
                </c:pt>
                <c:pt idx="95">
                  <c:v>43387</c:v>
                </c:pt>
                <c:pt idx="96">
                  <c:v>43388</c:v>
                </c:pt>
                <c:pt idx="97">
                  <c:v>43389</c:v>
                </c:pt>
                <c:pt idx="98">
                  <c:v>43390</c:v>
                </c:pt>
                <c:pt idx="99">
                  <c:v>43391</c:v>
                </c:pt>
                <c:pt idx="100">
                  <c:v>43392</c:v>
                </c:pt>
                <c:pt idx="101">
                  <c:v>43393</c:v>
                </c:pt>
                <c:pt idx="102">
                  <c:v>43394</c:v>
                </c:pt>
                <c:pt idx="103">
                  <c:v>43395</c:v>
                </c:pt>
                <c:pt idx="104">
                  <c:v>43396</c:v>
                </c:pt>
                <c:pt idx="105">
                  <c:v>43397</c:v>
                </c:pt>
                <c:pt idx="106">
                  <c:v>43398</c:v>
                </c:pt>
                <c:pt idx="107">
                  <c:v>43399</c:v>
                </c:pt>
                <c:pt idx="108">
                  <c:v>43400</c:v>
                </c:pt>
                <c:pt idx="109">
                  <c:v>43401</c:v>
                </c:pt>
                <c:pt idx="110">
                  <c:v>43402</c:v>
                </c:pt>
                <c:pt idx="111">
                  <c:v>43403</c:v>
                </c:pt>
                <c:pt idx="112">
                  <c:v>43404</c:v>
                </c:pt>
                <c:pt idx="113">
                  <c:v>43405</c:v>
                </c:pt>
                <c:pt idx="114">
                  <c:v>43406</c:v>
                </c:pt>
                <c:pt idx="115">
                  <c:v>43407</c:v>
                </c:pt>
                <c:pt idx="116">
                  <c:v>43408</c:v>
                </c:pt>
                <c:pt idx="117">
                  <c:v>43409</c:v>
                </c:pt>
                <c:pt idx="118">
                  <c:v>43410</c:v>
                </c:pt>
                <c:pt idx="119">
                  <c:v>43411</c:v>
                </c:pt>
                <c:pt idx="120">
                  <c:v>43412</c:v>
                </c:pt>
                <c:pt idx="121">
                  <c:v>43413</c:v>
                </c:pt>
                <c:pt idx="122">
                  <c:v>43414</c:v>
                </c:pt>
                <c:pt idx="123">
                  <c:v>43415</c:v>
                </c:pt>
                <c:pt idx="124">
                  <c:v>43416</c:v>
                </c:pt>
                <c:pt idx="125">
                  <c:v>43417</c:v>
                </c:pt>
                <c:pt idx="126">
                  <c:v>43418</c:v>
                </c:pt>
                <c:pt idx="127">
                  <c:v>43419</c:v>
                </c:pt>
                <c:pt idx="128">
                  <c:v>43420</c:v>
                </c:pt>
                <c:pt idx="129">
                  <c:v>43421</c:v>
                </c:pt>
                <c:pt idx="130">
                  <c:v>43422</c:v>
                </c:pt>
                <c:pt idx="131">
                  <c:v>43423</c:v>
                </c:pt>
                <c:pt idx="132">
                  <c:v>43424</c:v>
                </c:pt>
                <c:pt idx="133">
                  <c:v>43425</c:v>
                </c:pt>
                <c:pt idx="134">
                  <c:v>43426</c:v>
                </c:pt>
                <c:pt idx="135">
                  <c:v>43427</c:v>
                </c:pt>
                <c:pt idx="136">
                  <c:v>43428</c:v>
                </c:pt>
                <c:pt idx="137">
                  <c:v>43429</c:v>
                </c:pt>
                <c:pt idx="138">
                  <c:v>43430</c:v>
                </c:pt>
                <c:pt idx="139">
                  <c:v>43431</c:v>
                </c:pt>
                <c:pt idx="140">
                  <c:v>43432</c:v>
                </c:pt>
                <c:pt idx="141">
                  <c:v>43433</c:v>
                </c:pt>
                <c:pt idx="142">
                  <c:v>43434</c:v>
                </c:pt>
                <c:pt idx="143">
                  <c:v>43435</c:v>
                </c:pt>
                <c:pt idx="144">
                  <c:v>43436</c:v>
                </c:pt>
                <c:pt idx="145">
                  <c:v>43437</c:v>
                </c:pt>
                <c:pt idx="146">
                  <c:v>43438</c:v>
                </c:pt>
                <c:pt idx="147">
                  <c:v>43439</c:v>
                </c:pt>
                <c:pt idx="148">
                  <c:v>43440</c:v>
                </c:pt>
                <c:pt idx="149">
                  <c:v>43441</c:v>
                </c:pt>
                <c:pt idx="150">
                  <c:v>43442</c:v>
                </c:pt>
                <c:pt idx="151">
                  <c:v>43443</c:v>
                </c:pt>
                <c:pt idx="152">
                  <c:v>43444</c:v>
                </c:pt>
                <c:pt idx="153">
                  <c:v>43445</c:v>
                </c:pt>
                <c:pt idx="154">
                  <c:v>43446</c:v>
                </c:pt>
                <c:pt idx="155">
                  <c:v>43447</c:v>
                </c:pt>
                <c:pt idx="156">
                  <c:v>43448</c:v>
                </c:pt>
                <c:pt idx="157">
                  <c:v>43449</c:v>
                </c:pt>
                <c:pt idx="158">
                  <c:v>43450</c:v>
                </c:pt>
                <c:pt idx="159">
                  <c:v>43451</c:v>
                </c:pt>
                <c:pt idx="160">
                  <c:v>43452</c:v>
                </c:pt>
                <c:pt idx="161">
                  <c:v>43453</c:v>
                </c:pt>
                <c:pt idx="162">
                  <c:v>43454</c:v>
                </c:pt>
                <c:pt idx="163">
                  <c:v>43455</c:v>
                </c:pt>
                <c:pt idx="164">
                  <c:v>43456</c:v>
                </c:pt>
                <c:pt idx="165">
                  <c:v>43457</c:v>
                </c:pt>
                <c:pt idx="166">
                  <c:v>43458</c:v>
                </c:pt>
                <c:pt idx="167">
                  <c:v>43459</c:v>
                </c:pt>
                <c:pt idx="168">
                  <c:v>43460</c:v>
                </c:pt>
                <c:pt idx="169">
                  <c:v>43461</c:v>
                </c:pt>
                <c:pt idx="170">
                  <c:v>43462</c:v>
                </c:pt>
                <c:pt idx="171">
                  <c:v>43463</c:v>
                </c:pt>
                <c:pt idx="172">
                  <c:v>43464</c:v>
                </c:pt>
                <c:pt idx="173">
                  <c:v>43465</c:v>
                </c:pt>
                <c:pt idx="174">
                  <c:v>43466</c:v>
                </c:pt>
                <c:pt idx="175">
                  <c:v>43467</c:v>
                </c:pt>
                <c:pt idx="176">
                  <c:v>43468</c:v>
                </c:pt>
                <c:pt idx="177">
                  <c:v>43469</c:v>
                </c:pt>
                <c:pt idx="178">
                  <c:v>43470</c:v>
                </c:pt>
                <c:pt idx="179">
                  <c:v>43471</c:v>
                </c:pt>
                <c:pt idx="180">
                  <c:v>43472</c:v>
                </c:pt>
                <c:pt idx="181">
                  <c:v>43473</c:v>
                </c:pt>
                <c:pt idx="182">
                  <c:v>43474</c:v>
                </c:pt>
                <c:pt idx="183">
                  <c:v>43475</c:v>
                </c:pt>
                <c:pt idx="184">
                  <c:v>43476</c:v>
                </c:pt>
                <c:pt idx="185">
                  <c:v>43477</c:v>
                </c:pt>
                <c:pt idx="186">
                  <c:v>43478</c:v>
                </c:pt>
                <c:pt idx="187">
                  <c:v>43479</c:v>
                </c:pt>
                <c:pt idx="188">
                  <c:v>43480</c:v>
                </c:pt>
                <c:pt idx="189">
                  <c:v>43481</c:v>
                </c:pt>
                <c:pt idx="190">
                  <c:v>43482</c:v>
                </c:pt>
                <c:pt idx="191">
                  <c:v>43483</c:v>
                </c:pt>
                <c:pt idx="192">
                  <c:v>43484</c:v>
                </c:pt>
                <c:pt idx="193">
                  <c:v>43485</c:v>
                </c:pt>
                <c:pt idx="194">
                  <c:v>43486</c:v>
                </c:pt>
                <c:pt idx="195">
                  <c:v>43487</c:v>
                </c:pt>
                <c:pt idx="196">
                  <c:v>43488</c:v>
                </c:pt>
                <c:pt idx="197">
                  <c:v>43489</c:v>
                </c:pt>
                <c:pt idx="198">
                  <c:v>43490</c:v>
                </c:pt>
                <c:pt idx="199">
                  <c:v>43491</c:v>
                </c:pt>
                <c:pt idx="200">
                  <c:v>43492</c:v>
                </c:pt>
                <c:pt idx="201">
                  <c:v>43493</c:v>
                </c:pt>
                <c:pt idx="202">
                  <c:v>43494</c:v>
                </c:pt>
                <c:pt idx="203">
                  <c:v>43495</c:v>
                </c:pt>
                <c:pt idx="204">
                  <c:v>43496</c:v>
                </c:pt>
                <c:pt idx="205">
                  <c:v>43497</c:v>
                </c:pt>
                <c:pt idx="206">
                  <c:v>43498</c:v>
                </c:pt>
                <c:pt idx="207">
                  <c:v>43499</c:v>
                </c:pt>
                <c:pt idx="208">
                  <c:v>43500</c:v>
                </c:pt>
                <c:pt idx="209">
                  <c:v>43501</c:v>
                </c:pt>
                <c:pt idx="210">
                  <c:v>43502</c:v>
                </c:pt>
                <c:pt idx="211">
                  <c:v>43503</c:v>
                </c:pt>
                <c:pt idx="212">
                  <c:v>43504</c:v>
                </c:pt>
                <c:pt idx="213">
                  <c:v>43505</c:v>
                </c:pt>
                <c:pt idx="214">
                  <c:v>43506</c:v>
                </c:pt>
                <c:pt idx="215">
                  <c:v>43507</c:v>
                </c:pt>
                <c:pt idx="216">
                  <c:v>43508</c:v>
                </c:pt>
                <c:pt idx="217">
                  <c:v>43509</c:v>
                </c:pt>
                <c:pt idx="218">
                  <c:v>43510</c:v>
                </c:pt>
                <c:pt idx="219">
                  <c:v>43511</c:v>
                </c:pt>
                <c:pt idx="220">
                  <c:v>43512</c:v>
                </c:pt>
                <c:pt idx="221">
                  <c:v>43513</c:v>
                </c:pt>
                <c:pt idx="222">
                  <c:v>43514</c:v>
                </c:pt>
                <c:pt idx="223">
                  <c:v>43515</c:v>
                </c:pt>
                <c:pt idx="224">
                  <c:v>43516</c:v>
                </c:pt>
                <c:pt idx="225">
                  <c:v>43517</c:v>
                </c:pt>
                <c:pt idx="226">
                  <c:v>43518</c:v>
                </c:pt>
                <c:pt idx="227">
                  <c:v>43519</c:v>
                </c:pt>
                <c:pt idx="228">
                  <c:v>43520</c:v>
                </c:pt>
                <c:pt idx="229">
                  <c:v>43521</c:v>
                </c:pt>
                <c:pt idx="230">
                  <c:v>43522</c:v>
                </c:pt>
                <c:pt idx="231">
                  <c:v>43523</c:v>
                </c:pt>
                <c:pt idx="232">
                  <c:v>43524</c:v>
                </c:pt>
                <c:pt idx="233">
                  <c:v>43525</c:v>
                </c:pt>
                <c:pt idx="234">
                  <c:v>43526</c:v>
                </c:pt>
                <c:pt idx="235">
                  <c:v>43527</c:v>
                </c:pt>
                <c:pt idx="236">
                  <c:v>43528</c:v>
                </c:pt>
                <c:pt idx="237">
                  <c:v>43529</c:v>
                </c:pt>
                <c:pt idx="238">
                  <c:v>43530</c:v>
                </c:pt>
                <c:pt idx="239">
                  <c:v>43531</c:v>
                </c:pt>
                <c:pt idx="240">
                  <c:v>43532</c:v>
                </c:pt>
                <c:pt idx="241">
                  <c:v>43533</c:v>
                </c:pt>
                <c:pt idx="242">
                  <c:v>43534</c:v>
                </c:pt>
                <c:pt idx="243">
                  <c:v>43535</c:v>
                </c:pt>
                <c:pt idx="244">
                  <c:v>43536</c:v>
                </c:pt>
                <c:pt idx="245">
                  <c:v>43537</c:v>
                </c:pt>
                <c:pt idx="246">
                  <c:v>43538</c:v>
                </c:pt>
                <c:pt idx="247">
                  <c:v>43539</c:v>
                </c:pt>
                <c:pt idx="248">
                  <c:v>43540</c:v>
                </c:pt>
                <c:pt idx="249">
                  <c:v>43541</c:v>
                </c:pt>
                <c:pt idx="250">
                  <c:v>43542</c:v>
                </c:pt>
                <c:pt idx="251">
                  <c:v>43543</c:v>
                </c:pt>
                <c:pt idx="252">
                  <c:v>43544</c:v>
                </c:pt>
                <c:pt idx="253">
                  <c:v>43545</c:v>
                </c:pt>
                <c:pt idx="254">
                  <c:v>43546</c:v>
                </c:pt>
                <c:pt idx="255">
                  <c:v>43547</c:v>
                </c:pt>
                <c:pt idx="256">
                  <c:v>43548</c:v>
                </c:pt>
                <c:pt idx="257">
                  <c:v>43549</c:v>
                </c:pt>
                <c:pt idx="258">
                  <c:v>43550</c:v>
                </c:pt>
                <c:pt idx="259">
                  <c:v>43551</c:v>
                </c:pt>
                <c:pt idx="260">
                  <c:v>43552</c:v>
                </c:pt>
                <c:pt idx="261">
                  <c:v>43553</c:v>
                </c:pt>
                <c:pt idx="262">
                  <c:v>43554</c:v>
                </c:pt>
                <c:pt idx="263">
                  <c:v>43555</c:v>
                </c:pt>
                <c:pt idx="264">
                  <c:v>43556</c:v>
                </c:pt>
                <c:pt idx="265">
                  <c:v>43557</c:v>
                </c:pt>
                <c:pt idx="266">
                  <c:v>43558</c:v>
                </c:pt>
                <c:pt idx="267">
                  <c:v>43559</c:v>
                </c:pt>
                <c:pt idx="268">
                  <c:v>43560</c:v>
                </c:pt>
                <c:pt idx="269">
                  <c:v>43561</c:v>
                </c:pt>
                <c:pt idx="270">
                  <c:v>43562</c:v>
                </c:pt>
                <c:pt idx="271">
                  <c:v>43563</c:v>
                </c:pt>
                <c:pt idx="272">
                  <c:v>43564</c:v>
                </c:pt>
                <c:pt idx="273">
                  <c:v>43565</c:v>
                </c:pt>
                <c:pt idx="274">
                  <c:v>43566</c:v>
                </c:pt>
                <c:pt idx="275">
                  <c:v>43567</c:v>
                </c:pt>
                <c:pt idx="276">
                  <c:v>43568</c:v>
                </c:pt>
                <c:pt idx="277">
                  <c:v>43569</c:v>
                </c:pt>
                <c:pt idx="278">
                  <c:v>43570</c:v>
                </c:pt>
                <c:pt idx="279">
                  <c:v>43571</c:v>
                </c:pt>
                <c:pt idx="280">
                  <c:v>43572</c:v>
                </c:pt>
                <c:pt idx="281">
                  <c:v>43573</c:v>
                </c:pt>
                <c:pt idx="282">
                  <c:v>43574</c:v>
                </c:pt>
                <c:pt idx="283">
                  <c:v>43575</c:v>
                </c:pt>
                <c:pt idx="284">
                  <c:v>43576</c:v>
                </c:pt>
                <c:pt idx="285">
                  <c:v>43577</c:v>
                </c:pt>
                <c:pt idx="286">
                  <c:v>43578</c:v>
                </c:pt>
                <c:pt idx="287">
                  <c:v>43579</c:v>
                </c:pt>
                <c:pt idx="288">
                  <c:v>43580</c:v>
                </c:pt>
                <c:pt idx="289">
                  <c:v>43581</c:v>
                </c:pt>
                <c:pt idx="290">
                  <c:v>43582</c:v>
                </c:pt>
                <c:pt idx="291">
                  <c:v>43583</c:v>
                </c:pt>
                <c:pt idx="292">
                  <c:v>43584</c:v>
                </c:pt>
                <c:pt idx="293">
                  <c:v>43585</c:v>
                </c:pt>
                <c:pt idx="294">
                  <c:v>43586</c:v>
                </c:pt>
                <c:pt idx="295">
                  <c:v>43587</c:v>
                </c:pt>
                <c:pt idx="296">
                  <c:v>43588</c:v>
                </c:pt>
                <c:pt idx="297">
                  <c:v>43589</c:v>
                </c:pt>
                <c:pt idx="298">
                  <c:v>43590</c:v>
                </c:pt>
                <c:pt idx="299">
                  <c:v>43591</c:v>
                </c:pt>
                <c:pt idx="300">
                  <c:v>43592</c:v>
                </c:pt>
                <c:pt idx="301">
                  <c:v>43593</c:v>
                </c:pt>
                <c:pt idx="302">
                  <c:v>43594</c:v>
                </c:pt>
                <c:pt idx="303">
                  <c:v>43595</c:v>
                </c:pt>
                <c:pt idx="304">
                  <c:v>43596</c:v>
                </c:pt>
                <c:pt idx="305">
                  <c:v>43597</c:v>
                </c:pt>
                <c:pt idx="306">
                  <c:v>43598</c:v>
                </c:pt>
                <c:pt idx="307">
                  <c:v>43599</c:v>
                </c:pt>
                <c:pt idx="308">
                  <c:v>43600</c:v>
                </c:pt>
                <c:pt idx="309">
                  <c:v>43601</c:v>
                </c:pt>
                <c:pt idx="310">
                  <c:v>43602</c:v>
                </c:pt>
                <c:pt idx="311">
                  <c:v>43603</c:v>
                </c:pt>
                <c:pt idx="312">
                  <c:v>43604</c:v>
                </c:pt>
                <c:pt idx="313">
                  <c:v>43605</c:v>
                </c:pt>
                <c:pt idx="314">
                  <c:v>43606</c:v>
                </c:pt>
                <c:pt idx="315">
                  <c:v>43607</c:v>
                </c:pt>
                <c:pt idx="316">
                  <c:v>43608</c:v>
                </c:pt>
                <c:pt idx="317">
                  <c:v>43609</c:v>
                </c:pt>
                <c:pt idx="318">
                  <c:v>43610</c:v>
                </c:pt>
                <c:pt idx="319">
                  <c:v>43611</c:v>
                </c:pt>
                <c:pt idx="320">
                  <c:v>43612</c:v>
                </c:pt>
                <c:pt idx="321">
                  <c:v>43613</c:v>
                </c:pt>
                <c:pt idx="322">
                  <c:v>43614</c:v>
                </c:pt>
                <c:pt idx="323">
                  <c:v>43615</c:v>
                </c:pt>
                <c:pt idx="324">
                  <c:v>43616</c:v>
                </c:pt>
                <c:pt idx="325">
                  <c:v>43617</c:v>
                </c:pt>
                <c:pt idx="326">
                  <c:v>43618</c:v>
                </c:pt>
                <c:pt idx="327">
                  <c:v>43619</c:v>
                </c:pt>
                <c:pt idx="328">
                  <c:v>43620</c:v>
                </c:pt>
                <c:pt idx="329">
                  <c:v>43621</c:v>
                </c:pt>
                <c:pt idx="330">
                  <c:v>43622</c:v>
                </c:pt>
                <c:pt idx="331">
                  <c:v>43623</c:v>
                </c:pt>
                <c:pt idx="332">
                  <c:v>43624</c:v>
                </c:pt>
                <c:pt idx="333">
                  <c:v>43625</c:v>
                </c:pt>
                <c:pt idx="334">
                  <c:v>43626</c:v>
                </c:pt>
                <c:pt idx="335">
                  <c:v>43627</c:v>
                </c:pt>
                <c:pt idx="336">
                  <c:v>43628</c:v>
                </c:pt>
                <c:pt idx="337">
                  <c:v>43629</c:v>
                </c:pt>
                <c:pt idx="338">
                  <c:v>43630</c:v>
                </c:pt>
                <c:pt idx="339">
                  <c:v>43631</c:v>
                </c:pt>
                <c:pt idx="340">
                  <c:v>43632</c:v>
                </c:pt>
                <c:pt idx="341">
                  <c:v>43633</c:v>
                </c:pt>
                <c:pt idx="342">
                  <c:v>43634</c:v>
                </c:pt>
                <c:pt idx="343">
                  <c:v>43635</c:v>
                </c:pt>
                <c:pt idx="344">
                  <c:v>43636</c:v>
                </c:pt>
                <c:pt idx="345">
                  <c:v>43637</c:v>
                </c:pt>
                <c:pt idx="346">
                  <c:v>43638</c:v>
                </c:pt>
                <c:pt idx="347">
                  <c:v>43639</c:v>
                </c:pt>
                <c:pt idx="348">
                  <c:v>43640</c:v>
                </c:pt>
                <c:pt idx="349">
                  <c:v>43641</c:v>
                </c:pt>
                <c:pt idx="350">
                  <c:v>43642</c:v>
                </c:pt>
                <c:pt idx="351">
                  <c:v>43643</c:v>
                </c:pt>
                <c:pt idx="352">
                  <c:v>43644</c:v>
                </c:pt>
                <c:pt idx="353">
                  <c:v>43645</c:v>
                </c:pt>
                <c:pt idx="354">
                  <c:v>43646</c:v>
                </c:pt>
                <c:pt idx="355">
                  <c:v>43647</c:v>
                </c:pt>
                <c:pt idx="356">
                  <c:v>43648</c:v>
                </c:pt>
                <c:pt idx="357">
                  <c:v>43649</c:v>
                </c:pt>
                <c:pt idx="358">
                  <c:v>43650</c:v>
                </c:pt>
                <c:pt idx="359">
                  <c:v>43651</c:v>
                </c:pt>
                <c:pt idx="360">
                  <c:v>43652</c:v>
                </c:pt>
                <c:pt idx="361">
                  <c:v>43653</c:v>
                </c:pt>
                <c:pt idx="362">
                  <c:v>43654</c:v>
                </c:pt>
                <c:pt idx="363">
                  <c:v>43655</c:v>
                </c:pt>
                <c:pt idx="364">
                  <c:v>43656</c:v>
                </c:pt>
                <c:pt idx="365">
                  <c:v>43657</c:v>
                </c:pt>
                <c:pt idx="366">
                  <c:v>43658</c:v>
                </c:pt>
                <c:pt idx="367">
                  <c:v>43659</c:v>
                </c:pt>
                <c:pt idx="368">
                  <c:v>43660</c:v>
                </c:pt>
                <c:pt idx="369">
                  <c:v>43661</c:v>
                </c:pt>
                <c:pt idx="370">
                  <c:v>43662</c:v>
                </c:pt>
                <c:pt idx="371">
                  <c:v>43663</c:v>
                </c:pt>
                <c:pt idx="372">
                  <c:v>43664</c:v>
                </c:pt>
                <c:pt idx="373">
                  <c:v>43665</c:v>
                </c:pt>
                <c:pt idx="374">
                  <c:v>43666</c:v>
                </c:pt>
                <c:pt idx="375">
                  <c:v>43667</c:v>
                </c:pt>
                <c:pt idx="376">
                  <c:v>43668</c:v>
                </c:pt>
                <c:pt idx="377">
                  <c:v>43669</c:v>
                </c:pt>
                <c:pt idx="378">
                  <c:v>43670</c:v>
                </c:pt>
                <c:pt idx="379">
                  <c:v>43671</c:v>
                </c:pt>
                <c:pt idx="380">
                  <c:v>43672</c:v>
                </c:pt>
                <c:pt idx="381">
                  <c:v>43673</c:v>
                </c:pt>
                <c:pt idx="382">
                  <c:v>43674</c:v>
                </c:pt>
                <c:pt idx="383">
                  <c:v>43675</c:v>
                </c:pt>
                <c:pt idx="384">
                  <c:v>43676</c:v>
                </c:pt>
                <c:pt idx="385">
                  <c:v>43677</c:v>
                </c:pt>
                <c:pt idx="386">
                  <c:v>43678</c:v>
                </c:pt>
                <c:pt idx="387">
                  <c:v>43679</c:v>
                </c:pt>
                <c:pt idx="388">
                  <c:v>43680</c:v>
                </c:pt>
                <c:pt idx="389">
                  <c:v>43681</c:v>
                </c:pt>
                <c:pt idx="390">
                  <c:v>43682</c:v>
                </c:pt>
                <c:pt idx="391">
                  <c:v>43683</c:v>
                </c:pt>
                <c:pt idx="392">
                  <c:v>43684</c:v>
                </c:pt>
                <c:pt idx="393">
                  <c:v>43685</c:v>
                </c:pt>
                <c:pt idx="394">
                  <c:v>43686</c:v>
                </c:pt>
                <c:pt idx="395">
                  <c:v>43687</c:v>
                </c:pt>
                <c:pt idx="396">
                  <c:v>43688</c:v>
                </c:pt>
                <c:pt idx="397">
                  <c:v>43689</c:v>
                </c:pt>
                <c:pt idx="398">
                  <c:v>43690</c:v>
                </c:pt>
                <c:pt idx="399">
                  <c:v>43691</c:v>
                </c:pt>
                <c:pt idx="400">
                  <c:v>43692</c:v>
                </c:pt>
                <c:pt idx="401">
                  <c:v>43693</c:v>
                </c:pt>
                <c:pt idx="402">
                  <c:v>43694</c:v>
                </c:pt>
                <c:pt idx="403">
                  <c:v>43695</c:v>
                </c:pt>
                <c:pt idx="404">
                  <c:v>43696</c:v>
                </c:pt>
                <c:pt idx="405">
                  <c:v>43697</c:v>
                </c:pt>
                <c:pt idx="406">
                  <c:v>43698</c:v>
                </c:pt>
                <c:pt idx="407">
                  <c:v>43699</c:v>
                </c:pt>
                <c:pt idx="408">
                  <c:v>43700</c:v>
                </c:pt>
                <c:pt idx="409">
                  <c:v>43701</c:v>
                </c:pt>
                <c:pt idx="410">
                  <c:v>43702</c:v>
                </c:pt>
                <c:pt idx="411">
                  <c:v>43703</c:v>
                </c:pt>
                <c:pt idx="412">
                  <c:v>43704</c:v>
                </c:pt>
                <c:pt idx="413">
                  <c:v>43705</c:v>
                </c:pt>
                <c:pt idx="414">
                  <c:v>43706</c:v>
                </c:pt>
                <c:pt idx="415">
                  <c:v>43707</c:v>
                </c:pt>
                <c:pt idx="416">
                  <c:v>43708</c:v>
                </c:pt>
                <c:pt idx="417">
                  <c:v>43709</c:v>
                </c:pt>
                <c:pt idx="418">
                  <c:v>43710</c:v>
                </c:pt>
                <c:pt idx="419">
                  <c:v>43711</c:v>
                </c:pt>
                <c:pt idx="420">
                  <c:v>43712</c:v>
                </c:pt>
                <c:pt idx="421">
                  <c:v>43713</c:v>
                </c:pt>
                <c:pt idx="422">
                  <c:v>43714</c:v>
                </c:pt>
                <c:pt idx="423">
                  <c:v>43715</c:v>
                </c:pt>
                <c:pt idx="424">
                  <c:v>43716</c:v>
                </c:pt>
                <c:pt idx="425">
                  <c:v>43717</c:v>
                </c:pt>
                <c:pt idx="426">
                  <c:v>43718</c:v>
                </c:pt>
                <c:pt idx="427">
                  <c:v>43719</c:v>
                </c:pt>
                <c:pt idx="428">
                  <c:v>43720</c:v>
                </c:pt>
                <c:pt idx="429">
                  <c:v>43721</c:v>
                </c:pt>
                <c:pt idx="430">
                  <c:v>43722</c:v>
                </c:pt>
                <c:pt idx="431">
                  <c:v>43723</c:v>
                </c:pt>
                <c:pt idx="432">
                  <c:v>43724</c:v>
                </c:pt>
                <c:pt idx="433">
                  <c:v>43725</c:v>
                </c:pt>
                <c:pt idx="434">
                  <c:v>43726</c:v>
                </c:pt>
                <c:pt idx="435">
                  <c:v>43727</c:v>
                </c:pt>
                <c:pt idx="436">
                  <c:v>43728</c:v>
                </c:pt>
                <c:pt idx="437">
                  <c:v>43729</c:v>
                </c:pt>
                <c:pt idx="438">
                  <c:v>43730</c:v>
                </c:pt>
                <c:pt idx="439">
                  <c:v>43731</c:v>
                </c:pt>
                <c:pt idx="440">
                  <c:v>43732</c:v>
                </c:pt>
                <c:pt idx="441">
                  <c:v>43733</c:v>
                </c:pt>
                <c:pt idx="442">
                  <c:v>43734</c:v>
                </c:pt>
                <c:pt idx="443">
                  <c:v>43735</c:v>
                </c:pt>
                <c:pt idx="444">
                  <c:v>43736</c:v>
                </c:pt>
                <c:pt idx="445">
                  <c:v>43737</c:v>
                </c:pt>
                <c:pt idx="446">
                  <c:v>43738</c:v>
                </c:pt>
                <c:pt idx="447">
                  <c:v>43739</c:v>
                </c:pt>
                <c:pt idx="448">
                  <c:v>43740</c:v>
                </c:pt>
                <c:pt idx="449">
                  <c:v>43741</c:v>
                </c:pt>
                <c:pt idx="450">
                  <c:v>43742</c:v>
                </c:pt>
                <c:pt idx="451">
                  <c:v>43743</c:v>
                </c:pt>
                <c:pt idx="452">
                  <c:v>43744</c:v>
                </c:pt>
                <c:pt idx="453">
                  <c:v>43745</c:v>
                </c:pt>
                <c:pt idx="454">
                  <c:v>43746</c:v>
                </c:pt>
                <c:pt idx="455">
                  <c:v>43747</c:v>
                </c:pt>
                <c:pt idx="456">
                  <c:v>43748</c:v>
                </c:pt>
                <c:pt idx="457">
                  <c:v>43749</c:v>
                </c:pt>
                <c:pt idx="458">
                  <c:v>43750</c:v>
                </c:pt>
                <c:pt idx="459">
                  <c:v>43751</c:v>
                </c:pt>
                <c:pt idx="460">
                  <c:v>43752</c:v>
                </c:pt>
                <c:pt idx="461">
                  <c:v>43753</c:v>
                </c:pt>
                <c:pt idx="462">
                  <c:v>43754</c:v>
                </c:pt>
                <c:pt idx="463">
                  <c:v>43755</c:v>
                </c:pt>
                <c:pt idx="464">
                  <c:v>43756</c:v>
                </c:pt>
                <c:pt idx="465">
                  <c:v>43757</c:v>
                </c:pt>
                <c:pt idx="466">
                  <c:v>43758</c:v>
                </c:pt>
                <c:pt idx="467">
                  <c:v>43759</c:v>
                </c:pt>
                <c:pt idx="468">
                  <c:v>43760</c:v>
                </c:pt>
                <c:pt idx="469">
                  <c:v>43761</c:v>
                </c:pt>
                <c:pt idx="470">
                  <c:v>43762</c:v>
                </c:pt>
                <c:pt idx="471">
                  <c:v>43763</c:v>
                </c:pt>
                <c:pt idx="472">
                  <c:v>43764</c:v>
                </c:pt>
                <c:pt idx="473">
                  <c:v>43765</c:v>
                </c:pt>
                <c:pt idx="474">
                  <c:v>43766</c:v>
                </c:pt>
                <c:pt idx="475">
                  <c:v>43767</c:v>
                </c:pt>
                <c:pt idx="476">
                  <c:v>43768</c:v>
                </c:pt>
                <c:pt idx="477">
                  <c:v>43769</c:v>
                </c:pt>
                <c:pt idx="478">
                  <c:v>43770</c:v>
                </c:pt>
                <c:pt idx="479">
                  <c:v>43771</c:v>
                </c:pt>
                <c:pt idx="480">
                  <c:v>43772</c:v>
                </c:pt>
                <c:pt idx="481">
                  <c:v>43773</c:v>
                </c:pt>
                <c:pt idx="482">
                  <c:v>43774</c:v>
                </c:pt>
                <c:pt idx="483">
                  <c:v>43775</c:v>
                </c:pt>
                <c:pt idx="484">
                  <c:v>43776</c:v>
                </c:pt>
                <c:pt idx="485">
                  <c:v>43777</c:v>
                </c:pt>
                <c:pt idx="486">
                  <c:v>43778</c:v>
                </c:pt>
                <c:pt idx="487">
                  <c:v>43779</c:v>
                </c:pt>
                <c:pt idx="488">
                  <c:v>43780</c:v>
                </c:pt>
                <c:pt idx="489">
                  <c:v>43781</c:v>
                </c:pt>
                <c:pt idx="490">
                  <c:v>43782</c:v>
                </c:pt>
                <c:pt idx="491">
                  <c:v>43783</c:v>
                </c:pt>
                <c:pt idx="492">
                  <c:v>43784</c:v>
                </c:pt>
                <c:pt idx="493">
                  <c:v>43785</c:v>
                </c:pt>
                <c:pt idx="494">
                  <c:v>43786</c:v>
                </c:pt>
                <c:pt idx="495">
                  <c:v>43787</c:v>
                </c:pt>
                <c:pt idx="496">
                  <c:v>43788</c:v>
                </c:pt>
                <c:pt idx="497">
                  <c:v>43789</c:v>
                </c:pt>
                <c:pt idx="498">
                  <c:v>43790</c:v>
                </c:pt>
                <c:pt idx="499">
                  <c:v>43791</c:v>
                </c:pt>
              </c:numCache>
            </c:numRef>
          </c:cat>
          <c:val>
            <c:numRef>
              <c:f>'איור 6 נתונים'!$D$4:$D$4000</c:f>
              <c:numCache>
                <c:formatCode>#,##0.00</c:formatCode>
                <c:ptCount val="3997"/>
                <c:pt idx="0">
                  <c:v>79.8515927455</c:v>
                </c:pt>
                <c:pt idx="1">
                  <c:v>79.939175320199993</c:v>
                </c:pt>
                <c:pt idx="2">
                  <c:v>79.645307583399997</c:v>
                </c:pt>
                <c:pt idx="3">
                  <c:v>79.645307583399997</c:v>
                </c:pt>
                <c:pt idx="4">
                  <c:v>79.645307583399997</c:v>
                </c:pt>
                <c:pt idx="5">
                  <c:v>79.863058029499996</c:v>
                </c:pt>
                <c:pt idx="6">
                  <c:v>79.595693547400003</c:v>
                </c:pt>
                <c:pt idx="7">
                  <c:v>79.521392918100005</c:v>
                </c:pt>
                <c:pt idx="8">
                  <c:v>79.499916699400003</c:v>
                </c:pt>
                <c:pt idx="9">
                  <c:v>79.541955256700007</c:v>
                </c:pt>
                <c:pt idx="10">
                  <c:v>79.541955256700007</c:v>
                </c:pt>
                <c:pt idx="11">
                  <c:v>79.541955256700007</c:v>
                </c:pt>
                <c:pt idx="12">
                  <c:v>79.534356137700001</c:v>
                </c:pt>
                <c:pt idx="13">
                  <c:v>79.835237723500001</c:v>
                </c:pt>
                <c:pt idx="14">
                  <c:v>79.685092882500001</c:v>
                </c:pt>
                <c:pt idx="15">
                  <c:v>79.702806122300004</c:v>
                </c:pt>
                <c:pt idx="16">
                  <c:v>80.060150502699997</c:v>
                </c:pt>
                <c:pt idx="17">
                  <c:v>80.060150502699997</c:v>
                </c:pt>
                <c:pt idx="18">
                  <c:v>80.060150502699997</c:v>
                </c:pt>
                <c:pt idx="19">
                  <c:v>80.205816090599996</c:v>
                </c:pt>
                <c:pt idx="20">
                  <c:v>80.240546408900002</c:v>
                </c:pt>
                <c:pt idx="21">
                  <c:v>80.387765294000005</c:v>
                </c:pt>
                <c:pt idx="22">
                  <c:v>80.306792708499998</c:v>
                </c:pt>
                <c:pt idx="23">
                  <c:v>80.294262618199994</c:v>
                </c:pt>
                <c:pt idx="24">
                  <c:v>80.294262618199994</c:v>
                </c:pt>
                <c:pt idx="25">
                  <c:v>80.294262618199994</c:v>
                </c:pt>
                <c:pt idx="26">
                  <c:v>80.453238869700002</c:v>
                </c:pt>
                <c:pt idx="27">
                  <c:v>80.256198834200006</c:v>
                </c:pt>
                <c:pt idx="28">
                  <c:v>79.929827298199996</c:v>
                </c:pt>
                <c:pt idx="29">
                  <c:v>79.800539534799995</c:v>
                </c:pt>
                <c:pt idx="30">
                  <c:v>79.218813518399998</c:v>
                </c:pt>
                <c:pt idx="31">
                  <c:v>79.218813518399998</c:v>
                </c:pt>
                <c:pt idx="32">
                  <c:v>79.218813518399998</c:v>
                </c:pt>
                <c:pt idx="33">
                  <c:v>78.761792984400003</c:v>
                </c:pt>
                <c:pt idx="34">
                  <c:v>78.657836399600001</c:v>
                </c:pt>
                <c:pt idx="35">
                  <c:v>78.599899237900004</c:v>
                </c:pt>
                <c:pt idx="36">
                  <c:v>78.809837420999997</c:v>
                </c:pt>
                <c:pt idx="37">
                  <c:v>78.492395100799996</c:v>
                </c:pt>
                <c:pt idx="38">
                  <c:v>78.492395100799996</c:v>
                </c:pt>
                <c:pt idx="39">
                  <c:v>78.492395100799996</c:v>
                </c:pt>
                <c:pt idx="40">
                  <c:v>78.281304173099997</c:v>
                </c:pt>
                <c:pt idx="41">
                  <c:v>78.371594152200004</c:v>
                </c:pt>
                <c:pt idx="42">
                  <c:v>78.162711291299999</c:v>
                </c:pt>
                <c:pt idx="43">
                  <c:v>78.002073655100006</c:v>
                </c:pt>
                <c:pt idx="44">
                  <c:v>78.023633518300002</c:v>
                </c:pt>
                <c:pt idx="45">
                  <c:v>78.023633518300002</c:v>
                </c:pt>
                <c:pt idx="46">
                  <c:v>78.023633518300002</c:v>
                </c:pt>
                <c:pt idx="47">
                  <c:v>78.200666850900006</c:v>
                </c:pt>
                <c:pt idx="48">
                  <c:v>78.072637008200005</c:v>
                </c:pt>
                <c:pt idx="49">
                  <c:v>78.230372515100001</c:v>
                </c:pt>
                <c:pt idx="50">
                  <c:v>77.489180371000003</c:v>
                </c:pt>
                <c:pt idx="51">
                  <c:v>77.338692439499994</c:v>
                </c:pt>
                <c:pt idx="52">
                  <c:v>77.338692439499994</c:v>
                </c:pt>
                <c:pt idx="53">
                  <c:v>77.338692439499994</c:v>
                </c:pt>
                <c:pt idx="54">
                  <c:v>77.368325016599997</c:v>
                </c:pt>
                <c:pt idx="55">
                  <c:v>77.275685026800005</c:v>
                </c:pt>
                <c:pt idx="56">
                  <c:v>77.181279849000006</c:v>
                </c:pt>
                <c:pt idx="57">
                  <c:v>76.865393147000006</c:v>
                </c:pt>
                <c:pt idx="58">
                  <c:v>76.662175308499997</c:v>
                </c:pt>
                <c:pt idx="59">
                  <c:v>76.662175308499997</c:v>
                </c:pt>
                <c:pt idx="60">
                  <c:v>76.662175308499997</c:v>
                </c:pt>
                <c:pt idx="61">
                  <c:v>76.662175308499997</c:v>
                </c:pt>
                <c:pt idx="62">
                  <c:v>76.662175308499997</c:v>
                </c:pt>
                <c:pt idx="63">
                  <c:v>76.741897457199997</c:v>
                </c:pt>
                <c:pt idx="64">
                  <c:v>76.652987066199998</c:v>
                </c:pt>
                <c:pt idx="65">
                  <c:v>76.7520859153</c:v>
                </c:pt>
                <c:pt idx="66">
                  <c:v>76.7520859153</c:v>
                </c:pt>
                <c:pt idx="67">
                  <c:v>76.7520859153</c:v>
                </c:pt>
                <c:pt idx="68">
                  <c:v>76.917052865100004</c:v>
                </c:pt>
                <c:pt idx="69">
                  <c:v>76.917052865100004</c:v>
                </c:pt>
                <c:pt idx="70">
                  <c:v>76.917052865100004</c:v>
                </c:pt>
                <c:pt idx="71">
                  <c:v>77.193047357099999</c:v>
                </c:pt>
                <c:pt idx="72">
                  <c:v>77.1559214631</c:v>
                </c:pt>
                <c:pt idx="73">
                  <c:v>77.1559214631</c:v>
                </c:pt>
                <c:pt idx="74">
                  <c:v>77.1559214631</c:v>
                </c:pt>
                <c:pt idx="75">
                  <c:v>77.1559214631</c:v>
                </c:pt>
                <c:pt idx="76">
                  <c:v>77.255915595499999</c:v>
                </c:pt>
                <c:pt idx="77">
                  <c:v>77.226842252500006</c:v>
                </c:pt>
                <c:pt idx="78">
                  <c:v>77.539370250199994</c:v>
                </c:pt>
                <c:pt idx="79">
                  <c:v>78.040833046000003</c:v>
                </c:pt>
                <c:pt idx="80">
                  <c:v>78.040833046000003</c:v>
                </c:pt>
                <c:pt idx="81">
                  <c:v>78.040833046000003</c:v>
                </c:pt>
                <c:pt idx="82">
                  <c:v>78.040833046000003</c:v>
                </c:pt>
                <c:pt idx="83">
                  <c:v>78.238758810700006</c:v>
                </c:pt>
                <c:pt idx="84">
                  <c:v>78.087726703499996</c:v>
                </c:pt>
                <c:pt idx="85">
                  <c:v>77.846662768300007</c:v>
                </c:pt>
                <c:pt idx="86">
                  <c:v>77.693301183800003</c:v>
                </c:pt>
                <c:pt idx="87">
                  <c:v>77.693301183800003</c:v>
                </c:pt>
                <c:pt idx="88">
                  <c:v>77.693301183800003</c:v>
                </c:pt>
                <c:pt idx="89">
                  <c:v>77.311086545600006</c:v>
                </c:pt>
                <c:pt idx="90">
                  <c:v>77.734839851399997</c:v>
                </c:pt>
                <c:pt idx="91">
                  <c:v>77.590340236399996</c:v>
                </c:pt>
                <c:pt idx="92">
                  <c:v>78.016636893599994</c:v>
                </c:pt>
                <c:pt idx="93">
                  <c:v>77.965595220899999</c:v>
                </c:pt>
                <c:pt idx="94">
                  <c:v>77.965595220899999</c:v>
                </c:pt>
                <c:pt idx="95">
                  <c:v>77.965595220899999</c:v>
                </c:pt>
                <c:pt idx="96">
                  <c:v>78.037580650500004</c:v>
                </c:pt>
                <c:pt idx="97">
                  <c:v>78.473093369400004</c:v>
                </c:pt>
                <c:pt idx="98">
                  <c:v>78.498214110000006</c:v>
                </c:pt>
                <c:pt idx="99">
                  <c:v>78.5222018109</c:v>
                </c:pt>
                <c:pt idx="100">
                  <c:v>78.583784247200001</c:v>
                </c:pt>
                <c:pt idx="101">
                  <c:v>78.583784247200001</c:v>
                </c:pt>
                <c:pt idx="102">
                  <c:v>78.583784247200001</c:v>
                </c:pt>
                <c:pt idx="103">
                  <c:v>78.387962658800006</c:v>
                </c:pt>
                <c:pt idx="104">
                  <c:v>78.650191840600002</c:v>
                </c:pt>
                <c:pt idx="105">
                  <c:v>78.645412330200003</c:v>
                </c:pt>
                <c:pt idx="106">
                  <c:v>78.950085738499993</c:v>
                </c:pt>
                <c:pt idx="107">
                  <c:v>79.042463550500003</c:v>
                </c:pt>
                <c:pt idx="108">
                  <c:v>79.042463550500003</c:v>
                </c:pt>
                <c:pt idx="109">
                  <c:v>79.042463550500003</c:v>
                </c:pt>
                <c:pt idx="110">
                  <c:v>79.233691757200006</c:v>
                </c:pt>
                <c:pt idx="111">
                  <c:v>79.233691757200006</c:v>
                </c:pt>
                <c:pt idx="112">
                  <c:v>79.351446883700007</c:v>
                </c:pt>
                <c:pt idx="113">
                  <c:v>79.241869706299994</c:v>
                </c:pt>
                <c:pt idx="114">
                  <c:v>79.317430930300006</c:v>
                </c:pt>
                <c:pt idx="115">
                  <c:v>79.317430930300006</c:v>
                </c:pt>
                <c:pt idx="116">
                  <c:v>79.317430930300006</c:v>
                </c:pt>
                <c:pt idx="117">
                  <c:v>79.239707865100002</c:v>
                </c:pt>
                <c:pt idx="118">
                  <c:v>79.215079035599999</c:v>
                </c:pt>
                <c:pt idx="119">
                  <c:v>79.037499241999996</c:v>
                </c:pt>
                <c:pt idx="120">
                  <c:v>78.872276188800001</c:v>
                </c:pt>
                <c:pt idx="121">
                  <c:v>78.733308132000005</c:v>
                </c:pt>
                <c:pt idx="122">
                  <c:v>78.733308132000005</c:v>
                </c:pt>
                <c:pt idx="123">
                  <c:v>78.733308132000005</c:v>
                </c:pt>
                <c:pt idx="124">
                  <c:v>78.334436838200006</c:v>
                </c:pt>
                <c:pt idx="125">
                  <c:v>78.577345162599997</c:v>
                </c:pt>
                <c:pt idx="126">
                  <c:v>78.834371789200006</c:v>
                </c:pt>
                <c:pt idx="127">
                  <c:v>78.916549507400006</c:v>
                </c:pt>
                <c:pt idx="128">
                  <c:v>79.516925522299999</c:v>
                </c:pt>
                <c:pt idx="129">
                  <c:v>79.516925522299999</c:v>
                </c:pt>
                <c:pt idx="130">
                  <c:v>79.516925522299999</c:v>
                </c:pt>
                <c:pt idx="131">
                  <c:v>79.610466103299999</c:v>
                </c:pt>
                <c:pt idx="132">
                  <c:v>79.787286454799997</c:v>
                </c:pt>
                <c:pt idx="133">
                  <c:v>80.216055670299994</c:v>
                </c:pt>
                <c:pt idx="134">
                  <c:v>80.039053424299993</c:v>
                </c:pt>
                <c:pt idx="135">
                  <c:v>80.1214472833</c:v>
                </c:pt>
                <c:pt idx="136">
                  <c:v>80.1214472833</c:v>
                </c:pt>
                <c:pt idx="137">
                  <c:v>80.1214472833</c:v>
                </c:pt>
                <c:pt idx="138">
                  <c:v>79.932366052999996</c:v>
                </c:pt>
                <c:pt idx="139">
                  <c:v>79.706808064900002</c:v>
                </c:pt>
                <c:pt idx="140">
                  <c:v>79.750607610700001</c:v>
                </c:pt>
                <c:pt idx="141">
                  <c:v>79.631965276000003</c:v>
                </c:pt>
                <c:pt idx="142">
                  <c:v>79.411571491100005</c:v>
                </c:pt>
                <c:pt idx="143">
                  <c:v>79.411571491100005</c:v>
                </c:pt>
                <c:pt idx="144">
                  <c:v>79.411571491100005</c:v>
                </c:pt>
                <c:pt idx="145">
                  <c:v>79.720499423899994</c:v>
                </c:pt>
                <c:pt idx="146">
                  <c:v>80.164313800000002</c:v>
                </c:pt>
                <c:pt idx="147">
                  <c:v>79.845454399999994</c:v>
                </c:pt>
                <c:pt idx="148">
                  <c:v>79.8407974</c:v>
                </c:pt>
                <c:pt idx="149">
                  <c:v>80.114702300000005</c:v>
                </c:pt>
                <c:pt idx="150">
                  <c:v>80.114702300000005</c:v>
                </c:pt>
                <c:pt idx="151">
                  <c:v>80.114702300000005</c:v>
                </c:pt>
                <c:pt idx="152">
                  <c:v>79.943626399999999</c:v>
                </c:pt>
                <c:pt idx="153">
                  <c:v>80.246207600000005</c:v>
                </c:pt>
                <c:pt idx="154">
                  <c:v>80.059609399999999</c:v>
                </c:pt>
                <c:pt idx="155">
                  <c:v>80.391316799999998</c:v>
                </c:pt>
                <c:pt idx="156">
                  <c:v>80.472291600000005</c:v>
                </c:pt>
                <c:pt idx="157">
                  <c:v>80.472291600000005</c:v>
                </c:pt>
                <c:pt idx="158">
                  <c:v>80.472291600000005</c:v>
                </c:pt>
                <c:pt idx="159">
                  <c:v>80.765268500000005</c:v>
                </c:pt>
                <c:pt idx="160">
                  <c:v>80.635665799999998</c:v>
                </c:pt>
                <c:pt idx="161">
                  <c:v>80.515820300000001</c:v>
                </c:pt>
                <c:pt idx="162">
                  <c:v>80.782920899999993</c:v>
                </c:pt>
                <c:pt idx="163">
                  <c:v>81.091803100000007</c:v>
                </c:pt>
                <c:pt idx="164">
                  <c:v>81.091803100000007</c:v>
                </c:pt>
                <c:pt idx="165">
                  <c:v>81.091803100000007</c:v>
                </c:pt>
                <c:pt idx="166">
                  <c:v>80.903486099999995</c:v>
                </c:pt>
                <c:pt idx="167">
                  <c:v>80.903486099999995</c:v>
                </c:pt>
                <c:pt idx="168">
                  <c:v>80.882994701599998</c:v>
                </c:pt>
                <c:pt idx="169">
                  <c:v>81.065050045899994</c:v>
                </c:pt>
                <c:pt idx="170">
                  <c:v>81.023168472799995</c:v>
                </c:pt>
                <c:pt idx="171">
                  <c:v>81.023168472799995</c:v>
                </c:pt>
                <c:pt idx="172">
                  <c:v>81.023168472799995</c:v>
                </c:pt>
                <c:pt idx="173">
                  <c:v>80.610694179600003</c:v>
                </c:pt>
                <c:pt idx="174">
                  <c:v>80.610694179600003</c:v>
                </c:pt>
                <c:pt idx="175">
                  <c:v>80.465363564100002</c:v>
                </c:pt>
                <c:pt idx="176">
                  <c:v>80.111864452099994</c:v>
                </c:pt>
                <c:pt idx="177">
                  <c:v>79.889945245199996</c:v>
                </c:pt>
                <c:pt idx="178">
                  <c:v>79.889945245199996</c:v>
                </c:pt>
                <c:pt idx="179">
                  <c:v>79.889945245199996</c:v>
                </c:pt>
                <c:pt idx="180">
                  <c:v>79.583276831099994</c:v>
                </c:pt>
                <c:pt idx="181">
                  <c:v>79.608961235899997</c:v>
                </c:pt>
                <c:pt idx="182">
                  <c:v>79.243009959999995</c:v>
                </c:pt>
                <c:pt idx="183">
                  <c:v>79.170186135099996</c:v>
                </c:pt>
                <c:pt idx="184">
                  <c:v>79.399738492599994</c:v>
                </c:pt>
                <c:pt idx="185">
                  <c:v>79.399738492599994</c:v>
                </c:pt>
                <c:pt idx="186">
                  <c:v>79.399738492599994</c:v>
                </c:pt>
                <c:pt idx="187">
                  <c:v>78.842603706700004</c:v>
                </c:pt>
                <c:pt idx="188">
                  <c:v>79.111824800400001</c:v>
                </c:pt>
                <c:pt idx="189">
                  <c:v>79.2290400973</c:v>
                </c:pt>
                <c:pt idx="190">
                  <c:v>79.486398471100003</c:v>
                </c:pt>
                <c:pt idx="191">
                  <c:v>79.558083234899996</c:v>
                </c:pt>
                <c:pt idx="192">
                  <c:v>79.558083234899996</c:v>
                </c:pt>
                <c:pt idx="193">
                  <c:v>79.558083234899996</c:v>
                </c:pt>
                <c:pt idx="194">
                  <c:v>79.551358588599996</c:v>
                </c:pt>
                <c:pt idx="195">
                  <c:v>79.350876217800007</c:v>
                </c:pt>
                <c:pt idx="196">
                  <c:v>79.301545332399996</c:v>
                </c:pt>
                <c:pt idx="197">
                  <c:v>79.296720830300004</c:v>
                </c:pt>
                <c:pt idx="198">
                  <c:v>79.370956742999994</c:v>
                </c:pt>
                <c:pt idx="199">
                  <c:v>79.370956742999994</c:v>
                </c:pt>
                <c:pt idx="200">
                  <c:v>79.370956742999994</c:v>
                </c:pt>
                <c:pt idx="201">
                  <c:v>79.530785052200002</c:v>
                </c:pt>
                <c:pt idx="202">
                  <c:v>79.4883124025</c:v>
                </c:pt>
                <c:pt idx="203">
                  <c:v>79.381561224699993</c:v>
                </c:pt>
                <c:pt idx="204">
                  <c:v>79.061357664100001</c:v>
                </c:pt>
                <c:pt idx="205">
                  <c:v>78.696982613399996</c:v>
                </c:pt>
                <c:pt idx="206">
                  <c:v>78.696982613399996</c:v>
                </c:pt>
                <c:pt idx="207">
                  <c:v>78.696982613399996</c:v>
                </c:pt>
                <c:pt idx="208">
                  <c:v>78.498872080400005</c:v>
                </c:pt>
                <c:pt idx="209">
                  <c:v>78.089861400399997</c:v>
                </c:pt>
                <c:pt idx="210">
                  <c:v>78.154663492799997</c:v>
                </c:pt>
                <c:pt idx="211">
                  <c:v>78.147540039700004</c:v>
                </c:pt>
                <c:pt idx="212">
                  <c:v>78.279153296399997</c:v>
                </c:pt>
                <c:pt idx="213">
                  <c:v>78.279153296399997</c:v>
                </c:pt>
                <c:pt idx="214">
                  <c:v>78.279153296399997</c:v>
                </c:pt>
                <c:pt idx="215">
                  <c:v>78.364414678100005</c:v>
                </c:pt>
                <c:pt idx="216">
                  <c:v>78.331763706700002</c:v>
                </c:pt>
                <c:pt idx="217">
                  <c:v>78.294844267299993</c:v>
                </c:pt>
                <c:pt idx="218">
                  <c:v>78.576337016799997</c:v>
                </c:pt>
                <c:pt idx="219">
                  <c:v>78.166555948199999</c:v>
                </c:pt>
                <c:pt idx="220">
                  <c:v>78.166555948199999</c:v>
                </c:pt>
                <c:pt idx="221">
                  <c:v>78.166555948199999</c:v>
                </c:pt>
                <c:pt idx="222">
                  <c:v>77.9082603672</c:v>
                </c:pt>
                <c:pt idx="223">
                  <c:v>77.993859761500005</c:v>
                </c:pt>
                <c:pt idx="224">
                  <c:v>77.988443951400001</c:v>
                </c:pt>
                <c:pt idx="225">
                  <c:v>78.004457025799994</c:v>
                </c:pt>
                <c:pt idx="226">
                  <c:v>77.859172598599997</c:v>
                </c:pt>
                <c:pt idx="227">
                  <c:v>77.859172598599997</c:v>
                </c:pt>
                <c:pt idx="228">
                  <c:v>77.859172598599997</c:v>
                </c:pt>
                <c:pt idx="229">
                  <c:v>77.862037017199995</c:v>
                </c:pt>
                <c:pt idx="230">
                  <c:v>78.269157985500001</c:v>
                </c:pt>
                <c:pt idx="231">
                  <c:v>78.320007099999998</c:v>
                </c:pt>
                <c:pt idx="232">
                  <c:v>78.020058528700005</c:v>
                </c:pt>
                <c:pt idx="233">
                  <c:v>78.241934784899996</c:v>
                </c:pt>
                <c:pt idx="234">
                  <c:v>78.241934784899996</c:v>
                </c:pt>
                <c:pt idx="235">
                  <c:v>78.241934784899996</c:v>
                </c:pt>
                <c:pt idx="236">
                  <c:v>78.119803641700003</c:v>
                </c:pt>
                <c:pt idx="237">
                  <c:v>77.938402858200007</c:v>
                </c:pt>
                <c:pt idx="238">
                  <c:v>77.813881145400003</c:v>
                </c:pt>
                <c:pt idx="239">
                  <c:v>77.751539164500002</c:v>
                </c:pt>
                <c:pt idx="240">
                  <c:v>77.782512414199999</c:v>
                </c:pt>
                <c:pt idx="241">
                  <c:v>77.782512414199999</c:v>
                </c:pt>
                <c:pt idx="242">
                  <c:v>77.782512414199999</c:v>
                </c:pt>
                <c:pt idx="243">
                  <c:v>77.680262546700007</c:v>
                </c:pt>
                <c:pt idx="244">
                  <c:v>77.817547523599998</c:v>
                </c:pt>
                <c:pt idx="245">
                  <c:v>77.800382909299998</c:v>
                </c:pt>
                <c:pt idx="246">
                  <c:v>77.463453777200002</c:v>
                </c:pt>
                <c:pt idx="247">
                  <c:v>77.611783748999997</c:v>
                </c:pt>
                <c:pt idx="248">
                  <c:v>77.611783748999997</c:v>
                </c:pt>
                <c:pt idx="249">
                  <c:v>77.611783748999997</c:v>
                </c:pt>
                <c:pt idx="250">
                  <c:v>77.688686455600006</c:v>
                </c:pt>
                <c:pt idx="251">
                  <c:v>77.795324187999995</c:v>
                </c:pt>
                <c:pt idx="252">
                  <c:v>77.8772828285</c:v>
                </c:pt>
                <c:pt idx="253">
                  <c:v>77.8772828285</c:v>
                </c:pt>
                <c:pt idx="254">
                  <c:v>77.8772828285</c:v>
                </c:pt>
                <c:pt idx="255">
                  <c:v>77.8772828285</c:v>
                </c:pt>
                <c:pt idx="256">
                  <c:v>77.8772828285</c:v>
                </c:pt>
                <c:pt idx="257">
                  <c:v>77.925717215500001</c:v>
                </c:pt>
                <c:pt idx="258">
                  <c:v>77.923238492600007</c:v>
                </c:pt>
                <c:pt idx="259">
                  <c:v>78.168870712100002</c:v>
                </c:pt>
                <c:pt idx="260">
                  <c:v>77.950994394399999</c:v>
                </c:pt>
                <c:pt idx="261">
                  <c:v>77.811944522700003</c:v>
                </c:pt>
                <c:pt idx="262">
                  <c:v>77.811944522700003</c:v>
                </c:pt>
                <c:pt idx="263">
                  <c:v>77.811944522700003</c:v>
                </c:pt>
                <c:pt idx="264">
                  <c:v>77.799735585500002</c:v>
                </c:pt>
                <c:pt idx="265">
                  <c:v>77.633652659600003</c:v>
                </c:pt>
                <c:pt idx="266">
                  <c:v>77.288056215400005</c:v>
                </c:pt>
                <c:pt idx="267">
                  <c:v>77.259585717600004</c:v>
                </c:pt>
                <c:pt idx="268">
                  <c:v>76.880116831899997</c:v>
                </c:pt>
                <c:pt idx="269">
                  <c:v>76.880116831899997</c:v>
                </c:pt>
                <c:pt idx="270">
                  <c:v>76.880116831899997</c:v>
                </c:pt>
                <c:pt idx="271">
                  <c:v>76.709593833100001</c:v>
                </c:pt>
                <c:pt idx="272">
                  <c:v>76.709593833100001</c:v>
                </c:pt>
                <c:pt idx="273">
                  <c:v>76.808686641199998</c:v>
                </c:pt>
                <c:pt idx="274">
                  <c:v>76.904012444000003</c:v>
                </c:pt>
                <c:pt idx="275">
                  <c:v>76.791780333600002</c:v>
                </c:pt>
                <c:pt idx="276">
                  <c:v>76.791780333600002</c:v>
                </c:pt>
                <c:pt idx="277">
                  <c:v>76.791780333600002</c:v>
                </c:pt>
                <c:pt idx="278">
                  <c:v>76.445569895999995</c:v>
                </c:pt>
                <c:pt idx="279">
                  <c:v>76.306833385700003</c:v>
                </c:pt>
                <c:pt idx="280">
                  <c:v>76.765687081099998</c:v>
                </c:pt>
                <c:pt idx="281">
                  <c:v>76.825012615999995</c:v>
                </c:pt>
                <c:pt idx="282">
                  <c:v>76.825012615999995</c:v>
                </c:pt>
                <c:pt idx="283">
                  <c:v>76.825012615999995</c:v>
                </c:pt>
                <c:pt idx="284">
                  <c:v>76.825012615999995</c:v>
                </c:pt>
                <c:pt idx="285">
                  <c:v>76.825012615999995</c:v>
                </c:pt>
                <c:pt idx="286">
                  <c:v>76.850079558499999</c:v>
                </c:pt>
                <c:pt idx="287">
                  <c:v>77.1974075806</c:v>
                </c:pt>
                <c:pt idx="288">
                  <c:v>77.202487273700001</c:v>
                </c:pt>
                <c:pt idx="289">
                  <c:v>77.202487273700001</c:v>
                </c:pt>
                <c:pt idx="290">
                  <c:v>77.202487273700001</c:v>
                </c:pt>
                <c:pt idx="291">
                  <c:v>77.202487273700001</c:v>
                </c:pt>
                <c:pt idx="292">
                  <c:v>77.0357161373</c:v>
                </c:pt>
                <c:pt idx="293">
                  <c:v>76.940722062399999</c:v>
                </c:pt>
                <c:pt idx="294">
                  <c:v>76.577616567099994</c:v>
                </c:pt>
                <c:pt idx="295">
                  <c:v>76.728205750599997</c:v>
                </c:pt>
                <c:pt idx="296">
                  <c:v>76.658728248399996</c:v>
                </c:pt>
                <c:pt idx="297">
                  <c:v>76.658728248399996</c:v>
                </c:pt>
                <c:pt idx="298">
                  <c:v>76.658728248399996</c:v>
                </c:pt>
                <c:pt idx="299">
                  <c:v>76.509708866500006</c:v>
                </c:pt>
                <c:pt idx="300">
                  <c:v>76.299856476299993</c:v>
                </c:pt>
                <c:pt idx="301">
                  <c:v>76.259540261699996</c:v>
                </c:pt>
                <c:pt idx="302">
                  <c:v>76.259540261699996</c:v>
                </c:pt>
                <c:pt idx="303">
                  <c:v>75.898576833700005</c:v>
                </c:pt>
                <c:pt idx="304">
                  <c:v>75.898576833700005</c:v>
                </c:pt>
                <c:pt idx="305">
                  <c:v>75.898576833700005</c:v>
                </c:pt>
                <c:pt idx="306">
                  <c:v>75.835926365500001</c:v>
                </c:pt>
                <c:pt idx="307">
                  <c:v>75.988918434499993</c:v>
                </c:pt>
                <c:pt idx="308">
                  <c:v>75.770310109799993</c:v>
                </c:pt>
                <c:pt idx="309">
                  <c:v>75.722227028000006</c:v>
                </c:pt>
                <c:pt idx="310">
                  <c:v>75.758474685300001</c:v>
                </c:pt>
                <c:pt idx="311">
                  <c:v>75.758474685300001</c:v>
                </c:pt>
                <c:pt idx="312">
                  <c:v>75.758474685300001</c:v>
                </c:pt>
                <c:pt idx="313">
                  <c:v>75.649124095700003</c:v>
                </c:pt>
                <c:pt idx="314">
                  <c:v>76.134567271700007</c:v>
                </c:pt>
                <c:pt idx="315">
                  <c:v>76.445187202100001</c:v>
                </c:pt>
                <c:pt idx="316">
                  <c:v>76.391259121700003</c:v>
                </c:pt>
                <c:pt idx="317">
                  <c:v>76.351543599500005</c:v>
                </c:pt>
                <c:pt idx="318">
                  <c:v>76.351543599500005</c:v>
                </c:pt>
                <c:pt idx="319">
                  <c:v>76.351543599500005</c:v>
                </c:pt>
                <c:pt idx="320">
                  <c:v>76.351543599500005</c:v>
                </c:pt>
                <c:pt idx="321">
                  <c:v>76.581150559199997</c:v>
                </c:pt>
                <c:pt idx="322">
                  <c:v>76.535837944799994</c:v>
                </c:pt>
                <c:pt idx="323">
                  <c:v>76.639469066499998</c:v>
                </c:pt>
                <c:pt idx="324">
                  <c:v>76.962642208399998</c:v>
                </c:pt>
                <c:pt idx="325">
                  <c:v>76.962642208399998</c:v>
                </c:pt>
                <c:pt idx="326">
                  <c:v>76.962642208399998</c:v>
                </c:pt>
                <c:pt idx="327">
                  <c:v>77.112858604400003</c:v>
                </c:pt>
                <c:pt idx="328">
                  <c:v>76.903307981699996</c:v>
                </c:pt>
                <c:pt idx="329">
                  <c:v>76.984679310100006</c:v>
                </c:pt>
                <c:pt idx="330">
                  <c:v>76.731515444099998</c:v>
                </c:pt>
                <c:pt idx="331">
                  <c:v>76.791100686999997</c:v>
                </c:pt>
                <c:pt idx="332">
                  <c:v>76.791100686999997</c:v>
                </c:pt>
                <c:pt idx="333">
                  <c:v>76.791100686999997</c:v>
                </c:pt>
                <c:pt idx="334">
                  <c:v>76.457323164800002</c:v>
                </c:pt>
                <c:pt idx="335">
                  <c:v>76.439408524300006</c:v>
                </c:pt>
                <c:pt idx="336">
                  <c:v>76.482902294400006</c:v>
                </c:pt>
                <c:pt idx="337">
                  <c:v>76.579249846099998</c:v>
                </c:pt>
                <c:pt idx="338">
                  <c:v>76.697935273900001</c:v>
                </c:pt>
                <c:pt idx="339">
                  <c:v>76.697935273900001</c:v>
                </c:pt>
                <c:pt idx="340">
                  <c:v>76.697935273900001</c:v>
                </c:pt>
                <c:pt idx="341">
                  <c:v>76.747997002299996</c:v>
                </c:pt>
                <c:pt idx="342">
                  <c:v>76.7118434068</c:v>
                </c:pt>
                <c:pt idx="343">
                  <c:v>76.751387629999996</c:v>
                </c:pt>
                <c:pt idx="344">
                  <c:v>76.489992249500006</c:v>
                </c:pt>
                <c:pt idx="345">
                  <c:v>76.823599443999996</c:v>
                </c:pt>
                <c:pt idx="346">
                  <c:v>76.823599443999996</c:v>
                </c:pt>
                <c:pt idx="347">
                  <c:v>76.823599443999996</c:v>
                </c:pt>
                <c:pt idx="348">
                  <c:v>77.373148235499997</c:v>
                </c:pt>
                <c:pt idx="349">
                  <c:v>77.302368780699993</c:v>
                </c:pt>
                <c:pt idx="350">
                  <c:v>76.999793697200005</c:v>
                </c:pt>
                <c:pt idx="351">
                  <c:v>76.8545955126</c:v>
                </c:pt>
                <c:pt idx="352">
                  <c:v>76.580459832299994</c:v>
                </c:pt>
                <c:pt idx="353">
                  <c:v>76.580459832299994</c:v>
                </c:pt>
                <c:pt idx="354">
                  <c:v>76.580459832299994</c:v>
                </c:pt>
                <c:pt idx="355">
                  <c:v>76.656657426199999</c:v>
                </c:pt>
                <c:pt idx="356">
                  <c:v>76.559888952199998</c:v>
                </c:pt>
                <c:pt idx="357">
                  <c:v>76.480570431199993</c:v>
                </c:pt>
                <c:pt idx="358">
                  <c:v>76.447025560399993</c:v>
                </c:pt>
                <c:pt idx="359">
                  <c:v>76.262107766200003</c:v>
                </c:pt>
                <c:pt idx="360">
                  <c:v>76.262107766200003</c:v>
                </c:pt>
                <c:pt idx="361">
                  <c:v>76.262107766200003</c:v>
                </c:pt>
                <c:pt idx="362">
                  <c:v>76.257874619199995</c:v>
                </c:pt>
                <c:pt idx="363">
                  <c:v>76.083537109000005</c:v>
                </c:pt>
                <c:pt idx="364">
                  <c:v>76.199218568000006</c:v>
                </c:pt>
                <c:pt idx="365">
                  <c:v>75.925710082400002</c:v>
                </c:pt>
                <c:pt idx="366">
                  <c:v>75.960189052299995</c:v>
                </c:pt>
                <c:pt idx="367">
                  <c:v>75.960189052299995</c:v>
                </c:pt>
                <c:pt idx="368">
                  <c:v>75.960189052299995</c:v>
                </c:pt>
                <c:pt idx="369">
                  <c:v>75.763513198400005</c:v>
                </c:pt>
                <c:pt idx="370">
                  <c:v>75.6581934381</c:v>
                </c:pt>
                <c:pt idx="371">
                  <c:v>75.606208289400001</c:v>
                </c:pt>
                <c:pt idx="372">
                  <c:v>75.677798534299995</c:v>
                </c:pt>
                <c:pt idx="373">
                  <c:v>75.703707776599998</c:v>
                </c:pt>
                <c:pt idx="374">
                  <c:v>75.703707776599998</c:v>
                </c:pt>
                <c:pt idx="375">
                  <c:v>75.703707776599998</c:v>
                </c:pt>
                <c:pt idx="376">
                  <c:v>75.537455375199997</c:v>
                </c:pt>
                <c:pt idx="377">
                  <c:v>75.476409150099997</c:v>
                </c:pt>
                <c:pt idx="378">
                  <c:v>75.0412216215</c:v>
                </c:pt>
                <c:pt idx="379">
                  <c:v>75.103851237900003</c:v>
                </c:pt>
                <c:pt idx="380">
                  <c:v>75.082669409000005</c:v>
                </c:pt>
                <c:pt idx="381">
                  <c:v>75.082669409000005</c:v>
                </c:pt>
                <c:pt idx="382">
                  <c:v>75.082669409000005</c:v>
                </c:pt>
                <c:pt idx="383">
                  <c:v>75.022384494299999</c:v>
                </c:pt>
                <c:pt idx="384">
                  <c:v>74.532318852100005</c:v>
                </c:pt>
                <c:pt idx="385">
                  <c:v>74.530910008600003</c:v>
                </c:pt>
                <c:pt idx="386">
                  <c:v>74.681120347499999</c:v>
                </c:pt>
                <c:pt idx="387">
                  <c:v>74.389234134399999</c:v>
                </c:pt>
                <c:pt idx="388">
                  <c:v>74.389234134399999</c:v>
                </c:pt>
                <c:pt idx="389">
                  <c:v>74.389234134399999</c:v>
                </c:pt>
                <c:pt idx="390">
                  <c:v>74.080740484499998</c:v>
                </c:pt>
                <c:pt idx="391">
                  <c:v>74.133425485900005</c:v>
                </c:pt>
                <c:pt idx="392">
                  <c:v>73.971765926900005</c:v>
                </c:pt>
                <c:pt idx="393">
                  <c:v>73.966434961499999</c:v>
                </c:pt>
                <c:pt idx="394">
                  <c:v>73.876669369499993</c:v>
                </c:pt>
                <c:pt idx="395">
                  <c:v>73.876669369499993</c:v>
                </c:pt>
                <c:pt idx="396">
                  <c:v>73.876669369499993</c:v>
                </c:pt>
                <c:pt idx="397">
                  <c:v>73.870935266399997</c:v>
                </c:pt>
                <c:pt idx="398">
                  <c:v>74.068785320499998</c:v>
                </c:pt>
                <c:pt idx="399">
                  <c:v>73.970440213700002</c:v>
                </c:pt>
                <c:pt idx="400">
                  <c:v>74.468009215400002</c:v>
                </c:pt>
                <c:pt idx="401">
                  <c:v>74.860282378199997</c:v>
                </c:pt>
                <c:pt idx="402">
                  <c:v>74.860282378199997</c:v>
                </c:pt>
                <c:pt idx="403">
                  <c:v>74.860282378199997</c:v>
                </c:pt>
                <c:pt idx="404">
                  <c:v>74.895900064200006</c:v>
                </c:pt>
                <c:pt idx="405">
                  <c:v>74.288923679899995</c:v>
                </c:pt>
                <c:pt idx="406">
                  <c:v>74.470335891600001</c:v>
                </c:pt>
                <c:pt idx="407">
                  <c:v>74.280048717300005</c:v>
                </c:pt>
                <c:pt idx="408">
                  <c:v>73.994565088800002</c:v>
                </c:pt>
                <c:pt idx="409">
                  <c:v>73.994565088800002</c:v>
                </c:pt>
                <c:pt idx="410">
                  <c:v>73.994565088800002</c:v>
                </c:pt>
                <c:pt idx="411">
                  <c:v>74.150160327500004</c:v>
                </c:pt>
                <c:pt idx="412">
                  <c:v>74.147557379999995</c:v>
                </c:pt>
                <c:pt idx="413">
                  <c:v>74.172492018699998</c:v>
                </c:pt>
                <c:pt idx="414">
                  <c:v>74.039690110199999</c:v>
                </c:pt>
                <c:pt idx="415">
                  <c:v>74.245133369100003</c:v>
                </c:pt>
                <c:pt idx="416">
                  <c:v>74.245133369100003</c:v>
                </c:pt>
                <c:pt idx="417">
                  <c:v>74.245133369100003</c:v>
                </c:pt>
                <c:pt idx="418">
                  <c:v>74.112701641399994</c:v>
                </c:pt>
                <c:pt idx="419">
                  <c:v>74.244860166099997</c:v>
                </c:pt>
                <c:pt idx="420">
                  <c:v>74.177305357799995</c:v>
                </c:pt>
                <c:pt idx="421">
                  <c:v>74.065927297299993</c:v>
                </c:pt>
                <c:pt idx="422">
                  <c:v>74.118342567400006</c:v>
                </c:pt>
                <c:pt idx="423">
                  <c:v>74.118342567400006</c:v>
                </c:pt>
                <c:pt idx="424">
                  <c:v>74.118342567400006</c:v>
                </c:pt>
                <c:pt idx="425">
                  <c:v>74.369594132000003</c:v>
                </c:pt>
                <c:pt idx="426">
                  <c:v>74.554946940700006</c:v>
                </c:pt>
                <c:pt idx="427">
                  <c:v>74.617499945299997</c:v>
                </c:pt>
                <c:pt idx="428">
                  <c:v>74.736684902999997</c:v>
                </c:pt>
                <c:pt idx="429">
                  <c:v>74.637104084200004</c:v>
                </c:pt>
                <c:pt idx="430">
                  <c:v>74.637104084200004</c:v>
                </c:pt>
                <c:pt idx="431">
                  <c:v>74.637104084200004</c:v>
                </c:pt>
                <c:pt idx="432">
                  <c:v>74.744344956299997</c:v>
                </c:pt>
                <c:pt idx="433">
                  <c:v>74.744344956299997</c:v>
                </c:pt>
                <c:pt idx="434">
                  <c:v>74.796169589100003</c:v>
                </c:pt>
                <c:pt idx="435">
                  <c:v>74.379530765499993</c:v>
                </c:pt>
                <c:pt idx="436">
                  <c:v>74.267923282699996</c:v>
                </c:pt>
                <c:pt idx="437">
                  <c:v>74.267923282699996</c:v>
                </c:pt>
                <c:pt idx="438">
                  <c:v>74.267923282699996</c:v>
                </c:pt>
                <c:pt idx="439">
                  <c:v>74.100398116999997</c:v>
                </c:pt>
                <c:pt idx="440">
                  <c:v>73.976995050900001</c:v>
                </c:pt>
                <c:pt idx="441">
                  <c:v>73.769878689799995</c:v>
                </c:pt>
                <c:pt idx="442">
                  <c:v>73.967220923400006</c:v>
                </c:pt>
                <c:pt idx="443">
                  <c:v>73.200752145899997</c:v>
                </c:pt>
                <c:pt idx="444">
                  <c:v>73.200752145899997</c:v>
                </c:pt>
                <c:pt idx="445">
                  <c:v>73.200752145899997</c:v>
                </c:pt>
                <c:pt idx="446">
                  <c:v>73.200752145899997</c:v>
                </c:pt>
                <c:pt idx="447">
                  <c:v>73.200752145899997</c:v>
                </c:pt>
                <c:pt idx="448">
                  <c:v>73.079255728899994</c:v>
                </c:pt>
                <c:pt idx="449">
                  <c:v>73.451445772300005</c:v>
                </c:pt>
                <c:pt idx="450">
                  <c:v>73.258625462599994</c:v>
                </c:pt>
                <c:pt idx="451">
                  <c:v>73.258625462599994</c:v>
                </c:pt>
                <c:pt idx="452">
                  <c:v>73.258625462599994</c:v>
                </c:pt>
                <c:pt idx="453">
                  <c:v>73.471460881100001</c:v>
                </c:pt>
                <c:pt idx="454">
                  <c:v>73.471460881100001</c:v>
                </c:pt>
                <c:pt idx="455">
                  <c:v>73.471460881100001</c:v>
                </c:pt>
                <c:pt idx="456">
                  <c:v>73.7406093078</c:v>
                </c:pt>
                <c:pt idx="457">
                  <c:v>73.981886216600003</c:v>
                </c:pt>
                <c:pt idx="458">
                  <c:v>73.981886216600003</c:v>
                </c:pt>
                <c:pt idx="459">
                  <c:v>73.981886216600003</c:v>
                </c:pt>
                <c:pt idx="460">
                  <c:v>73.981886216600003</c:v>
                </c:pt>
                <c:pt idx="461">
                  <c:v>74.095810413300001</c:v>
                </c:pt>
                <c:pt idx="462">
                  <c:v>74.556792228299997</c:v>
                </c:pt>
                <c:pt idx="463">
                  <c:v>74.942514685999996</c:v>
                </c:pt>
                <c:pt idx="464">
                  <c:v>74.942865337900002</c:v>
                </c:pt>
                <c:pt idx="465">
                  <c:v>74.942865337900002</c:v>
                </c:pt>
                <c:pt idx="466">
                  <c:v>74.942865337900002</c:v>
                </c:pt>
                <c:pt idx="467">
                  <c:v>74.942865337900002</c:v>
                </c:pt>
                <c:pt idx="468">
                  <c:v>75.093695391500006</c:v>
                </c:pt>
                <c:pt idx="469">
                  <c:v>75.045134064500004</c:v>
                </c:pt>
                <c:pt idx="470">
                  <c:v>74.797416618200003</c:v>
                </c:pt>
                <c:pt idx="471">
                  <c:v>75.083665312199997</c:v>
                </c:pt>
                <c:pt idx="472">
                  <c:v>75.083665312199997</c:v>
                </c:pt>
                <c:pt idx="473">
                  <c:v>75.083665312199997</c:v>
                </c:pt>
                <c:pt idx="474">
                  <c:v>74.903661881000005</c:v>
                </c:pt>
                <c:pt idx="475">
                  <c:v>74.898376712599998</c:v>
                </c:pt>
                <c:pt idx="476">
                  <c:v>74.950787734000002</c:v>
                </c:pt>
                <c:pt idx="477">
                  <c:v>75.115413444599994</c:v>
                </c:pt>
                <c:pt idx="478">
                  <c:v>74.933289714699995</c:v>
                </c:pt>
                <c:pt idx="479">
                  <c:v>74.933289714699995</c:v>
                </c:pt>
                <c:pt idx="480">
                  <c:v>74.933289714699995</c:v>
                </c:pt>
                <c:pt idx="481">
                  <c:v>75.058108174400004</c:v>
                </c:pt>
                <c:pt idx="482">
                  <c:v>74.485511947199996</c:v>
                </c:pt>
                <c:pt idx="483">
                  <c:v>74.170685030100003</c:v>
                </c:pt>
                <c:pt idx="484">
                  <c:v>74.075759503800001</c:v>
                </c:pt>
                <c:pt idx="485">
                  <c:v>74.130623105200002</c:v>
                </c:pt>
                <c:pt idx="486">
                  <c:v>74.130623105200002</c:v>
                </c:pt>
                <c:pt idx="487">
                  <c:v>74.130623105200002</c:v>
                </c:pt>
                <c:pt idx="488">
                  <c:v>74.1076140901</c:v>
                </c:pt>
                <c:pt idx="489">
                  <c:v>74.331809557599996</c:v>
                </c:pt>
                <c:pt idx="490">
                  <c:v>73.957487207699998</c:v>
                </c:pt>
                <c:pt idx="491">
                  <c:v>73.776652624799993</c:v>
                </c:pt>
                <c:pt idx="492">
                  <c:v>73.656942683500006</c:v>
                </c:pt>
                <c:pt idx="493">
                  <c:v>73.656942683500006</c:v>
                </c:pt>
                <c:pt idx="494">
                  <c:v>73.656942683500006</c:v>
                </c:pt>
                <c:pt idx="495">
                  <c:v>73.460797181800004</c:v>
                </c:pt>
                <c:pt idx="496">
                  <c:v>73.365945710399998</c:v>
                </c:pt>
                <c:pt idx="497">
                  <c:v>73.597803123700004</c:v>
                </c:pt>
                <c:pt idx="498">
                  <c:v>73.331893073399996</c:v>
                </c:pt>
                <c:pt idx="499">
                  <c:v>73.403784748099994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81-4AD3-81D9-8028A0191D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238400"/>
        <c:axId val="221240320"/>
      </c:lineChart>
      <c:lineChart>
        <c:grouping val="standard"/>
        <c:varyColors val="0"/>
        <c:ser>
          <c:idx val="0"/>
          <c:order val="0"/>
          <c:tx>
            <c:strRef>
              <c:f>'איור 6 נתונים'!$B$3</c:f>
              <c:strCache>
                <c:ptCount val="1"/>
                <c:pt idx="0">
                  <c:v>שקל-אירו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43292</c:v>
                </c:pt>
                <c:pt idx="1">
                  <c:v>43293</c:v>
                </c:pt>
                <c:pt idx="2">
                  <c:v>43294</c:v>
                </c:pt>
                <c:pt idx="3">
                  <c:v>43295</c:v>
                </c:pt>
                <c:pt idx="4">
                  <c:v>43296</c:v>
                </c:pt>
                <c:pt idx="5">
                  <c:v>43297</c:v>
                </c:pt>
                <c:pt idx="6">
                  <c:v>43298</c:v>
                </c:pt>
                <c:pt idx="7">
                  <c:v>43299</c:v>
                </c:pt>
                <c:pt idx="8">
                  <c:v>43300</c:v>
                </c:pt>
                <c:pt idx="9">
                  <c:v>43301</c:v>
                </c:pt>
                <c:pt idx="10">
                  <c:v>43302</c:v>
                </c:pt>
                <c:pt idx="11">
                  <c:v>43303</c:v>
                </c:pt>
                <c:pt idx="12">
                  <c:v>43304</c:v>
                </c:pt>
                <c:pt idx="13">
                  <c:v>43305</c:v>
                </c:pt>
                <c:pt idx="14">
                  <c:v>43306</c:v>
                </c:pt>
                <c:pt idx="15">
                  <c:v>43307</c:v>
                </c:pt>
                <c:pt idx="16">
                  <c:v>43308</c:v>
                </c:pt>
                <c:pt idx="17">
                  <c:v>43309</c:v>
                </c:pt>
                <c:pt idx="18">
                  <c:v>43310</c:v>
                </c:pt>
                <c:pt idx="19">
                  <c:v>43311</c:v>
                </c:pt>
                <c:pt idx="20">
                  <c:v>43312</c:v>
                </c:pt>
                <c:pt idx="21">
                  <c:v>43313</c:v>
                </c:pt>
                <c:pt idx="22">
                  <c:v>43314</c:v>
                </c:pt>
                <c:pt idx="23">
                  <c:v>43315</c:v>
                </c:pt>
                <c:pt idx="24">
                  <c:v>43316</c:v>
                </c:pt>
                <c:pt idx="25">
                  <c:v>43317</c:v>
                </c:pt>
                <c:pt idx="26">
                  <c:v>43318</c:v>
                </c:pt>
                <c:pt idx="27">
                  <c:v>43319</c:v>
                </c:pt>
                <c:pt idx="28">
                  <c:v>43320</c:v>
                </c:pt>
                <c:pt idx="29">
                  <c:v>43321</c:v>
                </c:pt>
                <c:pt idx="30">
                  <c:v>43322</c:v>
                </c:pt>
                <c:pt idx="31">
                  <c:v>43323</c:v>
                </c:pt>
                <c:pt idx="32">
                  <c:v>43324</c:v>
                </c:pt>
                <c:pt idx="33">
                  <c:v>43325</c:v>
                </c:pt>
                <c:pt idx="34">
                  <c:v>43326</c:v>
                </c:pt>
                <c:pt idx="35">
                  <c:v>43327</c:v>
                </c:pt>
                <c:pt idx="36">
                  <c:v>43328</c:v>
                </c:pt>
                <c:pt idx="37">
                  <c:v>43329</c:v>
                </c:pt>
                <c:pt idx="38">
                  <c:v>43330</c:v>
                </c:pt>
                <c:pt idx="39">
                  <c:v>43331</c:v>
                </c:pt>
                <c:pt idx="40">
                  <c:v>43332</c:v>
                </c:pt>
                <c:pt idx="41">
                  <c:v>43333</c:v>
                </c:pt>
                <c:pt idx="42">
                  <c:v>43334</c:v>
                </c:pt>
                <c:pt idx="43">
                  <c:v>43335</c:v>
                </c:pt>
                <c:pt idx="44">
                  <c:v>43336</c:v>
                </c:pt>
                <c:pt idx="45">
                  <c:v>43337</c:v>
                </c:pt>
                <c:pt idx="46">
                  <c:v>43338</c:v>
                </c:pt>
                <c:pt idx="47">
                  <c:v>43339</c:v>
                </c:pt>
                <c:pt idx="48">
                  <c:v>43340</c:v>
                </c:pt>
                <c:pt idx="49">
                  <c:v>43341</c:v>
                </c:pt>
                <c:pt idx="50">
                  <c:v>43342</c:v>
                </c:pt>
                <c:pt idx="51">
                  <c:v>43343</c:v>
                </c:pt>
                <c:pt idx="52">
                  <c:v>43344</c:v>
                </c:pt>
                <c:pt idx="53">
                  <c:v>43345</c:v>
                </c:pt>
                <c:pt idx="54">
                  <c:v>43346</c:v>
                </c:pt>
                <c:pt idx="55">
                  <c:v>43347</c:v>
                </c:pt>
                <c:pt idx="56">
                  <c:v>43348</c:v>
                </c:pt>
                <c:pt idx="57">
                  <c:v>43349</c:v>
                </c:pt>
                <c:pt idx="58">
                  <c:v>43350</c:v>
                </c:pt>
                <c:pt idx="59">
                  <c:v>43351</c:v>
                </c:pt>
                <c:pt idx="60">
                  <c:v>43352</c:v>
                </c:pt>
                <c:pt idx="61">
                  <c:v>43353</c:v>
                </c:pt>
                <c:pt idx="62">
                  <c:v>43354</c:v>
                </c:pt>
                <c:pt idx="63">
                  <c:v>43355</c:v>
                </c:pt>
                <c:pt idx="64">
                  <c:v>43356</c:v>
                </c:pt>
                <c:pt idx="65">
                  <c:v>43357</c:v>
                </c:pt>
                <c:pt idx="66">
                  <c:v>43358</c:v>
                </c:pt>
                <c:pt idx="67">
                  <c:v>43359</c:v>
                </c:pt>
                <c:pt idx="68">
                  <c:v>43360</c:v>
                </c:pt>
                <c:pt idx="69">
                  <c:v>43361</c:v>
                </c:pt>
                <c:pt idx="70">
                  <c:v>43362</c:v>
                </c:pt>
                <c:pt idx="71">
                  <c:v>43363</c:v>
                </c:pt>
                <c:pt idx="72">
                  <c:v>43364</c:v>
                </c:pt>
                <c:pt idx="73">
                  <c:v>43365</c:v>
                </c:pt>
                <c:pt idx="74">
                  <c:v>43366</c:v>
                </c:pt>
                <c:pt idx="75">
                  <c:v>43367</c:v>
                </c:pt>
                <c:pt idx="76">
                  <c:v>43368</c:v>
                </c:pt>
                <c:pt idx="77">
                  <c:v>43369</c:v>
                </c:pt>
                <c:pt idx="78">
                  <c:v>43370</c:v>
                </c:pt>
                <c:pt idx="79">
                  <c:v>43371</c:v>
                </c:pt>
                <c:pt idx="80">
                  <c:v>43372</c:v>
                </c:pt>
                <c:pt idx="81">
                  <c:v>43373</c:v>
                </c:pt>
                <c:pt idx="82">
                  <c:v>43374</c:v>
                </c:pt>
                <c:pt idx="83">
                  <c:v>43375</c:v>
                </c:pt>
                <c:pt idx="84">
                  <c:v>43376</c:v>
                </c:pt>
                <c:pt idx="85">
                  <c:v>43377</c:v>
                </c:pt>
                <c:pt idx="86">
                  <c:v>43378</c:v>
                </c:pt>
                <c:pt idx="87">
                  <c:v>43379</c:v>
                </c:pt>
                <c:pt idx="88">
                  <c:v>43380</c:v>
                </c:pt>
                <c:pt idx="89">
                  <c:v>43381</c:v>
                </c:pt>
                <c:pt idx="90">
                  <c:v>43382</c:v>
                </c:pt>
                <c:pt idx="91">
                  <c:v>43383</c:v>
                </c:pt>
                <c:pt idx="92">
                  <c:v>43384</c:v>
                </c:pt>
                <c:pt idx="93">
                  <c:v>43385</c:v>
                </c:pt>
                <c:pt idx="94">
                  <c:v>43386</c:v>
                </c:pt>
                <c:pt idx="95">
                  <c:v>43387</c:v>
                </c:pt>
                <c:pt idx="96">
                  <c:v>43388</c:v>
                </c:pt>
                <c:pt idx="97">
                  <c:v>43389</c:v>
                </c:pt>
                <c:pt idx="98">
                  <c:v>43390</c:v>
                </c:pt>
                <c:pt idx="99">
                  <c:v>43391</c:v>
                </c:pt>
                <c:pt idx="100">
                  <c:v>43392</c:v>
                </c:pt>
                <c:pt idx="101">
                  <c:v>43393</c:v>
                </c:pt>
                <c:pt idx="102">
                  <c:v>43394</c:v>
                </c:pt>
                <c:pt idx="103">
                  <c:v>43395</c:v>
                </c:pt>
                <c:pt idx="104">
                  <c:v>43396</c:v>
                </c:pt>
                <c:pt idx="105">
                  <c:v>43397</c:v>
                </c:pt>
                <c:pt idx="106">
                  <c:v>43398</c:v>
                </c:pt>
                <c:pt idx="107">
                  <c:v>43399</c:v>
                </c:pt>
                <c:pt idx="108">
                  <c:v>43400</c:v>
                </c:pt>
                <c:pt idx="109">
                  <c:v>43401</c:v>
                </c:pt>
                <c:pt idx="110">
                  <c:v>43402</c:v>
                </c:pt>
                <c:pt idx="111">
                  <c:v>43403</c:v>
                </c:pt>
                <c:pt idx="112">
                  <c:v>43404</c:v>
                </c:pt>
                <c:pt idx="113">
                  <c:v>43405</c:v>
                </c:pt>
                <c:pt idx="114">
                  <c:v>43406</c:v>
                </c:pt>
                <c:pt idx="115">
                  <c:v>43407</c:v>
                </c:pt>
                <c:pt idx="116">
                  <c:v>43408</c:v>
                </c:pt>
                <c:pt idx="117">
                  <c:v>43409</c:v>
                </c:pt>
                <c:pt idx="118">
                  <c:v>43410</c:v>
                </c:pt>
                <c:pt idx="119">
                  <c:v>43411</c:v>
                </c:pt>
                <c:pt idx="120">
                  <c:v>43412</c:v>
                </c:pt>
                <c:pt idx="121">
                  <c:v>43413</c:v>
                </c:pt>
                <c:pt idx="122">
                  <c:v>43414</c:v>
                </c:pt>
                <c:pt idx="123">
                  <c:v>43415</c:v>
                </c:pt>
                <c:pt idx="124">
                  <c:v>43416</c:v>
                </c:pt>
                <c:pt idx="125">
                  <c:v>43417</c:v>
                </c:pt>
                <c:pt idx="126">
                  <c:v>43418</c:v>
                </c:pt>
                <c:pt idx="127">
                  <c:v>43419</c:v>
                </c:pt>
                <c:pt idx="128">
                  <c:v>43420</c:v>
                </c:pt>
                <c:pt idx="129">
                  <c:v>43421</c:v>
                </c:pt>
                <c:pt idx="130">
                  <c:v>43422</c:v>
                </c:pt>
                <c:pt idx="131">
                  <c:v>43423</c:v>
                </c:pt>
                <c:pt idx="132">
                  <c:v>43424</c:v>
                </c:pt>
                <c:pt idx="133">
                  <c:v>43425</c:v>
                </c:pt>
                <c:pt idx="134">
                  <c:v>43426</c:v>
                </c:pt>
                <c:pt idx="135">
                  <c:v>43427</c:v>
                </c:pt>
                <c:pt idx="136">
                  <c:v>43428</c:v>
                </c:pt>
                <c:pt idx="137">
                  <c:v>43429</c:v>
                </c:pt>
                <c:pt idx="138">
                  <c:v>43430</c:v>
                </c:pt>
                <c:pt idx="139">
                  <c:v>43431</c:v>
                </c:pt>
                <c:pt idx="140">
                  <c:v>43432</c:v>
                </c:pt>
                <c:pt idx="141">
                  <c:v>43433</c:v>
                </c:pt>
                <c:pt idx="142">
                  <c:v>43434</c:v>
                </c:pt>
                <c:pt idx="143">
                  <c:v>43435</c:v>
                </c:pt>
                <c:pt idx="144">
                  <c:v>43436</c:v>
                </c:pt>
                <c:pt idx="145">
                  <c:v>43437</c:v>
                </c:pt>
                <c:pt idx="146">
                  <c:v>43438</c:v>
                </c:pt>
                <c:pt idx="147">
                  <c:v>43439</c:v>
                </c:pt>
                <c:pt idx="148">
                  <c:v>43440</c:v>
                </c:pt>
                <c:pt idx="149">
                  <c:v>43441</c:v>
                </c:pt>
                <c:pt idx="150">
                  <c:v>43442</c:v>
                </c:pt>
                <c:pt idx="151">
                  <c:v>43443</c:v>
                </c:pt>
                <c:pt idx="152">
                  <c:v>43444</c:v>
                </c:pt>
                <c:pt idx="153">
                  <c:v>43445</c:v>
                </c:pt>
                <c:pt idx="154">
                  <c:v>43446</c:v>
                </c:pt>
                <c:pt idx="155">
                  <c:v>43447</c:v>
                </c:pt>
                <c:pt idx="156">
                  <c:v>43448</c:v>
                </c:pt>
                <c:pt idx="157">
                  <c:v>43449</c:v>
                </c:pt>
                <c:pt idx="158">
                  <c:v>43450</c:v>
                </c:pt>
                <c:pt idx="159">
                  <c:v>43451</c:v>
                </c:pt>
                <c:pt idx="160">
                  <c:v>43452</c:v>
                </c:pt>
                <c:pt idx="161">
                  <c:v>43453</c:v>
                </c:pt>
                <c:pt idx="162">
                  <c:v>43454</c:v>
                </c:pt>
                <c:pt idx="163">
                  <c:v>43455</c:v>
                </c:pt>
                <c:pt idx="164">
                  <c:v>43456</c:v>
                </c:pt>
                <c:pt idx="165">
                  <c:v>43457</c:v>
                </c:pt>
                <c:pt idx="166">
                  <c:v>43458</c:v>
                </c:pt>
                <c:pt idx="167">
                  <c:v>43459</c:v>
                </c:pt>
                <c:pt idx="168">
                  <c:v>43460</c:v>
                </c:pt>
                <c:pt idx="169">
                  <c:v>43461</c:v>
                </c:pt>
                <c:pt idx="170">
                  <c:v>43462</c:v>
                </c:pt>
                <c:pt idx="171">
                  <c:v>43463</c:v>
                </c:pt>
                <c:pt idx="172">
                  <c:v>43464</c:v>
                </c:pt>
                <c:pt idx="173">
                  <c:v>43465</c:v>
                </c:pt>
                <c:pt idx="174">
                  <c:v>43466</c:v>
                </c:pt>
                <c:pt idx="175">
                  <c:v>43467</c:v>
                </c:pt>
                <c:pt idx="176">
                  <c:v>43468</c:v>
                </c:pt>
                <c:pt idx="177">
                  <c:v>43469</c:v>
                </c:pt>
                <c:pt idx="178">
                  <c:v>43470</c:v>
                </c:pt>
                <c:pt idx="179">
                  <c:v>43471</c:v>
                </c:pt>
                <c:pt idx="180">
                  <c:v>43472</c:v>
                </c:pt>
                <c:pt idx="181">
                  <c:v>43473</c:v>
                </c:pt>
                <c:pt idx="182">
                  <c:v>43474</c:v>
                </c:pt>
                <c:pt idx="183">
                  <c:v>43475</c:v>
                </c:pt>
                <c:pt idx="184">
                  <c:v>43476</c:v>
                </c:pt>
                <c:pt idx="185">
                  <c:v>43477</c:v>
                </c:pt>
                <c:pt idx="186">
                  <c:v>43478</c:v>
                </c:pt>
                <c:pt idx="187">
                  <c:v>43479</c:v>
                </c:pt>
                <c:pt idx="188">
                  <c:v>43480</c:v>
                </c:pt>
                <c:pt idx="189">
                  <c:v>43481</c:v>
                </c:pt>
                <c:pt idx="190">
                  <c:v>43482</c:v>
                </c:pt>
                <c:pt idx="191">
                  <c:v>43483</c:v>
                </c:pt>
                <c:pt idx="192">
                  <c:v>43484</c:v>
                </c:pt>
                <c:pt idx="193">
                  <c:v>43485</c:v>
                </c:pt>
                <c:pt idx="194">
                  <c:v>43486</c:v>
                </c:pt>
                <c:pt idx="195">
                  <c:v>43487</c:v>
                </c:pt>
                <c:pt idx="196">
                  <c:v>43488</c:v>
                </c:pt>
                <c:pt idx="197">
                  <c:v>43489</c:v>
                </c:pt>
                <c:pt idx="198">
                  <c:v>43490</c:v>
                </c:pt>
                <c:pt idx="199">
                  <c:v>43491</c:v>
                </c:pt>
                <c:pt idx="200">
                  <c:v>43492</c:v>
                </c:pt>
                <c:pt idx="201">
                  <c:v>43493</c:v>
                </c:pt>
                <c:pt idx="202">
                  <c:v>43494</c:v>
                </c:pt>
                <c:pt idx="203">
                  <c:v>43495</c:v>
                </c:pt>
                <c:pt idx="204">
                  <c:v>43496</c:v>
                </c:pt>
                <c:pt idx="205">
                  <c:v>43497</c:v>
                </c:pt>
                <c:pt idx="206">
                  <c:v>43498</c:v>
                </c:pt>
                <c:pt idx="207">
                  <c:v>43499</c:v>
                </c:pt>
                <c:pt idx="208">
                  <c:v>43500</c:v>
                </c:pt>
                <c:pt idx="209">
                  <c:v>43501</c:v>
                </c:pt>
                <c:pt idx="210">
                  <c:v>43502</c:v>
                </c:pt>
                <c:pt idx="211">
                  <c:v>43503</c:v>
                </c:pt>
                <c:pt idx="212">
                  <c:v>43504</c:v>
                </c:pt>
                <c:pt idx="213">
                  <c:v>43505</c:v>
                </c:pt>
                <c:pt idx="214">
                  <c:v>43506</c:v>
                </c:pt>
                <c:pt idx="215">
                  <c:v>43507</c:v>
                </c:pt>
                <c:pt idx="216">
                  <c:v>43508</c:v>
                </c:pt>
                <c:pt idx="217">
                  <c:v>43509</c:v>
                </c:pt>
                <c:pt idx="218">
                  <c:v>43510</c:v>
                </c:pt>
                <c:pt idx="219">
                  <c:v>43511</c:v>
                </c:pt>
                <c:pt idx="220">
                  <c:v>43512</c:v>
                </c:pt>
                <c:pt idx="221">
                  <c:v>43513</c:v>
                </c:pt>
                <c:pt idx="222">
                  <c:v>43514</c:v>
                </c:pt>
                <c:pt idx="223">
                  <c:v>43515</c:v>
                </c:pt>
                <c:pt idx="224">
                  <c:v>43516</c:v>
                </c:pt>
                <c:pt idx="225">
                  <c:v>43517</c:v>
                </c:pt>
                <c:pt idx="226">
                  <c:v>43518</c:v>
                </c:pt>
                <c:pt idx="227">
                  <c:v>43519</c:v>
                </c:pt>
                <c:pt idx="228">
                  <c:v>43520</c:v>
                </c:pt>
                <c:pt idx="229">
                  <c:v>43521</c:v>
                </c:pt>
                <c:pt idx="230">
                  <c:v>43522</c:v>
                </c:pt>
                <c:pt idx="231">
                  <c:v>43523</c:v>
                </c:pt>
                <c:pt idx="232">
                  <c:v>43524</c:v>
                </c:pt>
                <c:pt idx="233">
                  <c:v>43525</c:v>
                </c:pt>
                <c:pt idx="234">
                  <c:v>43526</c:v>
                </c:pt>
                <c:pt idx="235">
                  <c:v>43527</c:v>
                </c:pt>
                <c:pt idx="236">
                  <c:v>43528</c:v>
                </c:pt>
                <c:pt idx="237">
                  <c:v>43529</c:v>
                </c:pt>
                <c:pt idx="238">
                  <c:v>43530</c:v>
                </c:pt>
                <c:pt idx="239">
                  <c:v>43531</c:v>
                </c:pt>
                <c:pt idx="240">
                  <c:v>43532</c:v>
                </c:pt>
                <c:pt idx="241">
                  <c:v>43533</c:v>
                </c:pt>
                <c:pt idx="242">
                  <c:v>43534</c:v>
                </c:pt>
                <c:pt idx="243">
                  <c:v>43535</c:v>
                </c:pt>
                <c:pt idx="244">
                  <c:v>43536</c:v>
                </c:pt>
                <c:pt idx="245">
                  <c:v>43537</c:v>
                </c:pt>
                <c:pt idx="246">
                  <c:v>43538</c:v>
                </c:pt>
                <c:pt idx="247">
                  <c:v>43539</c:v>
                </c:pt>
                <c:pt idx="248">
                  <c:v>43540</c:v>
                </c:pt>
                <c:pt idx="249">
                  <c:v>43541</c:v>
                </c:pt>
                <c:pt idx="250">
                  <c:v>43542</c:v>
                </c:pt>
                <c:pt idx="251">
                  <c:v>43543</c:v>
                </c:pt>
                <c:pt idx="252">
                  <c:v>43544</c:v>
                </c:pt>
                <c:pt idx="253">
                  <c:v>43545</c:v>
                </c:pt>
                <c:pt idx="254">
                  <c:v>43546</c:v>
                </c:pt>
                <c:pt idx="255">
                  <c:v>43547</c:v>
                </c:pt>
                <c:pt idx="256">
                  <c:v>43548</c:v>
                </c:pt>
                <c:pt idx="257">
                  <c:v>43549</c:v>
                </c:pt>
                <c:pt idx="258">
                  <c:v>43550</c:v>
                </c:pt>
                <c:pt idx="259">
                  <c:v>43551</c:v>
                </c:pt>
                <c:pt idx="260">
                  <c:v>43552</c:v>
                </c:pt>
                <c:pt idx="261">
                  <c:v>43553</c:v>
                </c:pt>
                <c:pt idx="262">
                  <c:v>43554</c:v>
                </c:pt>
                <c:pt idx="263">
                  <c:v>43555</c:v>
                </c:pt>
                <c:pt idx="264">
                  <c:v>43556</c:v>
                </c:pt>
                <c:pt idx="265">
                  <c:v>43557</c:v>
                </c:pt>
                <c:pt idx="266">
                  <c:v>43558</c:v>
                </c:pt>
                <c:pt idx="267">
                  <c:v>43559</c:v>
                </c:pt>
                <c:pt idx="268">
                  <c:v>43560</c:v>
                </c:pt>
                <c:pt idx="269">
                  <c:v>43561</c:v>
                </c:pt>
                <c:pt idx="270">
                  <c:v>43562</c:v>
                </c:pt>
                <c:pt idx="271">
                  <c:v>43563</c:v>
                </c:pt>
                <c:pt idx="272">
                  <c:v>43564</c:v>
                </c:pt>
                <c:pt idx="273">
                  <c:v>43565</c:v>
                </c:pt>
                <c:pt idx="274">
                  <c:v>43566</c:v>
                </c:pt>
                <c:pt idx="275">
                  <c:v>43567</c:v>
                </c:pt>
                <c:pt idx="276">
                  <c:v>43568</c:v>
                </c:pt>
                <c:pt idx="277">
                  <c:v>43569</c:v>
                </c:pt>
                <c:pt idx="278">
                  <c:v>43570</c:v>
                </c:pt>
                <c:pt idx="279">
                  <c:v>43571</c:v>
                </c:pt>
                <c:pt idx="280">
                  <c:v>43572</c:v>
                </c:pt>
                <c:pt idx="281">
                  <c:v>43573</c:v>
                </c:pt>
                <c:pt idx="282">
                  <c:v>43574</c:v>
                </c:pt>
                <c:pt idx="283">
                  <c:v>43575</c:v>
                </c:pt>
                <c:pt idx="284">
                  <c:v>43576</c:v>
                </c:pt>
                <c:pt idx="285">
                  <c:v>43577</c:v>
                </c:pt>
                <c:pt idx="286">
                  <c:v>43578</c:v>
                </c:pt>
                <c:pt idx="287">
                  <c:v>43579</c:v>
                </c:pt>
                <c:pt idx="288">
                  <c:v>43580</c:v>
                </c:pt>
                <c:pt idx="289">
                  <c:v>43581</c:v>
                </c:pt>
                <c:pt idx="290">
                  <c:v>43582</c:v>
                </c:pt>
                <c:pt idx="291">
                  <c:v>43583</c:v>
                </c:pt>
                <c:pt idx="292">
                  <c:v>43584</c:v>
                </c:pt>
                <c:pt idx="293">
                  <c:v>43585</c:v>
                </c:pt>
                <c:pt idx="294">
                  <c:v>43586</c:v>
                </c:pt>
                <c:pt idx="295">
                  <c:v>43587</c:v>
                </c:pt>
                <c:pt idx="296">
                  <c:v>43588</c:v>
                </c:pt>
                <c:pt idx="297">
                  <c:v>43589</c:v>
                </c:pt>
                <c:pt idx="298">
                  <c:v>43590</c:v>
                </c:pt>
                <c:pt idx="299">
                  <c:v>43591</c:v>
                </c:pt>
                <c:pt idx="300">
                  <c:v>43592</c:v>
                </c:pt>
                <c:pt idx="301">
                  <c:v>43593</c:v>
                </c:pt>
                <c:pt idx="302">
                  <c:v>43594</c:v>
                </c:pt>
                <c:pt idx="303">
                  <c:v>43595</c:v>
                </c:pt>
                <c:pt idx="304">
                  <c:v>43596</c:v>
                </c:pt>
                <c:pt idx="305">
                  <c:v>43597</c:v>
                </c:pt>
                <c:pt idx="306">
                  <c:v>43598</c:v>
                </c:pt>
                <c:pt idx="307">
                  <c:v>43599</c:v>
                </c:pt>
                <c:pt idx="308">
                  <c:v>43600</c:v>
                </c:pt>
                <c:pt idx="309">
                  <c:v>43601</c:v>
                </c:pt>
                <c:pt idx="310">
                  <c:v>43602</c:v>
                </c:pt>
                <c:pt idx="311">
                  <c:v>43603</c:v>
                </c:pt>
                <c:pt idx="312">
                  <c:v>43604</c:v>
                </c:pt>
                <c:pt idx="313">
                  <c:v>43605</c:v>
                </c:pt>
                <c:pt idx="314">
                  <c:v>43606</c:v>
                </c:pt>
                <c:pt idx="315">
                  <c:v>43607</c:v>
                </c:pt>
                <c:pt idx="316">
                  <c:v>43608</c:v>
                </c:pt>
                <c:pt idx="317">
                  <c:v>43609</c:v>
                </c:pt>
                <c:pt idx="318">
                  <c:v>43610</c:v>
                </c:pt>
                <c:pt idx="319">
                  <c:v>43611</c:v>
                </c:pt>
                <c:pt idx="320">
                  <c:v>43612</c:v>
                </c:pt>
                <c:pt idx="321">
                  <c:v>43613</c:v>
                </c:pt>
                <c:pt idx="322">
                  <c:v>43614</c:v>
                </c:pt>
                <c:pt idx="323">
                  <c:v>43615</c:v>
                </c:pt>
                <c:pt idx="324">
                  <c:v>43616</c:v>
                </c:pt>
                <c:pt idx="325">
                  <c:v>43617</c:v>
                </c:pt>
                <c:pt idx="326">
                  <c:v>43618</c:v>
                </c:pt>
                <c:pt idx="327">
                  <c:v>43619</c:v>
                </c:pt>
                <c:pt idx="328">
                  <c:v>43620</c:v>
                </c:pt>
                <c:pt idx="329">
                  <c:v>43621</c:v>
                </c:pt>
                <c:pt idx="330">
                  <c:v>43622</c:v>
                </c:pt>
                <c:pt idx="331">
                  <c:v>43623</c:v>
                </c:pt>
                <c:pt idx="332">
                  <c:v>43624</c:v>
                </c:pt>
                <c:pt idx="333">
                  <c:v>43625</c:v>
                </c:pt>
                <c:pt idx="334">
                  <c:v>43626</c:v>
                </c:pt>
                <c:pt idx="335">
                  <c:v>43627</c:v>
                </c:pt>
                <c:pt idx="336">
                  <c:v>43628</c:v>
                </c:pt>
                <c:pt idx="337">
                  <c:v>43629</c:v>
                </c:pt>
                <c:pt idx="338">
                  <c:v>43630</c:v>
                </c:pt>
                <c:pt idx="339">
                  <c:v>43631</c:v>
                </c:pt>
                <c:pt idx="340">
                  <c:v>43632</c:v>
                </c:pt>
                <c:pt idx="341">
                  <c:v>43633</c:v>
                </c:pt>
                <c:pt idx="342">
                  <c:v>43634</c:v>
                </c:pt>
                <c:pt idx="343">
                  <c:v>43635</c:v>
                </c:pt>
                <c:pt idx="344">
                  <c:v>43636</c:v>
                </c:pt>
                <c:pt idx="345">
                  <c:v>43637</c:v>
                </c:pt>
                <c:pt idx="346">
                  <c:v>43638</c:v>
                </c:pt>
                <c:pt idx="347">
                  <c:v>43639</c:v>
                </c:pt>
                <c:pt idx="348">
                  <c:v>43640</c:v>
                </c:pt>
                <c:pt idx="349">
                  <c:v>43641</c:v>
                </c:pt>
                <c:pt idx="350">
                  <c:v>43642</c:v>
                </c:pt>
                <c:pt idx="351">
                  <c:v>43643</c:v>
                </c:pt>
                <c:pt idx="352">
                  <c:v>43644</c:v>
                </c:pt>
                <c:pt idx="353">
                  <c:v>43645</c:v>
                </c:pt>
                <c:pt idx="354">
                  <c:v>43646</c:v>
                </c:pt>
                <c:pt idx="355">
                  <c:v>43647</c:v>
                </c:pt>
                <c:pt idx="356">
                  <c:v>43648</c:v>
                </c:pt>
                <c:pt idx="357">
                  <c:v>43649</c:v>
                </c:pt>
                <c:pt idx="358">
                  <c:v>43650</c:v>
                </c:pt>
                <c:pt idx="359">
                  <c:v>43651</c:v>
                </c:pt>
                <c:pt idx="360">
                  <c:v>43652</c:v>
                </c:pt>
                <c:pt idx="361">
                  <c:v>43653</c:v>
                </c:pt>
                <c:pt idx="362">
                  <c:v>43654</c:v>
                </c:pt>
                <c:pt idx="363">
                  <c:v>43655</c:v>
                </c:pt>
                <c:pt idx="364">
                  <c:v>43656</c:v>
                </c:pt>
                <c:pt idx="365">
                  <c:v>43657</c:v>
                </c:pt>
                <c:pt idx="366">
                  <c:v>43658</c:v>
                </c:pt>
                <c:pt idx="367">
                  <c:v>43659</c:v>
                </c:pt>
                <c:pt idx="368">
                  <c:v>43660</c:v>
                </c:pt>
                <c:pt idx="369">
                  <c:v>43661</c:v>
                </c:pt>
                <c:pt idx="370">
                  <c:v>43662</c:v>
                </c:pt>
                <c:pt idx="371">
                  <c:v>43663</c:v>
                </c:pt>
                <c:pt idx="372">
                  <c:v>43664</c:v>
                </c:pt>
                <c:pt idx="373">
                  <c:v>43665</c:v>
                </c:pt>
                <c:pt idx="374">
                  <c:v>43666</c:v>
                </c:pt>
                <c:pt idx="375">
                  <c:v>43667</c:v>
                </c:pt>
                <c:pt idx="376">
                  <c:v>43668</c:v>
                </c:pt>
                <c:pt idx="377">
                  <c:v>43669</c:v>
                </c:pt>
                <c:pt idx="378">
                  <c:v>43670</c:v>
                </c:pt>
                <c:pt idx="379">
                  <c:v>43671</c:v>
                </c:pt>
                <c:pt idx="380">
                  <c:v>43672</c:v>
                </c:pt>
                <c:pt idx="381">
                  <c:v>43673</c:v>
                </c:pt>
                <c:pt idx="382">
                  <c:v>43674</c:v>
                </c:pt>
                <c:pt idx="383">
                  <c:v>43675</c:v>
                </c:pt>
                <c:pt idx="384">
                  <c:v>43676</c:v>
                </c:pt>
                <c:pt idx="385">
                  <c:v>43677</c:v>
                </c:pt>
                <c:pt idx="386">
                  <c:v>43678</c:v>
                </c:pt>
                <c:pt idx="387">
                  <c:v>43679</c:v>
                </c:pt>
                <c:pt idx="388">
                  <c:v>43680</c:v>
                </c:pt>
                <c:pt idx="389">
                  <c:v>43681</c:v>
                </c:pt>
                <c:pt idx="390">
                  <c:v>43682</c:v>
                </c:pt>
                <c:pt idx="391">
                  <c:v>43683</c:v>
                </c:pt>
                <c:pt idx="392">
                  <c:v>43684</c:v>
                </c:pt>
                <c:pt idx="393">
                  <c:v>43685</c:v>
                </c:pt>
                <c:pt idx="394">
                  <c:v>43686</c:v>
                </c:pt>
                <c:pt idx="395">
                  <c:v>43687</c:v>
                </c:pt>
                <c:pt idx="396">
                  <c:v>43688</c:v>
                </c:pt>
                <c:pt idx="397">
                  <c:v>43689</c:v>
                </c:pt>
                <c:pt idx="398">
                  <c:v>43690</c:v>
                </c:pt>
                <c:pt idx="399">
                  <c:v>43691</c:v>
                </c:pt>
                <c:pt idx="400">
                  <c:v>43692</c:v>
                </c:pt>
                <c:pt idx="401">
                  <c:v>43693</c:v>
                </c:pt>
                <c:pt idx="402">
                  <c:v>43694</c:v>
                </c:pt>
                <c:pt idx="403">
                  <c:v>43695</c:v>
                </c:pt>
                <c:pt idx="404">
                  <c:v>43696</c:v>
                </c:pt>
                <c:pt idx="405">
                  <c:v>43697</c:v>
                </c:pt>
                <c:pt idx="406">
                  <c:v>43698</c:v>
                </c:pt>
                <c:pt idx="407">
                  <c:v>43699</c:v>
                </c:pt>
                <c:pt idx="408">
                  <c:v>43700</c:v>
                </c:pt>
                <c:pt idx="409">
                  <c:v>43701</c:v>
                </c:pt>
                <c:pt idx="410">
                  <c:v>43702</c:v>
                </c:pt>
                <c:pt idx="411">
                  <c:v>43703</c:v>
                </c:pt>
                <c:pt idx="412">
                  <c:v>43704</c:v>
                </c:pt>
                <c:pt idx="413">
                  <c:v>43705</c:v>
                </c:pt>
                <c:pt idx="414">
                  <c:v>43706</c:v>
                </c:pt>
                <c:pt idx="415">
                  <c:v>43707</c:v>
                </c:pt>
                <c:pt idx="416">
                  <c:v>43708</c:v>
                </c:pt>
                <c:pt idx="417">
                  <c:v>43709</c:v>
                </c:pt>
                <c:pt idx="418">
                  <c:v>43710</c:v>
                </c:pt>
                <c:pt idx="419">
                  <c:v>43711</c:v>
                </c:pt>
                <c:pt idx="420">
                  <c:v>43712</c:v>
                </c:pt>
                <c:pt idx="421">
                  <c:v>43713</c:v>
                </c:pt>
                <c:pt idx="422">
                  <c:v>43714</c:v>
                </c:pt>
                <c:pt idx="423">
                  <c:v>43715</c:v>
                </c:pt>
                <c:pt idx="424">
                  <c:v>43716</c:v>
                </c:pt>
                <c:pt idx="425">
                  <c:v>43717</c:v>
                </c:pt>
                <c:pt idx="426">
                  <c:v>43718</c:v>
                </c:pt>
                <c:pt idx="427">
                  <c:v>43719</c:v>
                </c:pt>
                <c:pt idx="428">
                  <c:v>43720</c:v>
                </c:pt>
                <c:pt idx="429">
                  <c:v>43721</c:v>
                </c:pt>
                <c:pt idx="430">
                  <c:v>43722</c:v>
                </c:pt>
                <c:pt idx="431">
                  <c:v>43723</c:v>
                </c:pt>
                <c:pt idx="432">
                  <c:v>43724</c:v>
                </c:pt>
                <c:pt idx="433">
                  <c:v>43725</c:v>
                </c:pt>
                <c:pt idx="434">
                  <c:v>43726</c:v>
                </c:pt>
                <c:pt idx="435">
                  <c:v>43727</c:v>
                </c:pt>
                <c:pt idx="436">
                  <c:v>43728</c:v>
                </c:pt>
                <c:pt idx="437">
                  <c:v>43729</c:v>
                </c:pt>
                <c:pt idx="438">
                  <c:v>43730</c:v>
                </c:pt>
                <c:pt idx="439">
                  <c:v>43731</c:v>
                </c:pt>
                <c:pt idx="440">
                  <c:v>43732</c:v>
                </c:pt>
                <c:pt idx="441">
                  <c:v>43733</c:v>
                </c:pt>
                <c:pt idx="442">
                  <c:v>43734</c:v>
                </c:pt>
                <c:pt idx="443">
                  <c:v>43735</c:v>
                </c:pt>
                <c:pt idx="444">
                  <c:v>43736</c:v>
                </c:pt>
                <c:pt idx="445">
                  <c:v>43737</c:v>
                </c:pt>
                <c:pt idx="446">
                  <c:v>43738</c:v>
                </c:pt>
                <c:pt idx="447">
                  <c:v>43739</c:v>
                </c:pt>
                <c:pt idx="448">
                  <c:v>43740</c:v>
                </c:pt>
                <c:pt idx="449">
                  <c:v>43741</c:v>
                </c:pt>
                <c:pt idx="450">
                  <c:v>43742</c:v>
                </c:pt>
                <c:pt idx="451">
                  <c:v>43743</c:v>
                </c:pt>
                <c:pt idx="452">
                  <c:v>43744</c:v>
                </c:pt>
                <c:pt idx="453">
                  <c:v>43745</c:v>
                </c:pt>
                <c:pt idx="454">
                  <c:v>43746</c:v>
                </c:pt>
                <c:pt idx="455">
                  <c:v>43747</c:v>
                </c:pt>
                <c:pt idx="456">
                  <c:v>43748</c:v>
                </c:pt>
                <c:pt idx="457">
                  <c:v>43749</c:v>
                </c:pt>
                <c:pt idx="458">
                  <c:v>43750</c:v>
                </c:pt>
                <c:pt idx="459">
                  <c:v>43751</c:v>
                </c:pt>
                <c:pt idx="460">
                  <c:v>43752</c:v>
                </c:pt>
                <c:pt idx="461">
                  <c:v>43753</c:v>
                </c:pt>
                <c:pt idx="462">
                  <c:v>43754</c:v>
                </c:pt>
                <c:pt idx="463">
                  <c:v>43755</c:v>
                </c:pt>
                <c:pt idx="464">
                  <c:v>43756</c:v>
                </c:pt>
                <c:pt idx="465">
                  <c:v>43757</c:v>
                </c:pt>
                <c:pt idx="466">
                  <c:v>43758</c:v>
                </c:pt>
                <c:pt idx="467">
                  <c:v>43759</c:v>
                </c:pt>
                <c:pt idx="468">
                  <c:v>43760</c:v>
                </c:pt>
                <c:pt idx="469">
                  <c:v>43761</c:v>
                </c:pt>
                <c:pt idx="470">
                  <c:v>43762</c:v>
                </c:pt>
                <c:pt idx="471">
                  <c:v>43763</c:v>
                </c:pt>
                <c:pt idx="472">
                  <c:v>43764</c:v>
                </c:pt>
                <c:pt idx="473">
                  <c:v>43765</c:v>
                </c:pt>
                <c:pt idx="474">
                  <c:v>43766</c:v>
                </c:pt>
                <c:pt idx="475">
                  <c:v>43767</c:v>
                </c:pt>
                <c:pt idx="476">
                  <c:v>43768</c:v>
                </c:pt>
                <c:pt idx="477">
                  <c:v>43769</c:v>
                </c:pt>
                <c:pt idx="478">
                  <c:v>43770</c:v>
                </c:pt>
                <c:pt idx="479">
                  <c:v>43771</c:v>
                </c:pt>
                <c:pt idx="480">
                  <c:v>43772</c:v>
                </c:pt>
                <c:pt idx="481">
                  <c:v>43773</c:v>
                </c:pt>
                <c:pt idx="482">
                  <c:v>43774</c:v>
                </c:pt>
                <c:pt idx="483">
                  <c:v>43775</c:v>
                </c:pt>
                <c:pt idx="484">
                  <c:v>43776</c:v>
                </c:pt>
                <c:pt idx="485">
                  <c:v>43777</c:v>
                </c:pt>
                <c:pt idx="486">
                  <c:v>43778</c:v>
                </c:pt>
                <c:pt idx="487">
                  <c:v>43779</c:v>
                </c:pt>
                <c:pt idx="488">
                  <c:v>43780</c:v>
                </c:pt>
                <c:pt idx="489">
                  <c:v>43781</c:v>
                </c:pt>
                <c:pt idx="490">
                  <c:v>43782</c:v>
                </c:pt>
                <c:pt idx="491">
                  <c:v>43783</c:v>
                </c:pt>
                <c:pt idx="492">
                  <c:v>43784</c:v>
                </c:pt>
                <c:pt idx="493">
                  <c:v>43785</c:v>
                </c:pt>
                <c:pt idx="494">
                  <c:v>43786</c:v>
                </c:pt>
                <c:pt idx="495">
                  <c:v>43787</c:v>
                </c:pt>
                <c:pt idx="496">
                  <c:v>43788</c:v>
                </c:pt>
                <c:pt idx="497">
                  <c:v>43789</c:v>
                </c:pt>
                <c:pt idx="498">
                  <c:v>43790</c:v>
                </c:pt>
                <c:pt idx="499">
                  <c:v>43791</c:v>
                </c:pt>
              </c:numCache>
            </c:numRef>
          </c:cat>
          <c:val>
            <c:numRef>
              <c:f>'איור 6 נתונים'!$B$4:$B$4000</c:f>
              <c:numCache>
                <c:formatCode>#,##0.00</c:formatCode>
                <c:ptCount val="3997"/>
                <c:pt idx="0">
                  <c:v>4.2578000000000005</c:v>
                </c:pt>
                <c:pt idx="1">
                  <c:v>4.2565</c:v>
                </c:pt>
                <c:pt idx="2">
                  <c:v>4.2378999999999998</c:v>
                </c:pt>
                <c:pt idx="3">
                  <c:v>4.2378999999999998</c:v>
                </c:pt>
                <c:pt idx="4">
                  <c:v>4.2378999999999998</c:v>
                </c:pt>
                <c:pt idx="5">
                  <c:v>4.2658000000000005</c:v>
                </c:pt>
                <c:pt idx="6">
                  <c:v>4.2519999999999998</c:v>
                </c:pt>
                <c:pt idx="7">
                  <c:v>4.2323000000000004</c:v>
                </c:pt>
                <c:pt idx="8">
                  <c:v>4.2359</c:v>
                </c:pt>
                <c:pt idx="9">
                  <c:v>4.2454000000000001</c:v>
                </c:pt>
                <c:pt idx="10">
                  <c:v>4.2454000000000001</c:v>
                </c:pt>
                <c:pt idx="11">
                  <c:v>4.2454000000000001</c:v>
                </c:pt>
                <c:pt idx="12">
                  <c:v>4.2534999999999998</c:v>
                </c:pt>
                <c:pt idx="13">
                  <c:v>4.2705000000000002</c:v>
                </c:pt>
                <c:pt idx="14">
                  <c:v>4.2572000000000001</c:v>
                </c:pt>
                <c:pt idx="15">
                  <c:v>4.2601000000000004</c:v>
                </c:pt>
                <c:pt idx="16">
                  <c:v>4.2644000000000002</c:v>
                </c:pt>
                <c:pt idx="17">
                  <c:v>4.2644000000000002</c:v>
                </c:pt>
                <c:pt idx="18">
                  <c:v>4.2644000000000002</c:v>
                </c:pt>
                <c:pt idx="19">
                  <c:v>4.2850000000000001</c:v>
                </c:pt>
                <c:pt idx="20">
                  <c:v>4.3003999999999998</c:v>
                </c:pt>
                <c:pt idx="21">
                  <c:v>4.2961</c:v>
                </c:pt>
                <c:pt idx="22">
                  <c:v>4.2841000000000005</c:v>
                </c:pt>
                <c:pt idx="23">
                  <c:v>4.2795000000000005</c:v>
                </c:pt>
                <c:pt idx="24">
                  <c:v>4.2795000000000005</c:v>
                </c:pt>
                <c:pt idx="25">
                  <c:v>4.2795000000000005</c:v>
                </c:pt>
                <c:pt idx="26">
                  <c:v>4.2773000000000003</c:v>
                </c:pt>
                <c:pt idx="27">
                  <c:v>4.2838000000000003</c:v>
                </c:pt>
                <c:pt idx="28">
                  <c:v>4.2726000000000006</c:v>
                </c:pt>
                <c:pt idx="29">
                  <c:v>4.2713000000000001</c:v>
                </c:pt>
                <c:pt idx="30">
                  <c:v>4.2364000000000006</c:v>
                </c:pt>
                <c:pt idx="31">
                  <c:v>4.2364000000000006</c:v>
                </c:pt>
                <c:pt idx="32">
                  <c:v>4.2364000000000006</c:v>
                </c:pt>
                <c:pt idx="33">
                  <c:v>4.2246000000000006</c:v>
                </c:pt>
                <c:pt idx="34">
                  <c:v>4.2136000000000005</c:v>
                </c:pt>
                <c:pt idx="35">
                  <c:v>4.181</c:v>
                </c:pt>
                <c:pt idx="36">
                  <c:v>4.1918000000000006</c:v>
                </c:pt>
                <c:pt idx="37">
                  <c:v>4.1791</c:v>
                </c:pt>
                <c:pt idx="38">
                  <c:v>4.1791</c:v>
                </c:pt>
                <c:pt idx="39">
                  <c:v>4.1791</c:v>
                </c:pt>
                <c:pt idx="40">
                  <c:v>4.1804000000000006</c:v>
                </c:pt>
                <c:pt idx="41">
                  <c:v>4.2069999999999999</c:v>
                </c:pt>
                <c:pt idx="42">
                  <c:v>4.2228000000000003</c:v>
                </c:pt>
                <c:pt idx="43">
                  <c:v>4.2105000000000006</c:v>
                </c:pt>
                <c:pt idx="44">
                  <c:v>4.2095000000000002</c:v>
                </c:pt>
                <c:pt idx="45">
                  <c:v>4.2095000000000002</c:v>
                </c:pt>
                <c:pt idx="46">
                  <c:v>4.2095000000000002</c:v>
                </c:pt>
                <c:pt idx="47">
                  <c:v>4.2271999999999998</c:v>
                </c:pt>
                <c:pt idx="48">
                  <c:v>4.24</c:v>
                </c:pt>
                <c:pt idx="49">
                  <c:v>4.2526000000000002</c:v>
                </c:pt>
                <c:pt idx="50">
                  <c:v>4.2225000000000001</c:v>
                </c:pt>
                <c:pt idx="51">
                  <c:v>4.2119</c:v>
                </c:pt>
                <c:pt idx="52">
                  <c:v>4.2119</c:v>
                </c:pt>
                <c:pt idx="53">
                  <c:v>4.2119</c:v>
                </c:pt>
                <c:pt idx="54">
                  <c:v>4.1987000000000005</c:v>
                </c:pt>
                <c:pt idx="55">
                  <c:v>4.1898</c:v>
                </c:pt>
                <c:pt idx="56">
                  <c:v>4.1953000000000005</c:v>
                </c:pt>
                <c:pt idx="57">
                  <c:v>4.1787999999999998</c:v>
                </c:pt>
                <c:pt idx="58">
                  <c:v>4.1684999999999999</c:v>
                </c:pt>
                <c:pt idx="59">
                  <c:v>4.1684999999999999</c:v>
                </c:pt>
                <c:pt idx="60">
                  <c:v>4.1684999999999999</c:v>
                </c:pt>
                <c:pt idx="61">
                  <c:v>4.1684999999999999</c:v>
                </c:pt>
                <c:pt idx="62">
                  <c:v>4.1684999999999999</c:v>
                </c:pt>
                <c:pt idx="63">
                  <c:v>4.1595000000000004</c:v>
                </c:pt>
                <c:pt idx="64">
                  <c:v>4.1574</c:v>
                </c:pt>
                <c:pt idx="65">
                  <c:v>4.1710000000000003</c:v>
                </c:pt>
                <c:pt idx="66">
                  <c:v>4.1710000000000003</c:v>
                </c:pt>
                <c:pt idx="67">
                  <c:v>4.1710000000000003</c:v>
                </c:pt>
                <c:pt idx="68">
                  <c:v>4.1772</c:v>
                </c:pt>
                <c:pt idx="69">
                  <c:v>4.1772</c:v>
                </c:pt>
                <c:pt idx="70">
                  <c:v>4.1772</c:v>
                </c:pt>
                <c:pt idx="71">
                  <c:v>4.1970000000000001</c:v>
                </c:pt>
                <c:pt idx="72">
                  <c:v>4.2109000000000005</c:v>
                </c:pt>
                <c:pt idx="73">
                  <c:v>4.2109000000000005</c:v>
                </c:pt>
                <c:pt idx="74">
                  <c:v>4.2109000000000005</c:v>
                </c:pt>
                <c:pt idx="75">
                  <c:v>4.2109000000000005</c:v>
                </c:pt>
                <c:pt idx="76">
                  <c:v>4.21</c:v>
                </c:pt>
                <c:pt idx="77">
                  <c:v>4.2124000000000006</c:v>
                </c:pt>
                <c:pt idx="78">
                  <c:v>4.2153999999999998</c:v>
                </c:pt>
                <c:pt idx="79">
                  <c:v>4.2156000000000002</c:v>
                </c:pt>
                <c:pt idx="80">
                  <c:v>4.2156000000000002</c:v>
                </c:pt>
                <c:pt idx="81">
                  <c:v>4.2156000000000002</c:v>
                </c:pt>
                <c:pt idx="82">
                  <c:v>4.2156000000000002</c:v>
                </c:pt>
                <c:pt idx="83">
                  <c:v>4.2015000000000002</c:v>
                </c:pt>
                <c:pt idx="84">
                  <c:v>4.2076000000000002</c:v>
                </c:pt>
                <c:pt idx="85">
                  <c:v>4.1880000000000006</c:v>
                </c:pt>
                <c:pt idx="86">
                  <c:v>4.1816000000000004</c:v>
                </c:pt>
                <c:pt idx="87">
                  <c:v>4.1816000000000004</c:v>
                </c:pt>
                <c:pt idx="88">
                  <c:v>4.1816000000000004</c:v>
                </c:pt>
                <c:pt idx="89">
                  <c:v>4.1539999999999999</c:v>
                </c:pt>
                <c:pt idx="90">
                  <c:v>4.1695000000000002</c:v>
                </c:pt>
                <c:pt idx="91">
                  <c:v>4.1678000000000006</c:v>
                </c:pt>
                <c:pt idx="92">
                  <c:v>4.2069000000000001</c:v>
                </c:pt>
                <c:pt idx="93">
                  <c:v>4.2035999999999998</c:v>
                </c:pt>
                <c:pt idx="94">
                  <c:v>4.2035999999999998</c:v>
                </c:pt>
                <c:pt idx="95">
                  <c:v>4.2035999999999998</c:v>
                </c:pt>
                <c:pt idx="96">
                  <c:v>4.2021000000000006</c:v>
                </c:pt>
                <c:pt idx="97">
                  <c:v>4.2227000000000006</c:v>
                </c:pt>
                <c:pt idx="98">
                  <c:v>4.2140000000000004</c:v>
                </c:pt>
                <c:pt idx="99">
                  <c:v>4.2037000000000004</c:v>
                </c:pt>
                <c:pt idx="100">
                  <c:v>4.1930000000000005</c:v>
                </c:pt>
                <c:pt idx="101">
                  <c:v>4.1930000000000005</c:v>
                </c:pt>
                <c:pt idx="102">
                  <c:v>4.1930000000000005</c:v>
                </c:pt>
                <c:pt idx="103">
                  <c:v>4.2022000000000004</c:v>
                </c:pt>
                <c:pt idx="104">
                  <c:v>4.2130000000000001</c:v>
                </c:pt>
                <c:pt idx="105">
                  <c:v>4.1915000000000004</c:v>
                </c:pt>
                <c:pt idx="106">
                  <c:v>4.2132000000000005</c:v>
                </c:pt>
                <c:pt idx="107">
                  <c:v>4.2103000000000002</c:v>
                </c:pt>
                <c:pt idx="108">
                  <c:v>4.2103000000000002</c:v>
                </c:pt>
                <c:pt idx="109">
                  <c:v>4.2103000000000002</c:v>
                </c:pt>
                <c:pt idx="110">
                  <c:v>4.2157999999999998</c:v>
                </c:pt>
                <c:pt idx="111">
                  <c:v>4.2157999999999998</c:v>
                </c:pt>
                <c:pt idx="112">
                  <c:v>4.2114000000000003</c:v>
                </c:pt>
                <c:pt idx="113">
                  <c:v>4.2172999999999998</c:v>
                </c:pt>
                <c:pt idx="114">
                  <c:v>4.2229000000000001</c:v>
                </c:pt>
                <c:pt idx="115">
                  <c:v>4.2229000000000001</c:v>
                </c:pt>
                <c:pt idx="116">
                  <c:v>4.2229000000000001</c:v>
                </c:pt>
                <c:pt idx="117">
                  <c:v>4.2056000000000004</c:v>
                </c:pt>
                <c:pt idx="118">
                  <c:v>4.2065999999999999</c:v>
                </c:pt>
                <c:pt idx="119">
                  <c:v>4.2172000000000001</c:v>
                </c:pt>
                <c:pt idx="120">
                  <c:v>4.1947999999999999</c:v>
                </c:pt>
                <c:pt idx="121">
                  <c:v>4.1755000000000004</c:v>
                </c:pt>
                <c:pt idx="122">
                  <c:v>4.1755000000000004</c:v>
                </c:pt>
                <c:pt idx="123">
                  <c:v>4.1755000000000004</c:v>
                </c:pt>
                <c:pt idx="124">
                  <c:v>4.1427000000000005</c:v>
                </c:pt>
                <c:pt idx="125">
                  <c:v>4.1505000000000001</c:v>
                </c:pt>
                <c:pt idx="126">
                  <c:v>4.1694000000000004</c:v>
                </c:pt>
                <c:pt idx="127">
                  <c:v>4.1783000000000001</c:v>
                </c:pt>
                <c:pt idx="128">
                  <c:v>4.2168999999999999</c:v>
                </c:pt>
                <c:pt idx="129">
                  <c:v>4.2168999999999999</c:v>
                </c:pt>
                <c:pt idx="130">
                  <c:v>4.2168999999999999</c:v>
                </c:pt>
                <c:pt idx="131">
                  <c:v>4.2359</c:v>
                </c:pt>
                <c:pt idx="132">
                  <c:v>4.2488999999999999</c:v>
                </c:pt>
                <c:pt idx="133">
                  <c:v>4.2643000000000004</c:v>
                </c:pt>
                <c:pt idx="134">
                  <c:v>4.2559000000000005</c:v>
                </c:pt>
                <c:pt idx="135">
                  <c:v>4.2495000000000003</c:v>
                </c:pt>
                <c:pt idx="136">
                  <c:v>4.2495000000000003</c:v>
                </c:pt>
                <c:pt idx="137">
                  <c:v>4.2495000000000003</c:v>
                </c:pt>
                <c:pt idx="138">
                  <c:v>4.2374999999999998</c:v>
                </c:pt>
                <c:pt idx="139">
                  <c:v>4.2191000000000001</c:v>
                </c:pt>
                <c:pt idx="140">
                  <c:v>4.2132000000000005</c:v>
                </c:pt>
                <c:pt idx="141">
                  <c:v>4.2243000000000004</c:v>
                </c:pt>
                <c:pt idx="142">
                  <c:v>4.2109000000000005</c:v>
                </c:pt>
                <c:pt idx="143">
                  <c:v>4.2109000000000005</c:v>
                </c:pt>
                <c:pt idx="144">
                  <c:v>4.2109000000000005</c:v>
                </c:pt>
                <c:pt idx="145">
                  <c:v>4.2115999999999998</c:v>
                </c:pt>
                <c:pt idx="146">
                  <c:v>4.2518000000000002</c:v>
                </c:pt>
                <c:pt idx="147">
                  <c:v>4.2289000000000003</c:v>
                </c:pt>
                <c:pt idx="148">
                  <c:v>4.2316000000000003</c:v>
                </c:pt>
                <c:pt idx="149">
                  <c:v>4.2511000000000001</c:v>
                </c:pt>
                <c:pt idx="150">
                  <c:v>4.2511000000000001</c:v>
                </c:pt>
                <c:pt idx="151">
                  <c:v>4.2511000000000001</c:v>
                </c:pt>
                <c:pt idx="152">
                  <c:v>4.2551000000000005</c:v>
                </c:pt>
                <c:pt idx="153">
                  <c:v>4.2671999999999999</c:v>
                </c:pt>
                <c:pt idx="154">
                  <c:v>4.2477</c:v>
                </c:pt>
                <c:pt idx="155">
                  <c:v>4.2696000000000005</c:v>
                </c:pt>
                <c:pt idx="156">
                  <c:v>4.2586000000000004</c:v>
                </c:pt>
                <c:pt idx="157">
                  <c:v>4.2586000000000004</c:v>
                </c:pt>
                <c:pt idx="158">
                  <c:v>4.2586000000000004</c:v>
                </c:pt>
                <c:pt idx="159">
                  <c:v>4.2843</c:v>
                </c:pt>
                <c:pt idx="160">
                  <c:v>4.2846000000000002</c:v>
                </c:pt>
                <c:pt idx="161">
                  <c:v>4.2839999999999998</c:v>
                </c:pt>
                <c:pt idx="162">
                  <c:v>4.3045</c:v>
                </c:pt>
                <c:pt idx="163">
                  <c:v>4.3226000000000004</c:v>
                </c:pt>
                <c:pt idx="164">
                  <c:v>4.3226000000000004</c:v>
                </c:pt>
                <c:pt idx="165">
                  <c:v>4.3226000000000004</c:v>
                </c:pt>
                <c:pt idx="166">
                  <c:v>4.3018999999999998</c:v>
                </c:pt>
                <c:pt idx="167">
                  <c:v>4.3018999999999998</c:v>
                </c:pt>
                <c:pt idx="168">
                  <c:v>4.2934999999999999</c:v>
                </c:pt>
                <c:pt idx="169">
                  <c:v>4.3071000000000002</c:v>
                </c:pt>
                <c:pt idx="170">
                  <c:v>4.3140000000000001</c:v>
                </c:pt>
                <c:pt idx="171">
                  <c:v>4.3140000000000001</c:v>
                </c:pt>
                <c:pt idx="172">
                  <c:v>4.3140000000000001</c:v>
                </c:pt>
                <c:pt idx="173">
                  <c:v>4.2915999999999999</c:v>
                </c:pt>
                <c:pt idx="174">
                  <c:v>4.2915999999999999</c:v>
                </c:pt>
                <c:pt idx="175">
                  <c:v>4.2846000000000002</c:v>
                </c:pt>
                <c:pt idx="176">
                  <c:v>4.2496</c:v>
                </c:pt>
                <c:pt idx="177">
                  <c:v>4.2422000000000004</c:v>
                </c:pt>
                <c:pt idx="178">
                  <c:v>4.2422000000000004</c:v>
                </c:pt>
                <c:pt idx="179">
                  <c:v>4.2422000000000004</c:v>
                </c:pt>
                <c:pt idx="180">
                  <c:v>4.2274000000000003</c:v>
                </c:pt>
                <c:pt idx="181">
                  <c:v>4.2345000000000006</c:v>
                </c:pt>
                <c:pt idx="182">
                  <c:v>4.2156000000000002</c:v>
                </c:pt>
                <c:pt idx="183">
                  <c:v>4.2273000000000005</c:v>
                </c:pt>
                <c:pt idx="184">
                  <c:v>4.2317999999999998</c:v>
                </c:pt>
                <c:pt idx="185">
                  <c:v>4.2317999999999998</c:v>
                </c:pt>
                <c:pt idx="186">
                  <c:v>4.2317999999999998</c:v>
                </c:pt>
                <c:pt idx="187">
                  <c:v>4.1922000000000006</c:v>
                </c:pt>
                <c:pt idx="188">
                  <c:v>4.1953000000000005</c:v>
                </c:pt>
                <c:pt idx="189">
                  <c:v>4.1894</c:v>
                </c:pt>
                <c:pt idx="190">
                  <c:v>4.2050999999999998</c:v>
                </c:pt>
                <c:pt idx="191">
                  <c:v>4.2079000000000004</c:v>
                </c:pt>
                <c:pt idx="192">
                  <c:v>4.2079000000000004</c:v>
                </c:pt>
                <c:pt idx="193">
                  <c:v>4.2079000000000004</c:v>
                </c:pt>
                <c:pt idx="194">
                  <c:v>4.2033000000000005</c:v>
                </c:pt>
                <c:pt idx="195">
                  <c:v>4.1932</c:v>
                </c:pt>
                <c:pt idx="196">
                  <c:v>4.1867999999999999</c:v>
                </c:pt>
                <c:pt idx="197">
                  <c:v>4.1802000000000001</c:v>
                </c:pt>
                <c:pt idx="198">
                  <c:v>4.1745000000000001</c:v>
                </c:pt>
                <c:pt idx="199">
                  <c:v>4.1745000000000001</c:v>
                </c:pt>
                <c:pt idx="200">
                  <c:v>4.1745000000000001</c:v>
                </c:pt>
                <c:pt idx="201">
                  <c:v>4.2016999999999998</c:v>
                </c:pt>
                <c:pt idx="202">
                  <c:v>4.2057000000000002</c:v>
                </c:pt>
                <c:pt idx="203">
                  <c:v>4.1968000000000005</c:v>
                </c:pt>
                <c:pt idx="204">
                  <c:v>4.1856</c:v>
                </c:pt>
                <c:pt idx="205">
                  <c:v>4.1588000000000003</c:v>
                </c:pt>
                <c:pt idx="206">
                  <c:v>4.1588000000000003</c:v>
                </c:pt>
                <c:pt idx="207">
                  <c:v>4.1588000000000003</c:v>
                </c:pt>
                <c:pt idx="208">
                  <c:v>4.1531000000000002</c:v>
                </c:pt>
                <c:pt idx="209">
                  <c:v>4.1249000000000002</c:v>
                </c:pt>
                <c:pt idx="210">
                  <c:v>4.1213000000000006</c:v>
                </c:pt>
                <c:pt idx="211">
                  <c:v>4.1113</c:v>
                </c:pt>
                <c:pt idx="212">
                  <c:v>4.1168000000000005</c:v>
                </c:pt>
                <c:pt idx="213">
                  <c:v>4.1168000000000005</c:v>
                </c:pt>
                <c:pt idx="214">
                  <c:v>4.1168000000000005</c:v>
                </c:pt>
                <c:pt idx="215">
                  <c:v>4.1207000000000003</c:v>
                </c:pt>
                <c:pt idx="216">
                  <c:v>4.1146000000000003</c:v>
                </c:pt>
                <c:pt idx="217">
                  <c:v>4.1152000000000006</c:v>
                </c:pt>
                <c:pt idx="218">
                  <c:v>4.1269999999999998</c:v>
                </c:pt>
                <c:pt idx="219">
                  <c:v>4.1059999999999999</c:v>
                </c:pt>
                <c:pt idx="220">
                  <c:v>4.1059999999999999</c:v>
                </c:pt>
                <c:pt idx="221">
                  <c:v>4.1059999999999999</c:v>
                </c:pt>
                <c:pt idx="222">
                  <c:v>4.1006</c:v>
                </c:pt>
                <c:pt idx="223">
                  <c:v>4.0954000000000006</c:v>
                </c:pt>
                <c:pt idx="224">
                  <c:v>4.1027000000000005</c:v>
                </c:pt>
                <c:pt idx="225">
                  <c:v>4.1057000000000006</c:v>
                </c:pt>
                <c:pt idx="226">
                  <c:v>4.0986000000000002</c:v>
                </c:pt>
                <c:pt idx="227">
                  <c:v>4.0986000000000002</c:v>
                </c:pt>
                <c:pt idx="228">
                  <c:v>4.0986000000000002</c:v>
                </c:pt>
                <c:pt idx="229">
                  <c:v>4.0970000000000004</c:v>
                </c:pt>
                <c:pt idx="230">
                  <c:v>4.1181000000000001</c:v>
                </c:pt>
                <c:pt idx="231">
                  <c:v>4.1263000000000005</c:v>
                </c:pt>
                <c:pt idx="232">
                  <c:v>4.1142000000000003</c:v>
                </c:pt>
                <c:pt idx="233">
                  <c:v>4.1154999999999999</c:v>
                </c:pt>
                <c:pt idx="234">
                  <c:v>4.1154999999999999</c:v>
                </c:pt>
                <c:pt idx="235">
                  <c:v>4.1154999999999999</c:v>
                </c:pt>
                <c:pt idx="236">
                  <c:v>4.1092000000000004</c:v>
                </c:pt>
                <c:pt idx="237">
                  <c:v>4.0991</c:v>
                </c:pt>
                <c:pt idx="238">
                  <c:v>4.0876999999999999</c:v>
                </c:pt>
                <c:pt idx="239">
                  <c:v>4.0794000000000006</c:v>
                </c:pt>
                <c:pt idx="240">
                  <c:v>4.0682999999999998</c:v>
                </c:pt>
                <c:pt idx="241">
                  <c:v>4.0682999999999998</c:v>
                </c:pt>
                <c:pt idx="242">
                  <c:v>4.0682999999999998</c:v>
                </c:pt>
                <c:pt idx="243">
                  <c:v>4.0723000000000003</c:v>
                </c:pt>
                <c:pt idx="244">
                  <c:v>4.0809000000000006</c:v>
                </c:pt>
                <c:pt idx="245">
                  <c:v>4.0846999999999998</c:v>
                </c:pt>
                <c:pt idx="246">
                  <c:v>4.0705999999999998</c:v>
                </c:pt>
                <c:pt idx="247">
                  <c:v>4.0821000000000005</c:v>
                </c:pt>
                <c:pt idx="248">
                  <c:v>4.0821000000000005</c:v>
                </c:pt>
                <c:pt idx="249">
                  <c:v>4.0821000000000005</c:v>
                </c:pt>
                <c:pt idx="250">
                  <c:v>4.0890000000000004</c:v>
                </c:pt>
                <c:pt idx="251">
                  <c:v>4.0926999999999998</c:v>
                </c:pt>
                <c:pt idx="252">
                  <c:v>4.0993000000000004</c:v>
                </c:pt>
                <c:pt idx="253">
                  <c:v>4.0993000000000004</c:v>
                </c:pt>
                <c:pt idx="254">
                  <c:v>4.0993000000000004</c:v>
                </c:pt>
                <c:pt idx="255">
                  <c:v>4.0993000000000004</c:v>
                </c:pt>
                <c:pt idx="256">
                  <c:v>4.0993000000000004</c:v>
                </c:pt>
                <c:pt idx="257">
                  <c:v>4.1017999999999999</c:v>
                </c:pt>
                <c:pt idx="258">
                  <c:v>4.0947000000000005</c:v>
                </c:pt>
                <c:pt idx="259">
                  <c:v>4.0968999999999998</c:v>
                </c:pt>
                <c:pt idx="260">
                  <c:v>4.0875000000000004</c:v>
                </c:pt>
                <c:pt idx="261">
                  <c:v>4.0781999999999998</c:v>
                </c:pt>
                <c:pt idx="262">
                  <c:v>4.0781999999999998</c:v>
                </c:pt>
                <c:pt idx="263">
                  <c:v>4.0781999999999998</c:v>
                </c:pt>
                <c:pt idx="264">
                  <c:v>4.0734000000000004</c:v>
                </c:pt>
                <c:pt idx="265">
                  <c:v>4.0594000000000001</c:v>
                </c:pt>
                <c:pt idx="266">
                  <c:v>4.0488</c:v>
                </c:pt>
                <c:pt idx="267">
                  <c:v>4.0467000000000004</c:v>
                </c:pt>
                <c:pt idx="268">
                  <c:v>4.0276000000000005</c:v>
                </c:pt>
                <c:pt idx="269">
                  <c:v>4.0276000000000005</c:v>
                </c:pt>
                <c:pt idx="270">
                  <c:v>4.0276000000000005</c:v>
                </c:pt>
                <c:pt idx="271">
                  <c:v>4.0255000000000001</c:v>
                </c:pt>
                <c:pt idx="272">
                  <c:v>4.0255000000000001</c:v>
                </c:pt>
                <c:pt idx="273">
                  <c:v>4.0358999999999998</c:v>
                </c:pt>
                <c:pt idx="274">
                  <c:v>4.0414000000000003</c:v>
                </c:pt>
                <c:pt idx="275">
                  <c:v>4.0396999999999998</c:v>
                </c:pt>
                <c:pt idx="276">
                  <c:v>4.0396999999999998</c:v>
                </c:pt>
                <c:pt idx="277">
                  <c:v>4.0396999999999998</c:v>
                </c:pt>
                <c:pt idx="278">
                  <c:v>4.0277000000000003</c:v>
                </c:pt>
                <c:pt idx="279">
                  <c:v>4.0202999999999998</c:v>
                </c:pt>
                <c:pt idx="280">
                  <c:v>4.0436000000000005</c:v>
                </c:pt>
                <c:pt idx="281">
                  <c:v>4.0396000000000001</c:v>
                </c:pt>
                <c:pt idx="282">
                  <c:v>4.0396000000000001</c:v>
                </c:pt>
                <c:pt idx="283">
                  <c:v>4.0396000000000001</c:v>
                </c:pt>
                <c:pt idx="284">
                  <c:v>4.0396000000000001</c:v>
                </c:pt>
                <c:pt idx="285">
                  <c:v>4.0396000000000001</c:v>
                </c:pt>
                <c:pt idx="286">
                  <c:v>4.0404</c:v>
                </c:pt>
                <c:pt idx="287">
                  <c:v>4.0537000000000001</c:v>
                </c:pt>
                <c:pt idx="288">
                  <c:v>4.0472999999999999</c:v>
                </c:pt>
                <c:pt idx="289">
                  <c:v>4.0472999999999999</c:v>
                </c:pt>
                <c:pt idx="290">
                  <c:v>4.0472999999999999</c:v>
                </c:pt>
                <c:pt idx="291">
                  <c:v>4.0472999999999999</c:v>
                </c:pt>
                <c:pt idx="292">
                  <c:v>4.0356000000000005</c:v>
                </c:pt>
                <c:pt idx="293">
                  <c:v>4.0438000000000001</c:v>
                </c:pt>
                <c:pt idx="294">
                  <c:v>4.0297999999999998</c:v>
                </c:pt>
                <c:pt idx="295">
                  <c:v>4.0324</c:v>
                </c:pt>
                <c:pt idx="296">
                  <c:v>4.0185000000000004</c:v>
                </c:pt>
                <c:pt idx="297">
                  <c:v>4.0185000000000004</c:v>
                </c:pt>
                <c:pt idx="298">
                  <c:v>4.0185000000000004</c:v>
                </c:pt>
                <c:pt idx="299">
                  <c:v>4.0206</c:v>
                </c:pt>
                <c:pt idx="300">
                  <c:v>4.0148999999999999</c:v>
                </c:pt>
                <c:pt idx="301">
                  <c:v>4.0141999999999998</c:v>
                </c:pt>
                <c:pt idx="302">
                  <c:v>4.0141999999999998</c:v>
                </c:pt>
                <c:pt idx="303">
                  <c:v>4.0061999999999998</c:v>
                </c:pt>
                <c:pt idx="304">
                  <c:v>4.0061999999999998</c:v>
                </c:pt>
                <c:pt idx="305">
                  <c:v>4.0061999999999998</c:v>
                </c:pt>
                <c:pt idx="306">
                  <c:v>4.0089000000000006</c:v>
                </c:pt>
                <c:pt idx="307">
                  <c:v>4.0179999999999998</c:v>
                </c:pt>
                <c:pt idx="308">
                  <c:v>3.9936000000000003</c:v>
                </c:pt>
                <c:pt idx="309">
                  <c:v>3.9964000000000004</c:v>
                </c:pt>
                <c:pt idx="310">
                  <c:v>3.9956</c:v>
                </c:pt>
                <c:pt idx="311">
                  <c:v>3.9956</c:v>
                </c:pt>
                <c:pt idx="312">
                  <c:v>3.9956</c:v>
                </c:pt>
                <c:pt idx="313">
                  <c:v>3.9871000000000003</c:v>
                </c:pt>
                <c:pt idx="314">
                  <c:v>4.0116000000000005</c:v>
                </c:pt>
                <c:pt idx="315">
                  <c:v>4.0323000000000002</c:v>
                </c:pt>
                <c:pt idx="316">
                  <c:v>4.0261000000000005</c:v>
                </c:pt>
                <c:pt idx="317">
                  <c:v>4.0343999999999998</c:v>
                </c:pt>
                <c:pt idx="318">
                  <c:v>4.0343999999999998</c:v>
                </c:pt>
                <c:pt idx="319">
                  <c:v>4.0343999999999998</c:v>
                </c:pt>
                <c:pt idx="320">
                  <c:v>4.0343999999999998</c:v>
                </c:pt>
                <c:pt idx="321">
                  <c:v>4.0440000000000005</c:v>
                </c:pt>
                <c:pt idx="322">
                  <c:v>4.0343</c:v>
                </c:pt>
                <c:pt idx="323">
                  <c:v>4.0316000000000001</c:v>
                </c:pt>
                <c:pt idx="324">
                  <c:v>4.0489000000000006</c:v>
                </c:pt>
                <c:pt idx="325">
                  <c:v>4.0489000000000006</c:v>
                </c:pt>
                <c:pt idx="326">
                  <c:v>4.0489000000000006</c:v>
                </c:pt>
                <c:pt idx="327">
                  <c:v>4.0615000000000006</c:v>
                </c:pt>
                <c:pt idx="328">
                  <c:v>4.0646000000000004</c:v>
                </c:pt>
                <c:pt idx="329">
                  <c:v>4.0640000000000001</c:v>
                </c:pt>
                <c:pt idx="330">
                  <c:v>4.0463000000000005</c:v>
                </c:pt>
                <c:pt idx="331">
                  <c:v>4.0563000000000002</c:v>
                </c:pt>
                <c:pt idx="332">
                  <c:v>4.0563000000000002</c:v>
                </c:pt>
                <c:pt idx="333">
                  <c:v>4.0563000000000002</c:v>
                </c:pt>
                <c:pt idx="334">
                  <c:v>4.0518999999999998</c:v>
                </c:pt>
                <c:pt idx="335">
                  <c:v>4.0513000000000003</c:v>
                </c:pt>
                <c:pt idx="336">
                  <c:v>4.0545999999999998</c:v>
                </c:pt>
                <c:pt idx="337">
                  <c:v>4.0558000000000005</c:v>
                </c:pt>
                <c:pt idx="338">
                  <c:v>4.0583999999999998</c:v>
                </c:pt>
                <c:pt idx="339">
                  <c:v>4.0583999999999998</c:v>
                </c:pt>
                <c:pt idx="340">
                  <c:v>4.0583999999999998</c:v>
                </c:pt>
                <c:pt idx="341">
                  <c:v>4.0548000000000002</c:v>
                </c:pt>
                <c:pt idx="342">
                  <c:v>4.0413000000000006</c:v>
                </c:pt>
                <c:pt idx="343">
                  <c:v>4.0438999999999998</c:v>
                </c:pt>
                <c:pt idx="344">
                  <c:v>4.0456000000000003</c:v>
                </c:pt>
                <c:pt idx="345">
                  <c:v>4.0655000000000001</c:v>
                </c:pt>
                <c:pt idx="346">
                  <c:v>4.0655000000000001</c:v>
                </c:pt>
                <c:pt idx="347">
                  <c:v>4.0655000000000001</c:v>
                </c:pt>
                <c:pt idx="348">
                  <c:v>4.1051000000000002</c:v>
                </c:pt>
                <c:pt idx="349">
                  <c:v>4.0991</c:v>
                </c:pt>
                <c:pt idx="350">
                  <c:v>4.0788000000000002</c:v>
                </c:pt>
                <c:pt idx="351">
                  <c:v>4.0752000000000006</c:v>
                </c:pt>
                <c:pt idx="352">
                  <c:v>4.0616000000000003</c:v>
                </c:pt>
                <c:pt idx="353">
                  <c:v>4.0616000000000003</c:v>
                </c:pt>
                <c:pt idx="354">
                  <c:v>4.0616000000000003</c:v>
                </c:pt>
                <c:pt idx="355">
                  <c:v>4.0514000000000001</c:v>
                </c:pt>
                <c:pt idx="356">
                  <c:v>4.0392999999999999</c:v>
                </c:pt>
                <c:pt idx="357">
                  <c:v>4.0327000000000002</c:v>
                </c:pt>
                <c:pt idx="358">
                  <c:v>4.0263999999999998</c:v>
                </c:pt>
                <c:pt idx="359">
                  <c:v>4.0133999999999999</c:v>
                </c:pt>
                <c:pt idx="360">
                  <c:v>4.0133999999999999</c:v>
                </c:pt>
                <c:pt idx="361">
                  <c:v>4.0133999999999999</c:v>
                </c:pt>
                <c:pt idx="362">
                  <c:v>4.0087999999999999</c:v>
                </c:pt>
                <c:pt idx="363">
                  <c:v>3.9970000000000003</c:v>
                </c:pt>
                <c:pt idx="364">
                  <c:v>4.0091999999999999</c:v>
                </c:pt>
                <c:pt idx="365">
                  <c:v>3.9974000000000003</c:v>
                </c:pt>
                <c:pt idx="366">
                  <c:v>4</c:v>
                </c:pt>
                <c:pt idx="367">
                  <c:v>4</c:v>
                </c:pt>
                <c:pt idx="368">
                  <c:v>4</c:v>
                </c:pt>
                <c:pt idx="369">
                  <c:v>3.9904000000000002</c:v>
                </c:pt>
                <c:pt idx="370">
                  <c:v>3.9756</c:v>
                </c:pt>
                <c:pt idx="371">
                  <c:v>3.9732000000000003</c:v>
                </c:pt>
                <c:pt idx="372">
                  <c:v>3.9752000000000001</c:v>
                </c:pt>
                <c:pt idx="373">
                  <c:v>3.9801000000000002</c:v>
                </c:pt>
                <c:pt idx="374">
                  <c:v>3.9801000000000002</c:v>
                </c:pt>
                <c:pt idx="375">
                  <c:v>3.9801000000000002</c:v>
                </c:pt>
                <c:pt idx="376">
                  <c:v>3.9670000000000001</c:v>
                </c:pt>
                <c:pt idx="377">
                  <c:v>3.9544000000000001</c:v>
                </c:pt>
                <c:pt idx="378">
                  <c:v>3.9229000000000003</c:v>
                </c:pt>
                <c:pt idx="379">
                  <c:v>3.9259000000000004</c:v>
                </c:pt>
                <c:pt idx="380">
                  <c:v>3.9258000000000002</c:v>
                </c:pt>
                <c:pt idx="381">
                  <c:v>3.9258000000000002</c:v>
                </c:pt>
                <c:pt idx="382">
                  <c:v>3.9258000000000002</c:v>
                </c:pt>
                <c:pt idx="383">
                  <c:v>3.9224000000000001</c:v>
                </c:pt>
                <c:pt idx="384">
                  <c:v>3.9015</c:v>
                </c:pt>
                <c:pt idx="385">
                  <c:v>3.8997000000000002</c:v>
                </c:pt>
                <c:pt idx="386">
                  <c:v>3.8885000000000001</c:v>
                </c:pt>
                <c:pt idx="387">
                  <c:v>3.8908</c:v>
                </c:pt>
                <c:pt idx="388">
                  <c:v>3.8908</c:v>
                </c:pt>
                <c:pt idx="389">
                  <c:v>3.8908</c:v>
                </c:pt>
                <c:pt idx="390">
                  <c:v>3.9001000000000001</c:v>
                </c:pt>
                <c:pt idx="391">
                  <c:v>3.9075000000000002</c:v>
                </c:pt>
                <c:pt idx="392">
                  <c:v>3.8988</c:v>
                </c:pt>
                <c:pt idx="393">
                  <c:v>3.9032</c:v>
                </c:pt>
                <c:pt idx="394">
                  <c:v>3.8929</c:v>
                </c:pt>
                <c:pt idx="395">
                  <c:v>3.8929</c:v>
                </c:pt>
                <c:pt idx="396">
                  <c:v>3.8929</c:v>
                </c:pt>
                <c:pt idx="397">
                  <c:v>3.9008000000000003</c:v>
                </c:pt>
                <c:pt idx="398">
                  <c:v>3.9202000000000004</c:v>
                </c:pt>
                <c:pt idx="399">
                  <c:v>3.9015</c:v>
                </c:pt>
                <c:pt idx="400">
                  <c:v>3.9231000000000003</c:v>
                </c:pt>
                <c:pt idx="401">
                  <c:v>3.9248000000000003</c:v>
                </c:pt>
                <c:pt idx="402">
                  <c:v>3.9248000000000003</c:v>
                </c:pt>
                <c:pt idx="403">
                  <c:v>3.9248000000000003</c:v>
                </c:pt>
                <c:pt idx="404">
                  <c:v>3.9345000000000003</c:v>
                </c:pt>
                <c:pt idx="405">
                  <c:v>3.9045000000000001</c:v>
                </c:pt>
                <c:pt idx="406">
                  <c:v>3.9167000000000001</c:v>
                </c:pt>
                <c:pt idx="407">
                  <c:v>3.9018000000000002</c:v>
                </c:pt>
                <c:pt idx="408">
                  <c:v>3.8854000000000002</c:v>
                </c:pt>
                <c:pt idx="409">
                  <c:v>3.8854000000000002</c:v>
                </c:pt>
                <c:pt idx="410">
                  <c:v>3.8854000000000002</c:v>
                </c:pt>
                <c:pt idx="411">
                  <c:v>3.9116</c:v>
                </c:pt>
                <c:pt idx="412">
                  <c:v>3.9099000000000004</c:v>
                </c:pt>
                <c:pt idx="413">
                  <c:v>3.9099000000000004</c:v>
                </c:pt>
                <c:pt idx="414">
                  <c:v>3.9001000000000001</c:v>
                </c:pt>
                <c:pt idx="415">
                  <c:v>3.9029000000000003</c:v>
                </c:pt>
                <c:pt idx="416">
                  <c:v>3.9029000000000003</c:v>
                </c:pt>
                <c:pt idx="417">
                  <c:v>3.9029000000000003</c:v>
                </c:pt>
                <c:pt idx="418">
                  <c:v>3.8815000000000004</c:v>
                </c:pt>
                <c:pt idx="419">
                  <c:v>3.8812000000000002</c:v>
                </c:pt>
                <c:pt idx="420">
                  <c:v>3.8867000000000003</c:v>
                </c:pt>
                <c:pt idx="421">
                  <c:v>3.8851</c:v>
                </c:pt>
                <c:pt idx="422">
                  <c:v>3.8835000000000002</c:v>
                </c:pt>
                <c:pt idx="423">
                  <c:v>3.8835000000000002</c:v>
                </c:pt>
                <c:pt idx="424">
                  <c:v>3.8835000000000002</c:v>
                </c:pt>
                <c:pt idx="425">
                  <c:v>3.8927</c:v>
                </c:pt>
                <c:pt idx="426">
                  <c:v>3.9046000000000003</c:v>
                </c:pt>
                <c:pt idx="427">
                  <c:v>3.8985000000000003</c:v>
                </c:pt>
                <c:pt idx="428">
                  <c:v>3.9032</c:v>
                </c:pt>
                <c:pt idx="429">
                  <c:v>3.9109000000000003</c:v>
                </c:pt>
                <c:pt idx="430">
                  <c:v>3.9109000000000003</c:v>
                </c:pt>
                <c:pt idx="431">
                  <c:v>3.9109000000000003</c:v>
                </c:pt>
                <c:pt idx="432">
                  <c:v>3.9039000000000001</c:v>
                </c:pt>
                <c:pt idx="433">
                  <c:v>3.9039000000000001</c:v>
                </c:pt>
                <c:pt idx="434">
                  <c:v>3.9111000000000002</c:v>
                </c:pt>
                <c:pt idx="435">
                  <c:v>3.8963000000000001</c:v>
                </c:pt>
                <c:pt idx="436">
                  <c:v>3.8842000000000003</c:v>
                </c:pt>
                <c:pt idx="437">
                  <c:v>3.8842000000000003</c:v>
                </c:pt>
                <c:pt idx="438">
                  <c:v>3.8842000000000003</c:v>
                </c:pt>
                <c:pt idx="439">
                  <c:v>3.8644000000000003</c:v>
                </c:pt>
                <c:pt idx="440">
                  <c:v>3.8566000000000003</c:v>
                </c:pt>
                <c:pt idx="441">
                  <c:v>3.8485</c:v>
                </c:pt>
                <c:pt idx="442">
                  <c:v>3.8438000000000003</c:v>
                </c:pt>
                <c:pt idx="443">
                  <c:v>3.8050000000000002</c:v>
                </c:pt>
                <c:pt idx="444">
                  <c:v>3.8050000000000002</c:v>
                </c:pt>
                <c:pt idx="445">
                  <c:v>3.8050000000000002</c:v>
                </c:pt>
                <c:pt idx="446">
                  <c:v>3.8050000000000002</c:v>
                </c:pt>
                <c:pt idx="447">
                  <c:v>3.8050000000000002</c:v>
                </c:pt>
                <c:pt idx="448">
                  <c:v>3.8049000000000004</c:v>
                </c:pt>
                <c:pt idx="449">
                  <c:v>3.8316000000000003</c:v>
                </c:pt>
                <c:pt idx="450">
                  <c:v>3.8198000000000003</c:v>
                </c:pt>
                <c:pt idx="451">
                  <c:v>3.8198000000000003</c:v>
                </c:pt>
                <c:pt idx="452">
                  <c:v>3.8198000000000003</c:v>
                </c:pt>
                <c:pt idx="453">
                  <c:v>3.8335000000000004</c:v>
                </c:pt>
                <c:pt idx="454">
                  <c:v>3.8335000000000004</c:v>
                </c:pt>
                <c:pt idx="455">
                  <c:v>3.8335000000000004</c:v>
                </c:pt>
                <c:pt idx="456">
                  <c:v>3.8647</c:v>
                </c:pt>
                <c:pt idx="457">
                  <c:v>3.8640000000000003</c:v>
                </c:pt>
                <c:pt idx="458">
                  <c:v>3.8640000000000003</c:v>
                </c:pt>
                <c:pt idx="459">
                  <c:v>3.8640000000000003</c:v>
                </c:pt>
                <c:pt idx="460">
                  <c:v>3.8640000000000003</c:v>
                </c:pt>
                <c:pt idx="461">
                  <c:v>3.8720000000000003</c:v>
                </c:pt>
                <c:pt idx="462">
                  <c:v>3.9002000000000003</c:v>
                </c:pt>
                <c:pt idx="463">
                  <c:v>3.9268000000000001</c:v>
                </c:pt>
                <c:pt idx="464">
                  <c:v>3.9325000000000001</c:v>
                </c:pt>
                <c:pt idx="465">
                  <c:v>3.9325000000000001</c:v>
                </c:pt>
                <c:pt idx="466">
                  <c:v>3.9325000000000001</c:v>
                </c:pt>
                <c:pt idx="467">
                  <c:v>3.9325000000000001</c:v>
                </c:pt>
                <c:pt idx="468">
                  <c:v>3.9423000000000004</c:v>
                </c:pt>
                <c:pt idx="469">
                  <c:v>3.9303000000000003</c:v>
                </c:pt>
                <c:pt idx="470">
                  <c:v>3.9192</c:v>
                </c:pt>
                <c:pt idx="471">
                  <c:v>3.9339000000000004</c:v>
                </c:pt>
                <c:pt idx="472">
                  <c:v>3.9339000000000004</c:v>
                </c:pt>
                <c:pt idx="473">
                  <c:v>3.9339000000000004</c:v>
                </c:pt>
                <c:pt idx="474">
                  <c:v>3.9169</c:v>
                </c:pt>
                <c:pt idx="475">
                  <c:v>3.9133</c:v>
                </c:pt>
                <c:pt idx="476">
                  <c:v>3.9209000000000001</c:v>
                </c:pt>
                <c:pt idx="477">
                  <c:v>3.9365000000000001</c:v>
                </c:pt>
                <c:pt idx="478">
                  <c:v>3.9267000000000003</c:v>
                </c:pt>
                <c:pt idx="479">
                  <c:v>3.9267000000000003</c:v>
                </c:pt>
                <c:pt idx="480">
                  <c:v>3.9267000000000003</c:v>
                </c:pt>
                <c:pt idx="481">
                  <c:v>3.9329000000000001</c:v>
                </c:pt>
                <c:pt idx="482">
                  <c:v>3.8901000000000003</c:v>
                </c:pt>
                <c:pt idx="483">
                  <c:v>3.8703000000000003</c:v>
                </c:pt>
                <c:pt idx="484">
                  <c:v>3.8621000000000003</c:v>
                </c:pt>
                <c:pt idx="485">
                  <c:v>3.8616000000000001</c:v>
                </c:pt>
                <c:pt idx="486">
                  <c:v>3.8616000000000001</c:v>
                </c:pt>
                <c:pt idx="487">
                  <c:v>3.8616000000000001</c:v>
                </c:pt>
                <c:pt idx="488">
                  <c:v>3.8597000000000001</c:v>
                </c:pt>
                <c:pt idx="489">
                  <c:v>3.8681000000000001</c:v>
                </c:pt>
                <c:pt idx="490">
                  <c:v>3.8483000000000001</c:v>
                </c:pt>
                <c:pt idx="491">
                  <c:v>3.8337000000000003</c:v>
                </c:pt>
                <c:pt idx="492">
                  <c:v>3.8323</c:v>
                </c:pt>
                <c:pt idx="493">
                  <c:v>3.8323</c:v>
                </c:pt>
                <c:pt idx="494">
                  <c:v>3.8323</c:v>
                </c:pt>
                <c:pt idx="495">
                  <c:v>3.8293000000000004</c:v>
                </c:pt>
                <c:pt idx="496">
                  <c:v>3.8291000000000004</c:v>
                </c:pt>
                <c:pt idx="497">
                  <c:v>3.8384</c:v>
                </c:pt>
                <c:pt idx="498">
                  <c:v>3.8292000000000002</c:v>
                </c:pt>
                <c:pt idx="499">
                  <c:v>3.8319999999999999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81-4AD3-81D9-8028A0191D81}"/>
            </c:ext>
          </c:extLst>
        </c:ser>
        <c:ser>
          <c:idx val="1"/>
          <c:order val="1"/>
          <c:tx>
            <c:strRef>
              <c:f>'איור 6 נתונים'!$C$3</c:f>
              <c:strCache>
                <c:ptCount val="1"/>
                <c:pt idx="0">
                  <c:v>שקל-דולר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43292</c:v>
                </c:pt>
                <c:pt idx="1">
                  <c:v>43293</c:v>
                </c:pt>
                <c:pt idx="2">
                  <c:v>43294</c:v>
                </c:pt>
                <c:pt idx="3">
                  <c:v>43295</c:v>
                </c:pt>
                <c:pt idx="4">
                  <c:v>43296</c:v>
                </c:pt>
                <c:pt idx="5">
                  <c:v>43297</c:v>
                </c:pt>
                <c:pt idx="6">
                  <c:v>43298</c:v>
                </c:pt>
                <c:pt idx="7">
                  <c:v>43299</c:v>
                </c:pt>
                <c:pt idx="8">
                  <c:v>43300</c:v>
                </c:pt>
                <c:pt idx="9">
                  <c:v>43301</c:v>
                </c:pt>
                <c:pt idx="10">
                  <c:v>43302</c:v>
                </c:pt>
                <c:pt idx="11">
                  <c:v>43303</c:v>
                </c:pt>
                <c:pt idx="12">
                  <c:v>43304</c:v>
                </c:pt>
                <c:pt idx="13">
                  <c:v>43305</c:v>
                </c:pt>
                <c:pt idx="14">
                  <c:v>43306</c:v>
                </c:pt>
                <c:pt idx="15">
                  <c:v>43307</c:v>
                </c:pt>
                <c:pt idx="16">
                  <c:v>43308</c:v>
                </c:pt>
                <c:pt idx="17">
                  <c:v>43309</c:v>
                </c:pt>
                <c:pt idx="18">
                  <c:v>43310</c:v>
                </c:pt>
                <c:pt idx="19">
                  <c:v>43311</c:v>
                </c:pt>
                <c:pt idx="20">
                  <c:v>43312</c:v>
                </c:pt>
                <c:pt idx="21">
                  <c:v>43313</c:v>
                </c:pt>
                <c:pt idx="22">
                  <c:v>43314</c:v>
                </c:pt>
                <c:pt idx="23">
                  <c:v>43315</c:v>
                </c:pt>
                <c:pt idx="24">
                  <c:v>43316</c:v>
                </c:pt>
                <c:pt idx="25">
                  <c:v>43317</c:v>
                </c:pt>
                <c:pt idx="26">
                  <c:v>43318</c:v>
                </c:pt>
                <c:pt idx="27">
                  <c:v>43319</c:v>
                </c:pt>
                <c:pt idx="28">
                  <c:v>43320</c:v>
                </c:pt>
                <c:pt idx="29">
                  <c:v>43321</c:v>
                </c:pt>
                <c:pt idx="30">
                  <c:v>43322</c:v>
                </c:pt>
                <c:pt idx="31">
                  <c:v>43323</c:v>
                </c:pt>
                <c:pt idx="32">
                  <c:v>43324</c:v>
                </c:pt>
                <c:pt idx="33">
                  <c:v>43325</c:v>
                </c:pt>
                <c:pt idx="34">
                  <c:v>43326</c:v>
                </c:pt>
                <c:pt idx="35">
                  <c:v>43327</c:v>
                </c:pt>
                <c:pt idx="36">
                  <c:v>43328</c:v>
                </c:pt>
                <c:pt idx="37">
                  <c:v>43329</c:v>
                </c:pt>
                <c:pt idx="38">
                  <c:v>43330</c:v>
                </c:pt>
                <c:pt idx="39">
                  <c:v>43331</c:v>
                </c:pt>
                <c:pt idx="40">
                  <c:v>43332</c:v>
                </c:pt>
                <c:pt idx="41">
                  <c:v>43333</c:v>
                </c:pt>
                <c:pt idx="42">
                  <c:v>43334</c:v>
                </c:pt>
                <c:pt idx="43">
                  <c:v>43335</c:v>
                </c:pt>
                <c:pt idx="44">
                  <c:v>43336</c:v>
                </c:pt>
                <c:pt idx="45">
                  <c:v>43337</c:v>
                </c:pt>
                <c:pt idx="46">
                  <c:v>43338</c:v>
                </c:pt>
                <c:pt idx="47">
                  <c:v>43339</c:v>
                </c:pt>
                <c:pt idx="48">
                  <c:v>43340</c:v>
                </c:pt>
                <c:pt idx="49">
                  <c:v>43341</c:v>
                </c:pt>
                <c:pt idx="50">
                  <c:v>43342</c:v>
                </c:pt>
                <c:pt idx="51">
                  <c:v>43343</c:v>
                </c:pt>
                <c:pt idx="52">
                  <c:v>43344</c:v>
                </c:pt>
                <c:pt idx="53">
                  <c:v>43345</c:v>
                </c:pt>
                <c:pt idx="54">
                  <c:v>43346</c:v>
                </c:pt>
                <c:pt idx="55">
                  <c:v>43347</c:v>
                </c:pt>
                <c:pt idx="56">
                  <c:v>43348</c:v>
                </c:pt>
                <c:pt idx="57">
                  <c:v>43349</c:v>
                </c:pt>
                <c:pt idx="58">
                  <c:v>43350</c:v>
                </c:pt>
                <c:pt idx="59">
                  <c:v>43351</c:v>
                </c:pt>
                <c:pt idx="60">
                  <c:v>43352</c:v>
                </c:pt>
                <c:pt idx="61">
                  <c:v>43353</c:v>
                </c:pt>
                <c:pt idx="62">
                  <c:v>43354</c:v>
                </c:pt>
                <c:pt idx="63">
                  <c:v>43355</c:v>
                </c:pt>
                <c:pt idx="64">
                  <c:v>43356</c:v>
                </c:pt>
                <c:pt idx="65">
                  <c:v>43357</c:v>
                </c:pt>
                <c:pt idx="66">
                  <c:v>43358</c:v>
                </c:pt>
                <c:pt idx="67">
                  <c:v>43359</c:v>
                </c:pt>
                <c:pt idx="68">
                  <c:v>43360</c:v>
                </c:pt>
                <c:pt idx="69">
                  <c:v>43361</c:v>
                </c:pt>
                <c:pt idx="70">
                  <c:v>43362</c:v>
                </c:pt>
                <c:pt idx="71">
                  <c:v>43363</c:v>
                </c:pt>
                <c:pt idx="72">
                  <c:v>43364</c:v>
                </c:pt>
                <c:pt idx="73">
                  <c:v>43365</c:v>
                </c:pt>
                <c:pt idx="74">
                  <c:v>43366</c:v>
                </c:pt>
                <c:pt idx="75">
                  <c:v>43367</c:v>
                </c:pt>
                <c:pt idx="76">
                  <c:v>43368</c:v>
                </c:pt>
                <c:pt idx="77">
                  <c:v>43369</c:v>
                </c:pt>
                <c:pt idx="78">
                  <c:v>43370</c:v>
                </c:pt>
                <c:pt idx="79">
                  <c:v>43371</c:v>
                </c:pt>
                <c:pt idx="80">
                  <c:v>43372</c:v>
                </c:pt>
                <c:pt idx="81">
                  <c:v>43373</c:v>
                </c:pt>
                <c:pt idx="82">
                  <c:v>43374</c:v>
                </c:pt>
                <c:pt idx="83">
                  <c:v>43375</c:v>
                </c:pt>
                <c:pt idx="84">
                  <c:v>43376</c:v>
                </c:pt>
                <c:pt idx="85">
                  <c:v>43377</c:v>
                </c:pt>
                <c:pt idx="86">
                  <c:v>43378</c:v>
                </c:pt>
                <c:pt idx="87">
                  <c:v>43379</c:v>
                </c:pt>
                <c:pt idx="88">
                  <c:v>43380</c:v>
                </c:pt>
                <c:pt idx="89">
                  <c:v>43381</c:v>
                </c:pt>
                <c:pt idx="90">
                  <c:v>43382</c:v>
                </c:pt>
                <c:pt idx="91">
                  <c:v>43383</c:v>
                </c:pt>
                <c:pt idx="92">
                  <c:v>43384</c:v>
                </c:pt>
                <c:pt idx="93">
                  <c:v>43385</c:v>
                </c:pt>
                <c:pt idx="94">
                  <c:v>43386</c:v>
                </c:pt>
                <c:pt idx="95">
                  <c:v>43387</c:v>
                </c:pt>
                <c:pt idx="96">
                  <c:v>43388</c:v>
                </c:pt>
                <c:pt idx="97">
                  <c:v>43389</c:v>
                </c:pt>
                <c:pt idx="98">
                  <c:v>43390</c:v>
                </c:pt>
                <c:pt idx="99">
                  <c:v>43391</c:v>
                </c:pt>
                <c:pt idx="100">
                  <c:v>43392</c:v>
                </c:pt>
                <c:pt idx="101">
                  <c:v>43393</c:v>
                </c:pt>
                <c:pt idx="102">
                  <c:v>43394</c:v>
                </c:pt>
                <c:pt idx="103">
                  <c:v>43395</c:v>
                </c:pt>
                <c:pt idx="104">
                  <c:v>43396</c:v>
                </c:pt>
                <c:pt idx="105">
                  <c:v>43397</c:v>
                </c:pt>
                <c:pt idx="106">
                  <c:v>43398</c:v>
                </c:pt>
                <c:pt idx="107">
                  <c:v>43399</c:v>
                </c:pt>
                <c:pt idx="108">
                  <c:v>43400</c:v>
                </c:pt>
                <c:pt idx="109">
                  <c:v>43401</c:v>
                </c:pt>
                <c:pt idx="110">
                  <c:v>43402</c:v>
                </c:pt>
                <c:pt idx="111">
                  <c:v>43403</c:v>
                </c:pt>
                <c:pt idx="112">
                  <c:v>43404</c:v>
                </c:pt>
                <c:pt idx="113">
                  <c:v>43405</c:v>
                </c:pt>
                <c:pt idx="114">
                  <c:v>43406</c:v>
                </c:pt>
                <c:pt idx="115">
                  <c:v>43407</c:v>
                </c:pt>
                <c:pt idx="116">
                  <c:v>43408</c:v>
                </c:pt>
                <c:pt idx="117">
                  <c:v>43409</c:v>
                </c:pt>
                <c:pt idx="118">
                  <c:v>43410</c:v>
                </c:pt>
                <c:pt idx="119">
                  <c:v>43411</c:v>
                </c:pt>
                <c:pt idx="120">
                  <c:v>43412</c:v>
                </c:pt>
                <c:pt idx="121">
                  <c:v>43413</c:v>
                </c:pt>
                <c:pt idx="122">
                  <c:v>43414</c:v>
                </c:pt>
                <c:pt idx="123">
                  <c:v>43415</c:v>
                </c:pt>
                <c:pt idx="124">
                  <c:v>43416</c:v>
                </c:pt>
                <c:pt idx="125">
                  <c:v>43417</c:v>
                </c:pt>
                <c:pt idx="126">
                  <c:v>43418</c:v>
                </c:pt>
                <c:pt idx="127">
                  <c:v>43419</c:v>
                </c:pt>
                <c:pt idx="128">
                  <c:v>43420</c:v>
                </c:pt>
                <c:pt idx="129">
                  <c:v>43421</c:v>
                </c:pt>
                <c:pt idx="130">
                  <c:v>43422</c:v>
                </c:pt>
                <c:pt idx="131">
                  <c:v>43423</c:v>
                </c:pt>
                <c:pt idx="132">
                  <c:v>43424</c:v>
                </c:pt>
                <c:pt idx="133">
                  <c:v>43425</c:v>
                </c:pt>
                <c:pt idx="134">
                  <c:v>43426</c:v>
                </c:pt>
                <c:pt idx="135">
                  <c:v>43427</c:v>
                </c:pt>
                <c:pt idx="136">
                  <c:v>43428</c:v>
                </c:pt>
                <c:pt idx="137">
                  <c:v>43429</c:v>
                </c:pt>
                <c:pt idx="138">
                  <c:v>43430</c:v>
                </c:pt>
                <c:pt idx="139">
                  <c:v>43431</c:v>
                </c:pt>
                <c:pt idx="140">
                  <c:v>43432</c:v>
                </c:pt>
                <c:pt idx="141">
                  <c:v>43433</c:v>
                </c:pt>
                <c:pt idx="142">
                  <c:v>43434</c:v>
                </c:pt>
                <c:pt idx="143">
                  <c:v>43435</c:v>
                </c:pt>
                <c:pt idx="144">
                  <c:v>43436</c:v>
                </c:pt>
                <c:pt idx="145">
                  <c:v>43437</c:v>
                </c:pt>
                <c:pt idx="146">
                  <c:v>43438</c:v>
                </c:pt>
                <c:pt idx="147">
                  <c:v>43439</c:v>
                </c:pt>
                <c:pt idx="148">
                  <c:v>43440</c:v>
                </c:pt>
                <c:pt idx="149">
                  <c:v>43441</c:v>
                </c:pt>
                <c:pt idx="150">
                  <c:v>43442</c:v>
                </c:pt>
                <c:pt idx="151">
                  <c:v>43443</c:v>
                </c:pt>
                <c:pt idx="152">
                  <c:v>43444</c:v>
                </c:pt>
                <c:pt idx="153">
                  <c:v>43445</c:v>
                </c:pt>
                <c:pt idx="154">
                  <c:v>43446</c:v>
                </c:pt>
                <c:pt idx="155">
                  <c:v>43447</c:v>
                </c:pt>
                <c:pt idx="156">
                  <c:v>43448</c:v>
                </c:pt>
                <c:pt idx="157">
                  <c:v>43449</c:v>
                </c:pt>
                <c:pt idx="158">
                  <c:v>43450</c:v>
                </c:pt>
                <c:pt idx="159">
                  <c:v>43451</c:v>
                </c:pt>
                <c:pt idx="160">
                  <c:v>43452</c:v>
                </c:pt>
                <c:pt idx="161">
                  <c:v>43453</c:v>
                </c:pt>
                <c:pt idx="162">
                  <c:v>43454</c:v>
                </c:pt>
                <c:pt idx="163">
                  <c:v>43455</c:v>
                </c:pt>
                <c:pt idx="164">
                  <c:v>43456</c:v>
                </c:pt>
                <c:pt idx="165">
                  <c:v>43457</c:v>
                </c:pt>
                <c:pt idx="166">
                  <c:v>43458</c:v>
                </c:pt>
                <c:pt idx="167">
                  <c:v>43459</c:v>
                </c:pt>
                <c:pt idx="168">
                  <c:v>43460</c:v>
                </c:pt>
                <c:pt idx="169">
                  <c:v>43461</c:v>
                </c:pt>
                <c:pt idx="170">
                  <c:v>43462</c:v>
                </c:pt>
                <c:pt idx="171">
                  <c:v>43463</c:v>
                </c:pt>
                <c:pt idx="172">
                  <c:v>43464</c:v>
                </c:pt>
                <c:pt idx="173">
                  <c:v>43465</c:v>
                </c:pt>
                <c:pt idx="174">
                  <c:v>43466</c:v>
                </c:pt>
                <c:pt idx="175">
                  <c:v>43467</c:v>
                </c:pt>
                <c:pt idx="176">
                  <c:v>43468</c:v>
                </c:pt>
                <c:pt idx="177">
                  <c:v>43469</c:v>
                </c:pt>
                <c:pt idx="178">
                  <c:v>43470</c:v>
                </c:pt>
                <c:pt idx="179">
                  <c:v>43471</c:v>
                </c:pt>
                <c:pt idx="180">
                  <c:v>43472</c:v>
                </c:pt>
                <c:pt idx="181">
                  <c:v>43473</c:v>
                </c:pt>
                <c:pt idx="182">
                  <c:v>43474</c:v>
                </c:pt>
                <c:pt idx="183">
                  <c:v>43475</c:v>
                </c:pt>
                <c:pt idx="184">
                  <c:v>43476</c:v>
                </c:pt>
                <c:pt idx="185">
                  <c:v>43477</c:v>
                </c:pt>
                <c:pt idx="186">
                  <c:v>43478</c:v>
                </c:pt>
                <c:pt idx="187">
                  <c:v>43479</c:v>
                </c:pt>
                <c:pt idx="188">
                  <c:v>43480</c:v>
                </c:pt>
                <c:pt idx="189">
                  <c:v>43481</c:v>
                </c:pt>
                <c:pt idx="190">
                  <c:v>43482</c:v>
                </c:pt>
                <c:pt idx="191">
                  <c:v>43483</c:v>
                </c:pt>
                <c:pt idx="192">
                  <c:v>43484</c:v>
                </c:pt>
                <c:pt idx="193">
                  <c:v>43485</c:v>
                </c:pt>
                <c:pt idx="194">
                  <c:v>43486</c:v>
                </c:pt>
                <c:pt idx="195">
                  <c:v>43487</c:v>
                </c:pt>
                <c:pt idx="196">
                  <c:v>43488</c:v>
                </c:pt>
                <c:pt idx="197">
                  <c:v>43489</c:v>
                </c:pt>
                <c:pt idx="198">
                  <c:v>43490</c:v>
                </c:pt>
                <c:pt idx="199">
                  <c:v>43491</c:v>
                </c:pt>
                <c:pt idx="200">
                  <c:v>43492</c:v>
                </c:pt>
                <c:pt idx="201">
                  <c:v>43493</c:v>
                </c:pt>
                <c:pt idx="202">
                  <c:v>43494</c:v>
                </c:pt>
                <c:pt idx="203">
                  <c:v>43495</c:v>
                </c:pt>
                <c:pt idx="204">
                  <c:v>43496</c:v>
                </c:pt>
                <c:pt idx="205">
                  <c:v>43497</c:v>
                </c:pt>
                <c:pt idx="206">
                  <c:v>43498</c:v>
                </c:pt>
                <c:pt idx="207">
                  <c:v>43499</c:v>
                </c:pt>
                <c:pt idx="208">
                  <c:v>43500</c:v>
                </c:pt>
                <c:pt idx="209">
                  <c:v>43501</c:v>
                </c:pt>
                <c:pt idx="210">
                  <c:v>43502</c:v>
                </c:pt>
                <c:pt idx="211">
                  <c:v>43503</c:v>
                </c:pt>
                <c:pt idx="212">
                  <c:v>43504</c:v>
                </c:pt>
                <c:pt idx="213">
                  <c:v>43505</c:v>
                </c:pt>
                <c:pt idx="214">
                  <c:v>43506</c:v>
                </c:pt>
                <c:pt idx="215">
                  <c:v>43507</c:v>
                </c:pt>
                <c:pt idx="216">
                  <c:v>43508</c:v>
                </c:pt>
                <c:pt idx="217">
                  <c:v>43509</c:v>
                </c:pt>
                <c:pt idx="218">
                  <c:v>43510</c:v>
                </c:pt>
                <c:pt idx="219">
                  <c:v>43511</c:v>
                </c:pt>
                <c:pt idx="220">
                  <c:v>43512</c:v>
                </c:pt>
                <c:pt idx="221">
                  <c:v>43513</c:v>
                </c:pt>
                <c:pt idx="222">
                  <c:v>43514</c:v>
                </c:pt>
                <c:pt idx="223">
                  <c:v>43515</c:v>
                </c:pt>
                <c:pt idx="224">
                  <c:v>43516</c:v>
                </c:pt>
                <c:pt idx="225">
                  <c:v>43517</c:v>
                </c:pt>
                <c:pt idx="226">
                  <c:v>43518</c:v>
                </c:pt>
                <c:pt idx="227">
                  <c:v>43519</c:v>
                </c:pt>
                <c:pt idx="228">
                  <c:v>43520</c:v>
                </c:pt>
                <c:pt idx="229">
                  <c:v>43521</c:v>
                </c:pt>
                <c:pt idx="230">
                  <c:v>43522</c:v>
                </c:pt>
                <c:pt idx="231">
                  <c:v>43523</c:v>
                </c:pt>
                <c:pt idx="232">
                  <c:v>43524</c:v>
                </c:pt>
                <c:pt idx="233">
                  <c:v>43525</c:v>
                </c:pt>
                <c:pt idx="234">
                  <c:v>43526</c:v>
                </c:pt>
                <c:pt idx="235">
                  <c:v>43527</c:v>
                </c:pt>
                <c:pt idx="236">
                  <c:v>43528</c:v>
                </c:pt>
                <c:pt idx="237">
                  <c:v>43529</c:v>
                </c:pt>
                <c:pt idx="238">
                  <c:v>43530</c:v>
                </c:pt>
                <c:pt idx="239">
                  <c:v>43531</c:v>
                </c:pt>
                <c:pt idx="240">
                  <c:v>43532</c:v>
                </c:pt>
                <c:pt idx="241">
                  <c:v>43533</c:v>
                </c:pt>
                <c:pt idx="242">
                  <c:v>43534</c:v>
                </c:pt>
                <c:pt idx="243">
                  <c:v>43535</c:v>
                </c:pt>
                <c:pt idx="244">
                  <c:v>43536</c:v>
                </c:pt>
                <c:pt idx="245">
                  <c:v>43537</c:v>
                </c:pt>
                <c:pt idx="246">
                  <c:v>43538</c:v>
                </c:pt>
                <c:pt idx="247">
                  <c:v>43539</c:v>
                </c:pt>
                <c:pt idx="248">
                  <c:v>43540</c:v>
                </c:pt>
                <c:pt idx="249">
                  <c:v>43541</c:v>
                </c:pt>
                <c:pt idx="250">
                  <c:v>43542</c:v>
                </c:pt>
                <c:pt idx="251">
                  <c:v>43543</c:v>
                </c:pt>
                <c:pt idx="252">
                  <c:v>43544</c:v>
                </c:pt>
                <c:pt idx="253">
                  <c:v>43545</c:v>
                </c:pt>
                <c:pt idx="254">
                  <c:v>43546</c:v>
                </c:pt>
                <c:pt idx="255">
                  <c:v>43547</c:v>
                </c:pt>
                <c:pt idx="256">
                  <c:v>43548</c:v>
                </c:pt>
                <c:pt idx="257">
                  <c:v>43549</c:v>
                </c:pt>
                <c:pt idx="258">
                  <c:v>43550</c:v>
                </c:pt>
                <c:pt idx="259">
                  <c:v>43551</c:v>
                </c:pt>
                <c:pt idx="260">
                  <c:v>43552</c:v>
                </c:pt>
                <c:pt idx="261">
                  <c:v>43553</c:v>
                </c:pt>
                <c:pt idx="262">
                  <c:v>43554</c:v>
                </c:pt>
                <c:pt idx="263">
                  <c:v>43555</c:v>
                </c:pt>
                <c:pt idx="264">
                  <c:v>43556</c:v>
                </c:pt>
                <c:pt idx="265">
                  <c:v>43557</c:v>
                </c:pt>
                <c:pt idx="266">
                  <c:v>43558</c:v>
                </c:pt>
                <c:pt idx="267">
                  <c:v>43559</c:v>
                </c:pt>
                <c:pt idx="268">
                  <c:v>43560</c:v>
                </c:pt>
                <c:pt idx="269">
                  <c:v>43561</c:v>
                </c:pt>
                <c:pt idx="270">
                  <c:v>43562</c:v>
                </c:pt>
                <c:pt idx="271">
                  <c:v>43563</c:v>
                </c:pt>
                <c:pt idx="272">
                  <c:v>43564</c:v>
                </c:pt>
                <c:pt idx="273">
                  <c:v>43565</c:v>
                </c:pt>
                <c:pt idx="274">
                  <c:v>43566</c:v>
                </c:pt>
                <c:pt idx="275">
                  <c:v>43567</c:v>
                </c:pt>
                <c:pt idx="276">
                  <c:v>43568</c:v>
                </c:pt>
                <c:pt idx="277">
                  <c:v>43569</c:v>
                </c:pt>
                <c:pt idx="278">
                  <c:v>43570</c:v>
                </c:pt>
                <c:pt idx="279">
                  <c:v>43571</c:v>
                </c:pt>
                <c:pt idx="280">
                  <c:v>43572</c:v>
                </c:pt>
                <c:pt idx="281">
                  <c:v>43573</c:v>
                </c:pt>
                <c:pt idx="282">
                  <c:v>43574</c:v>
                </c:pt>
                <c:pt idx="283">
                  <c:v>43575</c:v>
                </c:pt>
                <c:pt idx="284">
                  <c:v>43576</c:v>
                </c:pt>
                <c:pt idx="285">
                  <c:v>43577</c:v>
                </c:pt>
                <c:pt idx="286">
                  <c:v>43578</c:v>
                </c:pt>
                <c:pt idx="287">
                  <c:v>43579</c:v>
                </c:pt>
                <c:pt idx="288">
                  <c:v>43580</c:v>
                </c:pt>
                <c:pt idx="289">
                  <c:v>43581</c:v>
                </c:pt>
                <c:pt idx="290">
                  <c:v>43582</c:v>
                </c:pt>
                <c:pt idx="291">
                  <c:v>43583</c:v>
                </c:pt>
                <c:pt idx="292">
                  <c:v>43584</c:v>
                </c:pt>
                <c:pt idx="293">
                  <c:v>43585</c:v>
                </c:pt>
                <c:pt idx="294">
                  <c:v>43586</c:v>
                </c:pt>
                <c:pt idx="295">
                  <c:v>43587</c:v>
                </c:pt>
                <c:pt idx="296">
                  <c:v>43588</c:v>
                </c:pt>
                <c:pt idx="297">
                  <c:v>43589</c:v>
                </c:pt>
                <c:pt idx="298">
                  <c:v>43590</c:v>
                </c:pt>
                <c:pt idx="299">
                  <c:v>43591</c:v>
                </c:pt>
                <c:pt idx="300">
                  <c:v>43592</c:v>
                </c:pt>
                <c:pt idx="301">
                  <c:v>43593</c:v>
                </c:pt>
                <c:pt idx="302">
                  <c:v>43594</c:v>
                </c:pt>
                <c:pt idx="303">
                  <c:v>43595</c:v>
                </c:pt>
                <c:pt idx="304">
                  <c:v>43596</c:v>
                </c:pt>
                <c:pt idx="305">
                  <c:v>43597</c:v>
                </c:pt>
                <c:pt idx="306">
                  <c:v>43598</c:v>
                </c:pt>
                <c:pt idx="307">
                  <c:v>43599</c:v>
                </c:pt>
                <c:pt idx="308">
                  <c:v>43600</c:v>
                </c:pt>
                <c:pt idx="309">
                  <c:v>43601</c:v>
                </c:pt>
                <c:pt idx="310">
                  <c:v>43602</c:v>
                </c:pt>
                <c:pt idx="311">
                  <c:v>43603</c:v>
                </c:pt>
                <c:pt idx="312">
                  <c:v>43604</c:v>
                </c:pt>
                <c:pt idx="313">
                  <c:v>43605</c:v>
                </c:pt>
                <c:pt idx="314">
                  <c:v>43606</c:v>
                </c:pt>
                <c:pt idx="315">
                  <c:v>43607</c:v>
                </c:pt>
                <c:pt idx="316">
                  <c:v>43608</c:v>
                </c:pt>
                <c:pt idx="317">
                  <c:v>43609</c:v>
                </c:pt>
                <c:pt idx="318">
                  <c:v>43610</c:v>
                </c:pt>
                <c:pt idx="319">
                  <c:v>43611</c:v>
                </c:pt>
                <c:pt idx="320">
                  <c:v>43612</c:v>
                </c:pt>
                <c:pt idx="321">
                  <c:v>43613</c:v>
                </c:pt>
                <c:pt idx="322">
                  <c:v>43614</c:v>
                </c:pt>
                <c:pt idx="323">
                  <c:v>43615</c:v>
                </c:pt>
                <c:pt idx="324">
                  <c:v>43616</c:v>
                </c:pt>
                <c:pt idx="325">
                  <c:v>43617</c:v>
                </c:pt>
                <c:pt idx="326">
                  <c:v>43618</c:v>
                </c:pt>
                <c:pt idx="327">
                  <c:v>43619</c:v>
                </c:pt>
                <c:pt idx="328">
                  <c:v>43620</c:v>
                </c:pt>
                <c:pt idx="329">
                  <c:v>43621</c:v>
                </c:pt>
                <c:pt idx="330">
                  <c:v>43622</c:v>
                </c:pt>
                <c:pt idx="331">
                  <c:v>43623</c:v>
                </c:pt>
                <c:pt idx="332">
                  <c:v>43624</c:v>
                </c:pt>
                <c:pt idx="333">
                  <c:v>43625</c:v>
                </c:pt>
                <c:pt idx="334">
                  <c:v>43626</c:v>
                </c:pt>
                <c:pt idx="335">
                  <c:v>43627</c:v>
                </c:pt>
                <c:pt idx="336">
                  <c:v>43628</c:v>
                </c:pt>
                <c:pt idx="337">
                  <c:v>43629</c:v>
                </c:pt>
                <c:pt idx="338">
                  <c:v>43630</c:v>
                </c:pt>
                <c:pt idx="339">
                  <c:v>43631</c:v>
                </c:pt>
                <c:pt idx="340">
                  <c:v>43632</c:v>
                </c:pt>
                <c:pt idx="341">
                  <c:v>43633</c:v>
                </c:pt>
                <c:pt idx="342">
                  <c:v>43634</c:v>
                </c:pt>
                <c:pt idx="343">
                  <c:v>43635</c:v>
                </c:pt>
                <c:pt idx="344">
                  <c:v>43636</c:v>
                </c:pt>
                <c:pt idx="345">
                  <c:v>43637</c:v>
                </c:pt>
                <c:pt idx="346">
                  <c:v>43638</c:v>
                </c:pt>
                <c:pt idx="347">
                  <c:v>43639</c:v>
                </c:pt>
                <c:pt idx="348">
                  <c:v>43640</c:v>
                </c:pt>
                <c:pt idx="349">
                  <c:v>43641</c:v>
                </c:pt>
                <c:pt idx="350">
                  <c:v>43642</c:v>
                </c:pt>
                <c:pt idx="351">
                  <c:v>43643</c:v>
                </c:pt>
                <c:pt idx="352">
                  <c:v>43644</c:v>
                </c:pt>
                <c:pt idx="353">
                  <c:v>43645</c:v>
                </c:pt>
                <c:pt idx="354">
                  <c:v>43646</c:v>
                </c:pt>
                <c:pt idx="355">
                  <c:v>43647</c:v>
                </c:pt>
                <c:pt idx="356">
                  <c:v>43648</c:v>
                </c:pt>
                <c:pt idx="357">
                  <c:v>43649</c:v>
                </c:pt>
                <c:pt idx="358">
                  <c:v>43650</c:v>
                </c:pt>
                <c:pt idx="359">
                  <c:v>43651</c:v>
                </c:pt>
                <c:pt idx="360">
                  <c:v>43652</c:v>
                </c:pt>
                <c:pt idx="361">
                  <c:v>43653</c:v>
                </c:pt>
                <c:pt idx="362">
                  <c:v>43654</c:v>
                </c:pt>
                <c:pt idx="363">
                  <c:v>43655</c:v>
                </c:pt>
                <c:pt idx="364">
                  <c:v>43656</c:v>
                </c:pt>
                <c:pt idx="365">
                  <c:v>43657</c:v>
                </c:pt>
                <c:pt idx="366">
                  <c:v>43658</c:v>
                </c:pt>
                <c:pt idx="367">
                  <c:v>43659</c:v>
                </c:pt>
                <c:pt idx="368">
                  <c:v>43660</c:v>
                </c:pt>
                <c:pt idx="369">
                  <c:v>43661</c:v>
                </c:pt>
                <c:pt idx="370">
                  <c:v>43662</c:v>
                </c:pt>
                <c:pt idx="371">
                  <c:v>43663</c:v>
                </c:pt>
                <c:pt idx="372">
                  <c:v>43664</c:v>
                </c:pt>
                <c:pt idx="373">
                  <c:v>43665</c:v>
                </c:pt>
                <c:pt idx="374">
                  <c:v>43666</c:v>
                </c:pt>
                <c:pt idx="375">
                  <c:v>43667</c:v>
                </c:pt>
                <c:pt idx="376">
                  <c:v>43668</c:v>
                </c:pt>
                <c:pt idx="377">
                  <c:v>43669</c:v>
                </c:pt>
                <c:pt idx="378">
                  <c:v>43670</c:v>
                </c:pt>
                <c:pt idx="379">
                  <c:v>43671</c:v>
                </c:pt>
                <c:pt idx="380">
                  <c:v>43672</c:v>
                </c:pt>
                <c:pt idx="381">
                  <c:v>43673</c:v>
                </c:pt>
                <c:pt idx="382">
                  <c:v>43674</c:v>
                </c:pt>
                <c:pt idx="383">
                  <c:v>43675</c:v>
                </c:pt>
                <c:pt idx="384">
                  <c:v>43676</c:v>
                </c:pt>
                <c:pt idx="385">
                  <c:v>43677</c:v>
                </c:pt>
                <c:pt idx="386">
                  <c:v>43678</c:v>
                </c:pt>
                <c:pt idx="387">
                  <c:v>43679</c:v>
                </c:pt>
                <c:pt idx="388">
                  <c:v>43680</c:v>
                </c:pt>
                <c:pt idx="389">
                  <c:v>43681</c:v>
                </c:pt>
                <c:pt idx="390">
                  <c:v>43682</c:v>
                </c:pt>
                <c:pt idx="391">
                  <c:v>43683</c:v>
                </c:pt>
                <c:pt idx="392">
                  <c:v>43684</c:v>
                </c:pt>
                <c:pt idx="393">
                  <c:v>43685</c:v>
                </c:pt>
                <c:pt idx="394">
                  <c:v>43686</c:v>
                </c:pt>
                <c:pt idx="395">
                  <c:v>43687</c:v>
                </c:pt>
                <c:pt idx="396">
                  <c:v>43688</c:v>
                </c:pt>
                <c:pt idx="397">
                  <c:v>43689</c:v>
                </c:pt>
                <c:pt idx="398">
                  <c:v>43690</c:v>
                </c:pt>
                <c:pt idx="399">
                  <c:v>43691</c:v>
                </c:pt>
                <c:pt idx="400">
                  <c:v>43692</c:v>
                </c:pt>
                <c:pt idx="401">
                  <c:v>43693</c:v>
                </c:pt>
                <c:pt idx="402">
                  <c:v>43694</c:v>
                </c:pt>
                <c:pt idx="403">
                  <c:v>43695</c:v>
                </c:pt>
                <c:pt idx="404">
                  <c:v>43696</c:v>
                </c:pt>
                <c:pt idx="405">
                  <c:v>43697</c:v>
                </c:pt>
                <c:pt idx="406">
                  <c:v>43698</c:v>
                </c:pt>
                <c:pt idx="407">
                  <c:v>43699</c:v>
                </c:pt>
                <c:pt idx="408">
                  <c:v>43700</c:v>
                </c:pt>
                <c:pt idx="409">
                  <c:v>43701</c:v>
                </c:pt>
                <c:pt idx="410">
                  <c:v>43702</c:v>
                </c:pt>
                <c:pt idx="411">
                  <c:v>43703</c:v>
                </c:pt>
                <c:pt idx="412">
                  <c:v>43704</c:v>
                </c:pt>
                <c:pt idx="413">
                  <c:v>43705</c:v>
                </c:pt>
                <c:pt idx="414">
                  <c:v>43706</c:v>
                </c:pt>
                <c:pt idx="415">
                  <c:v>43707</c:v>
                </c:pt>
                <c:pt idx="416">
                  <c:v>43708</c:v>
                </c:pt>
                <c:pt idx="417">
                  <c:v>43709</c:v>
                </c:pt>
                <c:pt idx="418">
                  <c:v>43710</c:v>
                </c:pt>
                <c:pt idx="419">
                  <c:v>43711</c:v>
                </c:pt>
                <c:pt idx="420">
                  <c:v>43712</c:v>
                </c:pt>
                <c:pt idx="421">
                  <c:v>43713</c:v>
                </c:pt>
                <c:pt idx="422">
                  <c:v>43714</c:v>
                </c:pt>
                <c:pt idx="423">
                  <c:v>43715</c:v>
                </c:pt>
                <c:pt idx="424">
                  <c:v>43716</c:v>
                </c:pt>
                <c:pt idx="425">
                  <c:v>43717</c:v>
                </c:pt>
                <c:pt idx="426">
                  <c:v>43718</c:v>
                </c:pt>
                <c:pt idx="427">
                  <c:v>43719</c:v>
                </c:pt>
                <c:pt idx="428">
                  <c:v>43720</c:v>
                </c:pt>
                <c:pt idx="429">
                  <c:v>43721</c:v>
                </c:pt>
                <c:pt idx="430">
                  <c:v>43722</c:v>
                </c:pt>
                <c:pt idx="431">
                  <c:v>43723</c:v>
                </c:pt>
                <c:pt idx="432">
                  <c:v>43724</c:v>
                </c:pt>
                <c:pt idx="433">
                  <c:v>43725</c:v>
                </c:pt>
                <c:pt idx="434">
                  <c:v>43726</c:v>
                </c:pt>
                <c:pt idx="435">
                  <c:v>43727</c:v>
                </c:pt>
                <c:pt idx="436">
                  <c:v>43728</c:v>
                </c:pt>
                <c:pt idx="437">
                  <c:v>43729</c:v>
                </c:pt>
                <c:pt idx="438">
                  <c:v>43730</c:v>
                </c:pt>
                <c:pt idx="439">
                  <c:v>43731</c:v>
                </c:pt>
                <c:pt idx="440">
                  <c:v>43732</c:v>
                </c:pt>
                <c:pt idx="441">
                  <c:v>43733</c:v>
                </c:pt>
                <c:pt idx="442">
                  <c:v>43734</c:v>
                </c:pt>
                <c:pt idx="443">
                  <c:v>43735</c:v>
                </c:pt>
                <c:pt idx="444">
                  <c:v>43736</c:v>
                </c:pt>
                <c:pt idx="445">
                  <c:v>43737</c:v>
                </c:pt>
                <c:pt idx="446">
                  <c:v>43738</c:v>
                </c:pt>
                <c:pt idx="447">
                  <c:v>43739</c:v>
                </c:pt>
                <c:pt idx="448">
                  <c:v>43740</c:v>
                </c:pt>
                <c:pt idx="449">
                  <c:v>43741</c:v>
                </c:pt>
                <c:pt idx="450">
                  <c:v>43742</c:v>
                </c:pt>
                <c:pt idx="451">
                  <c:v>43743</c:v>
                </c:pt>
                <c:pt idx="452">
                  <c:v>43744</c:v>
                </c:pt>
                <c:pt idx="453">
                  <c:v>43745</c:v>
                </c:pt>
                <c:pt idx="454">
                  <c:v>43746</c:v>
                </c:pt>
                <c:pt idx="455">
                  <c:v>43747</c:v>
                </c:pt>
                <c:pt idx="456">
                  <c:v>43748</c:v>
                </c:pt>
                <c:pt idx="457">
                  <c:v>43749</c:v>
                </c:pt>
                <c:pt idx="458">
                  <c:v>43750</c:v>
                </c:pt>
                <c:pt idx="459">
                  <c:v>43751</c:v>
                </c:pt>
                <c:pt idx="460">
                  <c:v>43752</c:v>
                </c:pt>
                <c:pt idx="461">
                  <c:v>43753</c:v>
                </c:pt>
                <c:pt idx="462">
                  <c:v>43754</c:v>
                </c:pt>
                <c:pt idx="463">
                  <c:v>43755</c:v>
                </c:pt>
                <c:pt idx="464">
                  <c:v>43756</c:v>
                </c:pt>
                <c:pt idx="465">
                  <c:v>43757</c:v>
                </c:pt>
                <c:pt idx="466">
                  <c:v>43758</c:v>
                </c:pt>
                <c:pt idx="467">
                  <c:v>43759</c:v>
                </c:pt>
                <c:pt idx="468">
                  <c:v>43760</c:v>
                </c:pt>
                <c:pt idx="469">
                  <c:v>43761</c:v>
                </c:pt>
                <c:pt idx="470">
                  <c:v>43762</c:v>
                </c:pt>
                <c:pt idx="471">
                  <c:v>43763</c:v>
                </c:pt>
                <c:pt idx="472">
                  <c:v>43764</c:v>
                </c:pt>
                <c:pt idx="473">
                  <c:v>43765</c:v>
                </c:pt>
                <c:pt idx="474">
                  <c:v>43766</c:v>
                </c:pt>
                <c:pt idx="475">
                  <c:v>43767</c:v>
                </c:pt>
                <c:pt idx="476">
                  <c:v>43768</c:v>
                </c:pt>
                <c:pt idx="477">
                  <c:v>43769</c:v>
                </c:pt>
                <c:pt idx="478">
                  <c:v>43770</c:v>
                </c:pt>
                <c:pt idx="479">
                  <c:v>43771</c:v>
                </c:pt>
                <c:pt idx="480">
                  <c:v>43772</c:v>
                </c:pt>
                <c:pt idx="481">
                  <c:v>43773</c:v>
                </c:pt>
                <c:pt idx="482">
                  <c:v>43774</c:v>
                </c:pt>
                <c:pt idx="483">
                  <c:v>43775</c:v>
                </c:pt>
                <c:pt idx="484">
                  <c:v>43776</c:v>
                </c:pt>
                <c:pt idx="485">
                  <c:v>43777</c:v>
                </c:pt>
                <c:pt idx="486">
                  <c:v>43778</c:v>
                </c:pt>
                <c:pt idx="487">
                  <c:v>43779</c:v>
                </c:pt>
                <c:pt idx="488">
                  <c:v>43780</c:v>
                </c:pt>
                <c:pt idx="489">
                  <c:v>43781</c:v>
                </c:pt>
                <c:pt idx="490">
                  <c:v>43782</c:v>
                </c:pt>
                <c:pt idx="491">
                  <c:v>43783</c:v>
                </c:pt>
                <c:pt idx="492">
                  <c:v>43784</c:v>
                </c:pt>
                <c:pt idx="493">
                  <c:v>43785</c:v>
                </c:pt>
                <c:pt idx="494">
                  <c:v>43786</c:v>
                </c:pt>
                <c:pt idx="495">
                  <c:v>43787</c:v>
                </c:pt>
                <c:pt idx="496">
                  <c:v>43788</c:v>
                </c:pt>
                <c:pt idx="497">
                  <c:v>43789</c:v>
                </c:pt>
                <c:pt idx="498">
                  <c:v>43790</c:v>
                </c:pt>
                <c:pt idx="499">
                  <c:v>43791</c:v>
                </c:pt>
              </c:numCache>
            </c:numRef>
          </c:cat>
          <c:val>
            <c:numRef>
              <c:f>'איור 6 נתונים'!$C$4:$C$4000</c:f>
              <c:numCache>
                <c:formatCode>#,##0.00</c:formatCode>
                <c:ptCount val="3997"/>
                <c:pt idx="0">
                  <c:v>3.6380000000000003</c:v>
                </c:pt>
                <c:pt idx="1">
                  <c:v>3.6520000000000001</c:v>
                </c:pt>
                <c:pt idx="2">
                  <c:v>3.6430000000000002</c:v>
                </c:pt>
                <c:pt idx="3">
                  <c:v>3.6430000000000002</c:v>
                </c:pt>
                <c:pt idx="4">
                  <c:v>3.6430000000000002</c:v>
                </c:pt>
                <c:pt idx="5">
                  <c:v>3.641</c:v>
                </c:pt>
                <c:pt idx="6">
                  <c:v>3.6310000000000002</c:v>
                </c:pt>
                <c:pt idx="7">
                  <c:v>3.6420000000000003</c:v>
                </c:pt>
                <c:pt idx="8">
                  <c:v>3.649</c:v>
                </c:pt>
                <c:pt idx="9">
                  <c:v>3.6470000000000002</c:v>
                </c:pt>
                <c:pt idx="10">
                  <c:v>3.6470000000000002</c:v>
                </c:pt>
                <c:pt idx="11">
                  <c:v>3.6470000000000002</c:v>
                </c:pt>
                <c:pt idx="12">
                  <c:v>3.633</c:v>
                </c:pt>
                <c:pt idx="13">
                  <c:v>3.649</c:v>
                </c:pt>
                <c:pt idx="14">
                  <c:v>3.641</c:v>
                </c:pt>
                <c:pt idx="15">
                  <c:v>3.6380000000000003</c:v>
                </c:pt>
                <c:pt idx="16">
                  <c:v>3.6670000000000003</c:v>
                </c:pt>
                <c:pt idx="17">
                  <c:v>3.6670000000000003</c:v>
                </c:pt>
                <c:pt idx="18">
                  <c:v>3.6670000000000003</c:v>
                </c:pt>
                <c:pt idx="19">
                  <c:v>3.6670000000000003</c:v>
                </c:pt>
                <c:pt idx="20">
                  <c:v>3.6640000000000001</c:v>
                </c:pt>
                <c:pt idx="21">
                  <c:v>3.677</c:v>
                </c:pt>
                <c:pt idx="22">
                  <c:v>3.6890000000000001</c:v>
                </c:pt>
                <c:pt idx="23">
                  <c:v>3.7</c:v>
                </c:pt>
                <c:pt idx="24">
                  <c:v>3.7</c:v>
                </c:pt>
                <c:pt idx="25">
                  <c:v>3.7</c:v>
                </c:pt>
                <c:pt idx="26">
                  <c:v>3.71</c:v>
                </c:pt>
                <c:pt idx="27">
                  <c:v>3.6950000000000003</c:v>
                </c:pt>
                <c:pt idx="28">
                  <c:v>3.6840000000000002</c:v>
                </c:pt>
                <c:pt idx="29">
                  <c:v>3.6830000000000003</c:v>
                </c:pt>
                <c:pt idx="30">
                  <c:v>3.6940000000000004</c:v>
                </c:pt>
                <c:pt idx="31">
                  <c:v>3.6940000000000004</c:v>
                </c:pt>
                <c:pt idx="32">
                  <c:v>3.6940000000000004</c:v>
                </c:pt>
                <c:pt idx="33">
                  <c:v>3.7090000000000001</c:v>
                </c:pt>
                <c:pt idx="34">
                  <c:v>3.6910000000000003</c:v>
                </c:pt>
                <c:pt idx="35">
                  <c:v>3.6930000000000001</c:v>
                </c:pt>
                <c:pt idx="36">
                  <c:v>3.6880000000000002</c:v>
                </c:pt>
                <c:pt idx="37">
                  <c:v>3.669</c:v>
                </c:pt>
                <c:pt idx="38">
                  <c:v>3.669</c:v>
                </c:pt>
                <c:pt idx="39">
                  <c:v>3.669</c:v>
                </c:pt>
                <c:pt idx="40">
                  <c:v>3.6620000000000004</c:v>
                </c:pt>
                <c:pt idx="41">
                  <c:v>3.6550000000000002</c:v>
                </c:pt>
                <c:pt idx="42">
                  <c:v>3.6350000000000002</c:v>
                </c:pt>
                <c:pt idx="43">
                  <c:v>3.6350000000000002</c:v>
                </c:pt>
                <c:pt idx="44">
                  <c:v>3.6390000000000002</c:v>
                </c:pt>
                <c:pt idx="45">
                  <c:v>3.6390000000000002</c:v>
                </c:pt>
                <c:pt idx="46">
                  <c:v>3.6390000000000002</c:v>
                </c:pt>
                <c:pt idx="47">
                  <c:v>3.6390000000000002</c:v>
                </c:pt>
                <c:pt idx="48">
                  <c:v>3.6240000000000001</c:v>
                </c:pt>
                <c:pt idx="49">
                  <c:v>3.6430000000000002</c:v>
                </c:pt>
                <c:pt idx="50">
                  <c:v>3.61</c:v>
                </c:pt>
                <c:pt idx="51">
                  <c:v>3.6040000000000001</c:v>
                </c:pt>
                <c:pt idx="52">
                  <c:v>3.6040000000000001</c:v>
                </c:pt>
                <c:pt idx="53">
                  <c:v>3.6040000000000001</c:v>
                </c:pt>
                <c:pt idx="54">
                  <c:v>3.6150000000000002</c:v>
                </c:pt>
                <c:pt idx="55">
                  <c:v>3.625</c:v>
                </c:pt>
                <c:pt idx="56">
                  <c:v>3.6190000000000002</c:v>
                </c:pt>
                <c:pt idx="57">
                  <c:v>3.5950000000000002</c:v>
                </c:pt>
                <c:pt idx="58">
                  <c:v>3.581</c:v>
                </c:pt>
                <c:pt idx="59">
                  <c:v>3.581</c:v>
                </c:pt>
                <c:pt idx="60">
                  <c:v>3.581</c:v>
                </c:pt>
                <c:pt idx="61">
                  <c:v>3.581</c:v>
                </c:pt>
                <c:pt idx="62">
                  <c:v>3.581</c:v>
                </c:pt>
                <c:pt idx="63">
                  <c:v>3.5880000000000001</c:v>
                </c:pt>
                <c:pt idx="64">
                  <c:v>3.5750000000000002</c:v>
                </c:pt>
                <c:pt idx="65">
                  <c:v>3.5640000000000001</c:v>
                </c:pt>
                <c:pt idx="66">
                  <c:v>3.5640000000000001</c:v>
                </c:pt>
                <c:pt idx="67">
                  <c:v>3.5640000000000001</c:v>
                </c:pt>
                <c:pt idx="68">
                  <c:v>3.5830000000000002</c:v>
                </c:pt>
                <c:pt idx="69">
                  <c:v>3.5830000000000002</c:v>
                </c:pt>
                <c:pt idx="70">
                  <c:v>3.5830000000000002</c:v>
                </c:pt>
                <c:pt idx="71">
                  <c:v>3.5830000000000002</c:v>
                </c:pt>
                <c:pt idx="72">
                  <c:v>3.573</c:v>
                </c:pt>
                <c:pt idx="73">
                  <c:v>3.573</c:v>
                </c:pt>
                <c:pt idx="74">
                  <c:v>3.573</c:v>
                </c:pt>
                <c:pt idx="75">
                  <c:v>3.573</c:v>
                </c:pt>
                <c:pt idx="76">
                  <c:v>3.5820000000000003</c:v>
                </c:pt>
                <c:pt idx="77">
                  <c:v>3.5790000000000002</c:v>
                </c:pt>
                <c:pt idx="78">
                  <c:v>3.5990000000000002</c:v>
                </c:pt>
                <c:pt idx="79">
                  <c:v>3.6270000000000002</c:v>
                </c:pt>
                <c:pt idx="80">
                  <c:v>3.6270000000000002</c:v>
                </c:pt>
                <c:pt idx="81">
                  <c:v>3.6270000000000002</c:v>
                </c:pt>
                <c:pt idx="82">
                  <c:v>3.6270000000000002</c:v>
                </c:pt>
                <c:pt idx="83">
                  <c:v>3.65</c:v>
                </c:pt>
                <c:pt idx="84">
                  <c:v>3.64</c:v>
                </c:pt>
                <c:pt idx="85">
                  <c:v>3.64</c:v>
                </c:pt>
                <c:pt idx="86">
                  <c:v>3.633</c:v>
                </c:pt>
                <c:pt idx="87">
                  <c:v>3.633</c:v>
                </c:pt>
                <c:pt idx="88">
                  <c:v>3.633</c:v>
                </c:pt>
                <c:pt idx="89">
                  <c:v>3.62</c:v>
                </c:pt>
                <c:pt idx="90">
                  <c:v>3.6420000000000003</c:v>
                </c:pt>
                <c:pt idx="91">
                  <c:v>3.6260000000000003</c:v>
                </c:pt>
                <c:pt idx="92">
                  <c:v>3.6350000000000002</c:v>
                </c:pt>
                <c:pt idx="93">
                  <c:v>3.6280000000000001</c:v>
                </c:pt>
                <c:pt idx="94">
                  <c:v>3.6280000000000001</c:v>
                </c:pt>
                <c:pt idx="95">
                  <c:v>3.6280000000000001</c:v>
                </c:pt>
                <c:pt idx="96">
                  <c:v>3.6280000000000001</c:v>
                </c:pt>
                <c:pt idx="97">
                  <c:v>3.645</c:v>
                </c:pt>
                <c:pt idx="98">
                  <c:v>3.649</c:v>
                </c:pt>
                <c:pt idx="99">
                  <c:v>3.6520000000000001</c:v>
                </c:pt>
                <c:pt idx="100">
                  <c:v>3.6670000000000003</c:v>
                </c:pt>
                <c:pt idx="101">
                  <c:v>3.6670000000000003</c:v>
                </c:pt>
                <c:pt idx="102">
                  <c:v>3.6670000000000003</c:v>
                </c:pt>
                <c:pt idx="103">
                  <c:v>3.6510000000000002</c:v>
                </c:pt>
                <c:pt idx="104">
                  <c:v>3.67</c:v>
                </c:pt>
                <c:pt idx="105">
                  <c:v>3.68</c:v>
                </c:pt>
                <c:pt idx="106">
                  <c:v>3.6930000000000001</c:v>
                </c:pt>
                <c:pt idx="107">
                  <c:v>3.7010000000000001</c:v>
                </c:pt>
                <c:pt idx="108">
                  <c:v>3.7010000000000001</c:v>
                </c:pt>
                <c:pt idx="109">
                  <c:v>3.7010000000000001</c:v>
                </c:pt>
                <c:pt idx="110">
                  <c:v>3.7040000000000002</c:v>
                </c:pt>
                <c:pt idx="111">
                  <c:v>3.7040000000000002</c:v>
                </c:pt>
                <c:pt idx="112">
                  <c:v>3.7210000000000001</c:v>
                </c:pt>
                <c:pt idx="113">
                  <c:v>3.706</c:v>
                </c:pt>
                <c:pt idx="114">
                  <c:v>3.6910000000000003</c:v>
                </c:pt>
                <c:pt idx="115">
                  <c:v>3.6910000000000003</c:v>
                </c:pt>
                <c:pt idx="116">
                  <c:v>3.6910000000000003</c:v>
                </c:pt>
                <c:pt idx="117">
                  <c:v>3.7</c:v>
                </c:pt>
                <c:pt idx="118">
                  <c:v>3.6910000000000003</c:v>
                </c:pt>
                <c:pt idx="119">
                  <c:v>3.6680000000000001</c:v>
                </c:pt>
                <c:pt idx="120">
                  <c:v>3.673</c:v>
                </c:pt>
                <c:pt idx="121">
                  <c:v>3.6830000000000003</c:v>
                </c:pt>
                <c:pt idx="122">
                  <c:v>3.6830000000000003</c:v>
                </c:pt>
                <c:pt idx="123">
                  <c:v>3.6830000000000003</c:v>
                </c:pt>
                <c:pt idx="124">
                  <c:v>3.6760000000000002</c:v>
                </c:pt>
                <c:pt idx="125">
                  <c:v>3.6890000000000001</c:v>
                </c:pt>
                <c:pt idx="126">
                  <c:v>3.6980000000000004</c:v>
                </c:pt>
                <c:pt idx="127">
                  <c:v>3.6950000000000003</c:v>
                </c:pt>
                <c:pt idx="128">
                  <c:v>3.7170000000000001</c:v>
                </c:pt>
                <c:pt idx="129">
                  <c:v>3.7170000000000001</c:v>
                </c:pt>
                <c:pt idx="130">
                  <c:v>3.7170000000000001</c:v>
                </c:pt>
                <c:pt idx="131">
                  <c:v>3.7080000000000002</c:v>
                </c:pt>
                <c:pt idx="132">
                  <c:v>3.7160000000000002</c:v>
                </c:pt>
                <c:pt idx="133">
                  <c:v>3.7430000000000003</c:v>
                </c:pt>
                <c:pt idx="134">
                  <c:v>3.7280000000000002</c:v>
                </c:pt>
                <c:pt idx="135">
                  <c:v>3.7370000000000001</c:v>
                </c:pt>
                <c:pt idx="136">
                  <c:v>3.7370000000000001</c:v>
                </c:pt>
                <c:pt idx="137">
                  <c:v>3.7370000000000001</c:v>
                </c:pt>
                <c:pt idx="138">
                  <c:v>3.7290000000000001</c:v>
                </c:pt>
                <c:pt idx="139">
                  <c:v>3.7280000000000002</c:v>
                </c:pt>
                <c:pt idx="140">
                  <c:v>3.7330000000000001</c:v>
                </c:pt>
                <c:pt idx="141">
                  <c:v>3.71</c:v>
                </c:pt>
                <c:pt idx="142">
                  <c:v>3.7010000000000001</c:v>
                </c:pt>
                <c:pt idx="143">
                  <c:v>3.7010000000000001</c:v>
                </c:pt>
                <c:pt idx="144">
                  <c:v>3.7010000000000001</c:v>
                </c:pt>
                <c:pt idx="145">
                  <c:v>3.718</c:v>
                </c:pt>
                <c:pt idx="146">
                  <c:v>3.7270000000000003</c:v>
                </c:pt>
                <c:pt idx="147">
                  <c:v>3.7240000000000002</c:v>
                </c:pt>
                <c:pt idx="148">
                  <c:v>3.7310000000000003</c:v>
                </c:pt>
                <c:pt idx="149">
                  <c:v>3.738</c:v>
                </c:pt>
                <c:pt idx="150">
                  <c:v>3.738</c:v>
                </c:pt>
                <c:pt idx="151">
                  <c:v>3.738</c:v>
                </c:pt>
                <c:pt idx="152">
                  <c:v>3.7270000000000003</c:v>
                </c:pt>
                <c:pt idx="153">
                  <c:v>3.7480000000000002</c:v>
                </c:pt>
                <c:pt idx="154">
                  <c:v>3.746</c:v>
                </c:pt>
                <c:pt idx="155">
                  <c:v>3.7530000000000001</c:v>
                </c:pt>
                <c:pt idx="156">
                  <c:v>3.7710000000000004</c:v>
                </c:pt>
                <c:pt idx="157">
                  <c:v>3.7710000000000004</c:v>
                </c:pt>
                <c:pt idx="158">
                  <c:v>3.7710000000000004</c:v>
                </c:pt>
                <c:pt idx="159">
                  <c:v>3.778</c:v>
                </c:pt>
                <c:pt idx="160">
                  <c:v>3.7630000000000003</c:v>
                </c:pt>
                <c:pt idx="161">
                  <c:v>3.7560000000000002</c:v>
                </c:pt>
                <c:pt idx="162">
                  <c:v>3.7570000000000001</c:v>
                </c:pt>
                <c:pt idx="163">
                  <c:v>3.7730000000000001</c:v>
                </c:pt>
                <c:pt idx="164">
                  <c:v>3.7730000000000001</c:v>
                </c:pt>
                <c:pt idx="165">
                  <c:v>3.7730000000000001</c:v>
                </c:pt>
                <c:pt idx="166">
                  <c:v>3.774</c:v>
                </c:pt>
                <c:pt idx="167">
                  <c:v>3.774</c:v>
                </c:pt>
                <c:pt idx="168">
                  <c:v>3.774</c:v>
                </c:pt>
                <c:pt idx="169">
                  <c:v>3.7810000000000001</c:v>
                </c:pt>
                <c:pt idx="170">
                  <c:v>3.7710000000000004</c:v>
                </c:pt>
                <c:pt idx="171">
                  <c:v>3.7710000000000004</c:v>
                </c:pt>
                <c:pt idx="172">
                  <c:v>3.7710000000000004</c:v>
                </c:pt>
                <c:pt idx="173">
                  <c:v>3.7480000000000002</c:v>
                </c:pt>
                <c:pt idx="174">
                  <c:v>3.7480000000000002</c:v>
                </c:pt>
                <c:pt idx="175">
                  <c:v>3.746</c:v>
                </c:pt>
                <c:pt idx="176">
                  <c:v>3.742</c:v>
                </c:pt>
                <c:pt idx="177">
                  <c:v>3.72</c:v>
                </c:pt>
                <c:pt idx="178">
                  <c:v>3.72</c:v>
                </c:pt>
                <c:pt idx="179">
                  <c:v>3.72</c:v>
                </c:pt>
                <c:pt idx="180">
                  <c:v>3.6940000000000004</c:v>
                </c:pt>
                <c:pt idx="181">
                  <c:v>3.6990000000000003</c:v>
                </c:pt>
                <c:pt idx="182">
                  <c:v>3.6820000000000004</c:v>
                </c:pt>
                <c:pt idx="183">
                  <c:v>3.6640000000000001</c:v>
                </c:pt>
                <c:pt idx="184">
                  <c:v>3.673</c:v>
                </c:pt>
                <c:pt idx="185">
                  <c:v>3.673</c:v>
                </c:pt>
                <c:pt idx="186">
                  <c:v>3.673</c:v>
                </c:pt>
                <c:pt idx="187">
                  <c:v>3.657</c:v>
                </c:pt>
                <c:pt idx="188">
                  <c:v>3.67</c:v>
                </c:pt>
                <c:pt idx="189">
                  <c:v>3.6780000000000004</c:v>
                </c:pt>
                <c:pt idx="190">
                  <c:v>3.6880000000000002</c:v>
                </c:pt>
                <c:pt idx="191">
                  <c:v>3.6920000000000002</c:v>
                </c:pt>
                <c:pt idx="192">
                  <c:v>3.6920000000000002</c:v>
                </c:pt>
                <c:pt idx="193">
                  <c:v>3.6920000000000002</c:v>
                </c:pt>
                <c:pt idx="194">
                  <c:v>3.6980000000000004</c:v>
                </c:pt>
                <c:pt idx="195">
                  <c:v>3.69</c:v>
                </c:pt>
                <c:pt idx="196">
                  <c:v>3.6830000000000003</c:v>
                </c:pt>
                <c:pt idx="197">
                  <c:v>3.6830000000000003</c:v>
                </c:pt>
                <c:pt idx="198">
                  <c:v>3.6850000000000001</c:v>
                </c:pt>
                <c:pt idx="199">
                  <c:v>3.6850000000000001</c:v>
                </c:pt>
                <c:pt idx="200">
                  <c:v>3.6850000000000001</c:v>
                </c:pt>
                <c:pt idx="201">
                  <c:v>3.68</c:v>
                </c:pt>
                <c:pt idx="202">
                  <c:v>3.6780000000000004</c:v>
                </c:pt>
                <c:pt idx="203">
                  <c:v>3.6710000000000003</c:v>
                </c:pt>
                <c:pt idx="204">
                  <c:v>3.6420000000000003</c:v>
                </c:pt>
                <c:pt idx="205">
                  <c:v>3.633</c:v>
                </c:pt>
                <c:pt idx="206">
                  <c:v>3.633</c:v>
                </c:pt>
                <c:pt idx="207">
                  <c:v>3.633</c:v>
                </c:pt>
                <c:pt idx="208">
                  <c:v>3.6270000000000002</c:v>
                </c:pt>
                <c:pt idx="209">
                  <c:v>3.61</c:v>
                </c:pt>
                <c:pt idx="210">
                  <c:v>3.6190000000000002</c:v>
                </c:pt>
                <c:pt idx="211">
                  <c:v>3.6270000000000002</c:v>
                </c:pt>
                <c:pt idx="212">
                  <c:v>3.6340000000000003</c:v>
                </c:pt>
                <c:pt idx="213">
                  <c:v>3.6340000000000003</c:v>
                </c:pt>
                <c:pt idx="214">
                  <c:v>3.6340000000000003</c:v>
                </c:pt>
                <c:pt idx="215">
                  <c:v>3.6430000000000002</c:v>
                </c:pt>
                <c:pt idx="216">
                  <c:v>3.6430000000000002</c:v>
                </c:pt>
                <c:pt idx="217">
                  <c:v>3.637</c:v>
                </c:pt>
                <c:pt idx="218">
                  <c:v>3.6620000000000004</c:v>
                </c:pt>
                <c:pt idx="219">
                  <c:v>3.641</c:v>
                </c:pt>
                <c:pt idx="220">
                  <c:v>3.641</c:v>
                </c:pt>
                <c:pt idx="221">
                  <c:v>3.641</c:v>
                </c:pt>
                <c:pt idx="222">
                  <c:v>3.62</c:v>
                </c:pt>
                <c:pt idx="223">
                  <c:v>3.6310000000000002</c:v>
                </c:pt>
                <c:pt idx="224">
                  <c:v>3.617</c:v>
                </c:pt>
                <c:pt idx="225">
                  <c:v>3.617</c:v>
                </c:pt>
                <c:pt idx="226">
                  <c:v>3.613</c:v>
                </c:pt>
                <c:pt idx="227">
                  <c:v>3.613</c:v>
                </c:pt>
                <c:pt idx="228">
                  <c:v>3.613</c:v>
                </c:pt>
                <c:pt idx="229">
                  <c:v>3.605</c:v>
                </c:pt>
                <c:pt idx="230">
                  <c:v>3.6240000000000001</c:v>
                </c:pt>
                <c:pt idx="231">
                  <c:v>3.6190000000000002</c:v>
                </c:pt>
                <c:pt idx="232">
                  <c:v>3.6040000000000001</c:v>
                </c:pt>
                <c:pt idx="233">
                  <c:v>3.6240000000000001</c:v>
                </c:pt>
                <c:pt idx="234">
                  <c:v>3.6240000000000001</c:v>
                </c:pt>
                <c:pt idx="235">
                  <c:v>3.6240000000000001</c:v>
                </c:pt>
                <c:pt idx="236">
                  <c:v>3.625</c:v>
                </c:pt>
                <c:pt idx="237">
                  <c:v>3.6190000000000002</c:v>
                </c:pt>
                <c:pt idx="238">
                  <c:v>3.6160000000000001</c:v>
                </c:pt>
                <c:pt idx="239">
                  <c:v>3.6160000000000001</c:v>
                </c:pt>
                <c:pt idx="240">
                  <c:v>3.6310000000000002</c:v>
                </c:pt>
                <c:pt idx="241">
                  <c:v>3.6310000000000002</c:v>
                </c:pt>
                <c:pt idx="242">
                  <c:v>3.6310000000000002</c:v>
                </c:pt>
                <c:pt idx="243">
                  <c:v>3.621</c:v>
                </c:pt>
                <c:pt idx="244">
                  <c:v>3.6230000000000002</c:v>
                </c:pt>
                <c:pt idx="245">
                  <c:v>3.617</c:v>
                </c:pt>
                <c:pt idx="246">
                  <c:v>3.6</c:v>
                </c:pt>
                <c:pt idx="247">
                  <c:v>3.6040000000000001</c:v>
                </c:pt>
                <c:pt idx="248">
                  <c:v>3.6040000000000001</c:v>
                </c:pt>
                <c:pt idx="249">
                  <c:v>3.6040000000000001</c:v>
                </c:pt>
                <c:pt idx="250">
                  <c:v>3.601</c:v>
                </c:pt>
                <c:pt idx="251">
                  <c:v>3.6060000000000003</c:v>
                </c:pt>
                <c:pt idx="252">
                  <c:v>3.6080000000000001</c:v>
                </c:pt>
                <c:pt idx="253">
                  <c:v>3.6080000000000001</c:v>
                </c:pt>
                <c:pt idx="254">
                  <c:v>3.6080000000000001</c:v>
                </c:pt>
                <c:pt idx="255">
                  <c:v>3.6080000000000001</c:v>
                </c:pt>
                <c:pt idx="256">
                  <c:v>3.6080000000000001</c:v>
                </c:pt>
                <c:pt idx="257">
                  <c:v>3.6230000000000002</c:v>
                </c:pt>
                <c:pt idx="258">
                  <c:v>3.617</c:v>
                </c:pt>
                <c:pt idx="259">
                  <c:v>3.6350000000000002</c:v>
                </c:pt>
                <c:pt idx="260">
                  <c:v>3.6360000000000001</c:v>
                </c:pt>
                <c:pt idx="261">
                  <c:v>3.6320000000000001</c:v>
                </c:pt>
                <c:pt idx="262">
                  <c:v>3.6320000000000001</c:v>
                </c:pt>
                <c:pt idx="263">
                  <c:v>3.6320000000000001</c:v>
                </c:pt>
                <c:pt idx="264">
                  <c:v>3.6260000000000003</c:v>
                </c:pt>
                <c:pt idx="265">
                  <c:v>3.6240000000000001</c:v>
                </c:pt>
                <c:pt idx="266">
                  <c:v>3.6</c:v>
                </c:pt>
                <c:pt idx="267">
                  <c:v>3.6030000000000002</c:v>
                </c:pt>
                <c:pt idx="268">
                  <c:v>3.5870000000000002</c:v>
                </c:pt>
                <c:pt idx="269">
                  <c:v>3.5870000000000002</c:v>
                </c:pt>
                <c:pt idx="270">
                  <c:v>3.5870000000000002</c:v>
                </c:pt>
                <c:pt idx="271">
                  <c:v>3.58</c:v>
                </c:pt>
                <c:pt idx="272">
                  <c:v>3.58</c:v>
                </c:pt>
                <c:pt idx="273">
                  <c:v>3.5780000000000003</c:v>
                </c:pt>
                <c:pt idx="274">
                  <c:v>3.5830000000000002</c:v>
                </c:pt>
                <c:pt idx="275">
                  <c:v>3.5780000000000003</c:v>
                </c:pt>
                <c:pt idx="276">
                  <c:v>3.5780000000000003</c:v>
                </c:pt>
                <c:pt idx="277">
                  <c:v>3.5780000000000003</c:v>
                </c:pt>
                <c:pt idx="278">
                  <c:v>3.5610000000000004</c:v>
                </c:pt>
                <c:pt idx="279">
                  <c:v>3.5580000000000003</c:v>
                </c:pt>
                <c:pt idx="280">
                  <c:v>3.5750000000000002</c:v>
                </c:pt>
                <c:pt idx="281">
                  <c:v>3.589</c:v>
                </c:pt>
                <c:pt idx="282">
                  <c:v>3.589</c:v>
                </c:pt>
                <c:pt idx="283">
                  <c:v>3.589</c:v>
                </c:pt>
                <c:pt idx="284">
                  <c:v>3.589</c:v>
                </c:pt>
                <c:pt idx="285">
                  <c:v>3.589</c:v>
                </c:pt>
                <c:pt idx="286">
                  <c:v>3.593</c:v>
                </c:pt>
                <c:pt idx="287">
                  <c:v>3.6140000000000003</c:v>
                </c:pt>
                <c:pt idx="288">
                  <c:v>3.6280000000000001</c:v>
                </c:pt>
                <c:pt idx="289">
                  <c:v>3.6280000000000001</c:v>
                </c:pt>
                <c:pt idx="290">
                  <c:v>3.6280000000000001</c:v>
                </c:pt>
                <c:pt idx="291">
                  <c:v>3.6280000000000001</c:v>
                </c:pt>
                <c:pt idx="292">
                  <c:v>3.6180000000000003</c:v>
                </c:pt>
                <c:pt idx="293">
                  <c:v>3.6080000000000001</c:v>
                </c:pt>
                <c:pt idx="294">
                  <c:v>3.5860000000000003</c:v>
                </c:pt>
                <c:pt idx="295">
                  <c:v>3.5980000000000003</c:v>
                </c:pt>
                <c:pt idx="296">
                  <c:v>3.601</c:v>
                </c:pt>
                <c:pt idx="297">
                  <c:v>3.601</c:v>
                </c:pt>
                <c:pt idx="298">
                  <c:v>3.601</c:v>
                </c:pt>
                <c:pt idx="299">
                  <c:v>3.5910000000000002</c:v>
                </c:pt>
                <c:pt idx="300">
                  <c:v>3.585</c:v>
                </c:pt>
                <c:pt idx="301">
                  <c:v>3.5840000000000001</c:v>
                </c:pt>
                <c:pt idx="302">
                  <c:v>3.5840000000000001</c:v>
                </c:pt>
                <c:pt idx="303">
                  <c:v>3.5670000000000002</c:v>
                </c:pt>
                <c:pt idx="304">
                  <c:v>3.5670000000000002</c:v>
                </c:pt>
                <c:pt idx="305">
                  <c:v>3.5670000000000002</c:v>
                </c:pt>
                <c:pt idx="306">
                  <c:v>3.5680000000000001</c:v>
                </c:pt>
                <c:pt idx="307">
                  <c:v>3.577</c:v>
                </c:pt>
                <c:pt idx="308">
                  <c:v>3.5710000000000002</c:v>
                </c:pt>
                <c:pt idx="309">
                  <c:v>3.5680000000000001</c:v>
                </c:pt>
                <c:pt idx="310">
                  <c:v>3.5750000000000002</c:v>
                </c:pt>
                <c:pt idx="311">
                  <c:v>3.5750000000000002</c:v>
                </c:pt>
                <c:pt idx="312">
                  <c:v>3.5750000000000002</c:v>
                </c:pt>
                <c:pt idx="313">
                  <c:v>3.573</c:v>
                </c:pt>
                <c:pt idx="314">
                  <c:v>3.5980000000000003</c:v>
                </c:pt>
                <c:pt idx="315">
                  <c:v>3.6110000000000002</c:v>
                </c:pt>
                <c:pt idx="316">
                  <c:v>3.6150000000000002</c:v>
                </c:pt>
                <c:pt idx="317">
                  <c:v>3.605</c:v>
                </c:pt>
                <c:pt idx="318">
                  <c:v>3.605</c:v>
                </c:pt>
                <c:pt idx="319">
                  <c:v>3.605</c:v>
                </c:pt>
                <c:pt idx="320">
                  <c:v>3.605</c:v>
                </c:pt>
                <c:pt idx="321">
                  <c:v>3.6140000000000003</c:v>
                </c:pt>
                <c:pt idx="322">
                  <c:v>3.617</c:v>
                </c:pt>
                <c:pt idx="323">
                  <c:v>3.62</c:v>
                </c:pt>
                <c:pt idx="324">
                  <c:v>3.6340000000000003</c:v>
                </c:pt>
                <c:pt idx="325">
                  <c:v>3.6340000000000003</c:v>
                </c:pt>
                <c:pt idx="326">
                  <c:v>3.6340000000000003</c:v>
                </c:pt>
                <c:pt idx="327">
                  <c:v>3.633</c:v>
                </c:pt>
                <c:pt idx="328">
                  <c:v>3.6120000000000001</c:v>
                </c:pt>
                <c:pt idx="329">
                  <c:v>3.61</c:v>
                </c:pt>
                <c:pt idx="330">
                  <c:v>3.601</c:v>
                </c:pt>
                <c:pt idx="331">
                  <c:v>3.601</c:v>
                </c:pt>
                <c:pt idx="332">
                  <c:v>3.601</c:v>
                </c:pt>
                <c:pt idx="333">
                  <c:v>3.601</c:v>
                </c:pt>
                <c:pt idx="334">
                  <c:v>3.585</c:v>
                </c:pt>
                <c:pt idx="335">
                  <c:v>3.581</c:v>
                </c:pt>
                <c:pt idx="336">
                  <c:v>3.5820000000000003</c:v>
                </c:pt>
                <c:pt idx="337">
                  <c:v>3.5920000000000001</c:v>
                </c:pt>
                <c:pt idx="338">
                  <c:v>3.6</c:v>
                </c:pt>
                <c:pt idx="339">
                  <c:v>3.6</c:v>
                </c:pt>
                <c:pt idx="340">
                  <c:v>3.6</c:v>
                </c:pt>
                <c:pt idx="341">
                  <c:v>3.61</c:v>
                </c:pt>
                <c:pt idx="342">
                  <c:v>3.6120000000000001</c:v>
                </c:pt>
                <c:pt idx="343">
                  <c:v>3.609</c:v>
                </c:pt>
                <c:pt idx="344">
                  <c:v>3.5790000000000002</c:v>
                </c:pt>
                <c:pt idx="345">
                  <c:v>3.5940000000000003</c:v>
                </c:pt>
                <c:pt idx="346">
                  <c:v>3.5940000000000003</c:v>
                </c:pt>
                <c:pt idx="347">
                  <c:v>3.5940000000000003</c:v>
                </c:pt>
                <c:pt idx="348">
                  <c:v>3.6040000000000001</c:v>
                </c:pt>
                <c:pt idx="349">
                  <c:v>3.6020000000000003</c:v>
                </c:pt>
                <c:pt idx="350">
                  <c:v>3.5910000000000002</c:v>
                </c:pt>
                <c:pt idx="351">
                  <c:v>3.5820000000000003</c:v>
                </c:pt>
                <c:pt idx="352">
                  <c:v>3.5660000000000003</c:v>
                </c:pt>
                <c:pt idx="353">
                  <c:v>3.5660000000000003</c:v>
                </c:pt>
                <c:pt idx="354">
                  <c:v>3.5660000000000003</c:v>
                </c:pt>
                <c:pt idx="355">
                  <c:v>3.5740000000000003</c:v>
                </c:pt>
                <c:pt idx="356">
                  <c:v>3.5750000000000002</c:v>
                </c:pt>
                <c:pt idx="357">
                  <c:v>3.5720000000000001</c:v>
                </c:pt>
                <c:pt idx="358">
                  <c:v>3.5670000000000002</c:v>
                </c:pt>
                <c:pt idx="359">
                  <c:v>3.5620000000000003</c:v>
                </c:pt>
                <c:pt idx="360">
                  <c:v>3.5620000000000003</c:v>
                </c:pt>
                <c:pt idx="361">
                  <c:v>3.5620000000000003</c:v>
                </c:pt>
                <c:pt idx="362">
                  <c:v>3.573</c:v>
                </c:pt>
                <c:pt idx="363">
                  <c:v>3.5680000000000001</c:v>
                </c:pt>
                <c:pt idx="364">
                  <c:v>3.573</c:v>
                </c:pt>
                <c:pt idx="365">
                  <c:v>3.5470000000000002</c:v>
                </c:pt>
                <c:pt idx="366">
                  <c:v>3.5510000000000002</c:v>
                </c:pt>
                <c:pt idx="367">
                  <c:v>3.5510000000000002</c:v>
                </c:pt>
                <c:pt idx="368">
                  <c:v>3.5510000000000002</c:v>
                </c:pt>
                <c:pt idx="369">
                  <c:v>3.5390000000000001</c:v>
                </c:pt>
                <c:pt idx="370">
                  <c:v>3.5420000000000003</c:v>
                </c:pt>
                <c:pt idx="371">
                  <c:v>3.5410000000000004</c:v>
                </c:pt>
                <c:pt idx="372">
                  <c:v>3.5430000000000001</c:v>
                </c:pt>
                <c:pt idx="373">
                  <c:v>3.5350000000000001</c:v>
                </c:pt>
                <c:pt idx="374">
                  <c:v>3.5350000000000001</c:v>
                </c:pt>
                <c:pt idx="375">
                  <c:v>3.5350000000000001</c:v>
                </c:pt>
                <c:pt idx="376">
                  <c:v>3.5340000000000003</c:v>
                </c:pt>
                <c:pt idx="377">
                  <c:v>3.5370000000000004</c:v>
                </c:pt>
                <c:pt idx="378">
                  <c:v>3.5210000000000004</c:v>
                </c:pt>
                <c:pt idx="379">
                  <c:v>3.5230000000000001</c:v>
                </c:pt>
                <c:pt idx="380">
                  <c:v>3.5260000000000002</c:v>
                </c:pt>
                <c:pt idx="381">
                  <c:v>3.5260000000000002</c:v>
                </c:pt>
                <c:pt idx="382">
                  <c:v>3.5260000000000002</c:v>
                </c:pt>
                <c:pt idx="383">
                  <c:v>3.5250000000000004</c:v>
                </c:pt>
                <c:pt idx="384">
                  <c:v>3.5</c:v>
                </c:pt>
                <c:pt idx="385">
                  <c:v>3.4990000000000001</c:v>
                </c:pt>
                <c:pt idx="386">
                  <c:v>3.524</c:v>
                </c:pt>
                <c:pt idx="387">
                  <c:v>3.5090000000000003</c:v>
                </c:pt>
                <c:pt idx="388">
                  <c:v>3.5090000000000003</c:v>
                </c:pt>
                <c:pt idx="389">
                  <c:v>3.5090000000000003</c:v>
                </c:pt>
                <c:pt idx="390">
                  <c:v>3.4940000000000002</c:v>
                </c:pt>
                <c:pt idx="391">
                  <c:v>3.4940000000000002</c:v>
                </c:pt>
                <c:pt idx="392">
                  <c:v>3.4870000000000001</c:v>
                </c:pt>
                <c:pt idx="393">
                  <c:v>3.4830000000000001</c:v>
                </c:pt>
                <c:pt idx="394">
                  <c:v>3.4790000000000001</c:v>
                </c:pt>
                <c:pt idx="395">
                  <c:v>3.4790000000000001</c:v>
                </c:pt>
                <c:pt idx="396">
                  <c:v>3.4790000000000001</c:v>
                </c:pt>
                <c:pt idx="397">
                  <c:v>3.484</c:v>
                </c:pt>
                <c:pt idx="398">
                  <c:v>3.4930000000000003</c:v>
                </c:pt>
                <c:pt idx="399">
                  <c:v>3.4890000000000003</c:v>
                </c:pt>
                <c:pt idx="400">
                  <c:v>3.5190000000000001</c:v>
                </c:pt>
                <c:pt idx="401">
                  <c:v>3.5410000000000004</c:v>
                </c:pt>
                <c:pt idx="402">
                  <c:v>3.5410000000000004</c:v>
                </c:pt>
                <c:pt idx="403">
                  <c:v>3.5410000000000004</c:v>
                </c:pt>
                <c:pt idx="404">
                  <c:v>3.5450000000000004</c:v>
                </c:pt>
                <c:pt idx="405">
                  <c:v>3.524</c:v>
                </c:pt>
                <c:pt idx="406">
                  <c:v>3.5270000000000001</c:v>
                </c:pt>
                <c:pt idx="407">
                  <c:v>3.5250000000000004</c:v>
                </c:pt>
                <c:pt idx="408">
                  <c:v>3.5110000000000001</c:v>
                </c:pt>
                <c:pt idx="409">
                  <c:v>3.5110000000000001</c:v>
                </c:pt>
                <c:pt idx="410">
                  <c:v>3.5110000000000001</c:v>
                </c:pt>
                <c:pt idx="411">
                  <c:v>3.5190000000000001</c:v>
                </c:pt>
                <c:pt idx="412">
                  <c:v>3.52</c:v>
                </c:pt>
                <c:pt idx="413">
                  <c:v>3.524</c:v>
                </c:pt>
                <c:pt idx="414">
                  <c:v>3.5210000000000004</c:v>
                </c:pt>
                <c:pt idx="415">
                  <c:v>3.5350000000000001</c:v>
                </c:pt>
                <c:pt idx="416">
                  <c:v>3.5350000000000001</c:v>
                </c:pt>
                <c:pt idx="417">
                  <c:v>3.5350000000000001</c:v>
                </c:pt>
                <c:pt idx="418">
                  <c:v>3.5380000000000003</c:v>
                </c:pt>
                <c:pt idx="419">
                  <c:v>3.5490000000000004</c:v>
                </c:pt>
                <c:pt idx="420">
                  <c:v>3.5270000000000001</c:v>
                </c:pt>
                <c:pt idx="421">
                  <c:v>3.512</c:v>
                </c:pt>
                <c:pt idx="422">
                  <c:v>3.5170000000000003</c:v>
                </c:pt>
                <c:pt idx="423">
                  <c:v>3.5170000000000003</c:v>
                </c:pt>
                <c:pt idx="424">
                  <c:v>3.5170000000000003</c:v>
                </c:pt>
                <c:pt idx="425">
                  <c:v>3.5270000000000001</c:v>
                </c:pt>
                <c:pt idx="426">
                  <c:v>3.5380000000000003</c:v>
                </c:pt>
                <c:pt idx="427">
                  <c:v>3.544</c:v>
                </c:pt>
                <c:pt idx="428">
                  <c:v>3.5410000000000004</c:v>
                </c:pt>
                <c:pt idx="429">
                  <c:v>3.5270000000000001</c:v>
                </c:pt>
                <c:pt idx="430">
                  <c:v>3.5270000000000001</c:v>
                </c:pt>
                <c:pt idx="431">
                  <c:v>3.5270000000000001</c:v>
                </c:pt>
                <c:pt idx="432">
                  <c:v>3.5380000000000003</c:v>
                </c:pt>
                <c:pt idx="433">
                  <c:v>3.5380000000000003</c:v>
                </c:pt>
                <c:pt idx="434">
                  <c:v>3.5410000000000004</c:v>
                </c:pt>
                <c:pt idx="435">
                  <c:v>3.5210000000000004</c:v>
                </c:pt>
                <c:pt idx="436">
                  <c:v>3.5130000000000003</c:v>
                </c:pt>
                <c:pt idx="437">
                  <c:v>3.5130000000000003</c:v>
                </c:pt>
                <c:pt idx="438">
                  <c:v>3.5130000000000003</c:v>
                </c:pt>
                <c:pt idx="439">
                  <c:v>3.5170000000000003</c:v>
                </c:pt>
                <c:pt idx="440">
                  <c:v>3.5070000000000001</c:v>
                </c:pt>
                <c:pt idx="441">
                  <c:v>3.5010000000000003</c:v>
                </c:pt>
                <c:pt idx="442">
                  <c:v>3.5170000000000003</c:v>
                </c:pt>
                <c:pt idx="443">
                  <c:v>3.4820000000000002</c:v>
                </c:pt>
                <c:pt idx="444">
                  <c:v>3.4820000000000002</c:v>
                </c:pt>
                <c:pt idx="445">
                  <c:v>3.4820000000000002</c:v>
                </c:pt>
                <c:pt idx="446">
                  <c:v>3.4820000000000002</c:v>
                </c:pt>
                <c:pt idx="447">
                  <c:v>3.4820000000000002</c:v>
                </c:pt>
                <c:pt idx="448">
                  <c:v>3.4850000000000003</c:v>
                </c:pt>
                <c:pt idx="449">
                  <c:v>3.4930000000000003</c:v>
                </c:pt>
                <c:pt idx="450">
                  <c:v>3.4810000000000003</c:v>
                </c:pt>
                <c:pt idx="451">
                  <c:v>3.4810000000000003</c:v>
                </c:pt>
                <c:pt idx="452">
                  <c:v>3.4810000000000003</c:v>
                </c:pt>
                <c:pt idx="453">
                  <c:v>3.4930000000000003</c:v>
                </c:pt>
                <c:pt idx="454">
                  <c:v>3.4930000000000003</c:v>
                </c:pt>
                <c:pt idx="455">
                  <c:v>3.4930000000000003</c:v>
                </c:pt>
                <c:pt idx="456">
                  <c:v>3.504</c:v>
                </c:pt>
                <c:pt idx="457">
                  <c:v>3.5100000000000002</c:v>
                </c:pt>
                <c:pt idx="458">
                  <c:v>3.5100000000000002</c:v>
                </c:pt>
                <c:pt idx="459">
                  <c:v>3.5100000000000002</c:v>
                </c:pt>
                <c:pt idx="460">
                  <c:v>3.5100000000000002</c:v>
                </c:pt>
                <c:pt idx="461">
                  <c:v>3.5130000000000003</c:v>
                </c:pt>
                <c:pt idx="462">
                  <c:v>3.536</c:v>
                </c:pt>
                <c:pt idx="463">
                  <c:v>3.5450000000000004</c:v>
                </c:pt>
                <c:pt idx="464">
                  <c:v>3.5330000000000004</c:v>
                </c:pt>
                <c:pt idx="465">
                  <c:v>3.5330000000000004</c:v>
                </c:pt>
                <c:pt idx="466">
                  <c:v>3.5330000000000004</c:v>
                </c:pt>
                <c:pt idx="467">
                  <c:v>3.5330000000000004</c:v>
                </c:pt>
                <c:pt idx="468">
                  <c:v>3.5370000000000004</c:v>
                </c:pt>
                <c:pt idx="469">
                  <c:v>3.5380000000000003</c:v>
                </c:pt>
                <c:pt idx="470">
                  <c:v>3.5230000000000001</c:v>
                </c:pt>
                <c:pt idx="471">
                  <c:v>3.5390000000000001</c:v>
                </c:pt>
                <c:pt idx="472">
                  <c:v>3.5390000000000001</c:v>
                </c:pt>
                <c:pt idx="473">
                  <c:v>3.5390000000000001</c:v>
                </c:pt>
                <c:pt idx="474">
                  <c:v>3.5290000000000004</c:v>
                </c:pt>
                <c:pt idx="475">
                  <c:v>3.5300000000000002</c:v>
                </c:pt>
                <c:pt idx="476">
                  <c:v>3.528</c:v>
                </c:pt>
                <c:pt idx="477">
                  <c:v>3.5290000000000004</c:v>
                </c:pt>
                <c:pt idx="478">
                  <c:v>3.5210000000000004</c:v>
                </c:pt>
                <c:pt idx="479">
                  <c:v>3.5210000000000004</c:v>
                </c:pt>
                <c:pt idx="480">
                  <c:v>3.5210000000000004</c:v>
                </c:pt>
                <c:pt idx="481">
                  <c:v>3.5220000000000002</c:v>
                </c:pt>
                <c:pt idx="482">
                  <c:v>3.5010000000000003</c:v>
                </c:pt>
                <c:pt idx="483">
                  <c:v>3.49</c:v>
                </c:pt>
                <c:pt idx="484">
                  <c:v>3.4870000000000001</c:v>
                </c:pt>
                <c:pt idx="485">
                  <c:v>3.4950000000000001</c:v>
                </c:pt>
                <c:pt idx="486">
                  <c:v>3.4950000000000001</c:v>
                </c:pt>
                <c:pt idx="487">
                  <c:v>3.4950000000000001</c:v>
                </c:pt>
                <c:pt idx="488">
                  <c:v>3.4990000000000001</c:v>
                </c:pt>
                <c:pt idx="489">
                  <c:v>3.5110000000000001</c:v>
                </c:pt>
                <c:pt idx="490">
                  <c:v>3.4950000000000001</c:v>
                </c:pt>
                <c:pt idx="491">
                  <c:v>3.488</c:v>
                </c:pt>
                <c:pt idx="492">
                  <c:v>3.4780000000000002</c:v>
                </c:pt>
                <c:pt idx="493">
                  <c:v>3.4780000000000002</c:v>
                </c:pt>
                <c:pt idx="494">
                  <c:v>3.4780000000000002</c:v>
                </c:pt>
                <c:pt idx="495">
                  <c:v>3.4630000000000001</c:v>
                </c:pt>
                <c:pt idx="496">
                  <c:v>3.4570000000000003</c:v>
                </c:pt>
                <c:pt idx="497">
                  <c:v>3.4710000000000001</c:v>
                </c:pt>
                <c:pt idx="498">
                  <c:v>3.4550000000000001</c:v>
                </c:pt>
                <c:pt idx="499">
                  <c:v>3.46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81-4AD3-81D9-8028A0191D81}"/>
            </c:ext>
          </c:extLst>
        </c:ser>
        <c:ser>
          <c:idx val="3"/>
          <c:order val="3"/>
          <c:tx>
            <c:strRef>
              <c:f>'איור 6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picture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9525">
                <a:noFill/>
              </a:ln>
            </c:spPr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43292</c:v>
                </c:pt>
                <c:pt idx="1">
                  <c:v>43293</c:v>
                </c:pt>
                <c:pt idx="2">
                  <c:v>43294</c:v>
                </c:pt>
                <c:pt idx="3">
                  <c:v>43295</c:v>
                </c:pt>
                <c:pt idx="4">
                  <c:v>43296</c:v>
                </c:pt>
                <c:pt idx="5">
                  <c:v>43297</c:v>
                </c:pt>
                <c:pt idx="6">
                  <c:v>43298</c:v>
                </c:pt>
                <c:pt idx="7">
                  <c:v>43299</c:v>
                </c:pt>
                <c:pt idx="8">
                  <c:v>43300</c:v>
                </c:pt>
                <c:pt idx="9">
                  <c:v>43301</c:v>
                </c:pt>
                <c:pt idx="10">
                  <c:v>43302</c:v>
                </c:pt>
                <c:pt idx="11">
                  <c:v>43303</c:v>
                </c:pt>
                <c:pt idx="12">
                  <c:v>43304</c:v>
                </c:pt>
                <c:pt idx="13">
                  <c:v>43305</c:v>
                </c:pt>
                <c:pt idx="14">
                  <c:v>43306</c:v>
                </c:pt>
                <c:pt idx="15">
                  <c:v>43307</c:v>
                </c:pt>
                <c:pt idx="16">
                  <c:v>43308</c:v>
                </c:pt>
                <c:pt idx="17">
                  <c:v>43309</c:v>
                </c:pt>
                <c:pt idx="18">
                  <c:v>43310</c:v>
                </c:pt>
                <c:pt idx="19">
                  <c:v>43311</c:v>
                </c:pt>
                <c:pt idx="20">
                  <c:v>43312</c:v>
                </c:pt>
                <c:pt idx="21">
                  <c:v>43313</c:v>
                </c:pt>
                <c:pt idx="22">
                  <c:v>43314</c:v>
                </c:pt>
                <c:pt idx="23">
                  <c:v>43315</c:v>
                </c:pt>
                <c:pt idx="24">
                  <c:v>43316</c:v>
                </c:pt>
                <c:pt idx="25">
                  <c:v>43317</c:v>
                </c:pt>
                <c:pt idx="26">
                  <c:v>43318</c:v>
                </c:pt>
                <c:pt idx="27">
                  <c:v>43319</c:v>
                </c:pt>
                <c:pt idx="28">
                  <c:v>43320</c:v>
                </c:pt>
                <c:pt idx="29">
                  <c:v>43321</c:v>
                </c:pt>
                <c:pt idx="30">
                  <c:v>43322</c:v>
                </c:pt>
                <c:pt idx="31">
                  <c:v>43323</c:v>
                </c:pt>
                <c:pt idx="32">
                  <c:v>43324</c:v>
                </c:pt>
                <c:pt idx="33">
                  <c:v>43325</c:v>
                </c:pt>
                <c:pt idx="34">
                  <c:v>43326</c:v>
                </c:pt>
                <c:pt idx="35">
                  <c:v>43327</c:v>
                </c:pt>
                <c:pt idx="36">
                  <c:v>43328</c:v>
                </c:pt>
                <c:pt idx="37">
                  <c:v>43329</c:v>
                </c:pt>
                <c:pt idx="38">
                  <c:v>43330</c:v>
                </c:pt>
                <c:pt idx="39">
                  <c:v>43331</c:v>
                </c:pt>
                <c:pt idx="40">
                  <c:v>43332</c:v>
                </c:pt>
                <c:pt idx="41">
                  <c:v>43333</c:v>
                </c:pt>
                <c:pt idx="42">
                  <c:v>43334</c:v>
                </c:pt>
                <c:pt idx="43">
                  <c:v>43335</c:v>
                </c:pt>
                <c:pt idx="44">
                  <c:v>43336</c:v>
                </c:pt>
                <c:pt idx="45">
                  <c:v>43337</c:v>
                </c:pt>
                <c:pt idx="46">
                  <c:v>43338</c:v>
                </c:pt>
                <c:pt idx="47">
                  <c:v>43339</c:v>
                </c:pt>
                <c:pt idx="48">
                  <c:v>43340</c:v>
                </c:pt>
                <c:pt idx="49">
                  <c:v>43341</c:v>
                </c:pt>
                <c:pt idx="50">
                  <c:v>43342</c:v>
                </c:pt>
                <c:pt idx="51">
                  <c:v>43343</c:v>
                </c:pt>
                <c:pt idx="52">
                  <c:v>43344</c:v>
                </c:pt>
                <c:pt idx="53">
                  <c:v>43345</c:v>
                </c:pt>
                <c:pt idx="54">
                  <c:v>43346</c:v>
                </c:pt>
                <c:pt idx="55">
                  <c:v>43347</c:v>
                </c:pt>
                <c:pt idx="56">
                  <c:v>43348</c:v>
                </c:pt>
                <c:pt idx="57">
                  <c:v>43349</c:v>
                </c:pt>
                <c:pt idx="58">
                  <c:v>43350</c:v>
                </c:pt>
                <c:pt idx="59">
                  <c:v>43351</c:v>
                </c:pt>
                <c:pt idx="60">
                  <c:v>43352</c:v>
                </c:pt>
                <c:pt idx="61">
                  <c:v>43353</c:v>
                </c:pt>
                <c:pt idx="62">
                  <c:v>43354</c:v>
                </c:pt>
                <c:pt idx="63">
                  <c:v>43355</c:v>
                </c:pt>
                <c:pt idx="64">
                  <c:v>43356</c:v>
                </c:pt>
                <c:pt idx="65">
                  <c:v>43357</c:v>
                </c:pt>
                <c:pt idx="66">
                  <c:v>43358</c:v>
                </c:pt>
                <c:pt idx="67">
                  <c:v>43359</c:v>
                </c:pt>
                <c:pt idx="68">
                  <c:v>43360</c:v>
                </c:pt>
                <c:pt idx="69">
                  <c:v>43361</c:v>
                </c:pt>
                <c:pt idx="70">
                  <c:v>43362</c:v>
                </c:pt>
                <c:pt idx="71">
                  <c:v>43363</c:v>
                </c:pt>
                <c:pt idx="72">
                  <c:v>43364</c:v>
                </c:pt>
                <c:pt idx="73">
                  <c:v>43365</c:v>
                </c:pt>
                <c:pt idx="74">
                  <c:v>43366</c:v>
                </c:pt>
                <c:pt idx="75">
                  <c:v>43367</c:v>
                </c:pt>
                <c:pt idx="76">
                  <c:v>43368</c:v>
                </c:pt>
                <c:pt idx="77">
                  <c:v>43369</c:v>
                </c:pt>
                <c:pt idx="78">
                  <c:v>43370</c:v>
                </c:pt>
                <c:pt idx="79">
                  <c:v>43371</c:v>
                </c:pt>
                <c:pt idx="80">
                  <c:v>43372</c:v>
                </c:pt>
                <c:pt idx="81">
                  <c:v>43373</c:v>
                </c:pt>
                <c:pt idx="82">
                  <c:v>43374</c:v>
                </c:pt>
                <c:pt idx="83">
                  <c:v>43375</c:v>
                </c:pt>
                <c:pt idx="84">
                  <c:v>43376</c:v>
                </c:pt>
                <c:pt idx="85">
                  <c:v>43377</c:v>
                </c:pt>
                <c:pt idx="86">
                  <c:v>43378</c:v>
                </c:pt>
                <c:pt idx="87">
                  <c:v>43379</c:v>
                </c:pt>
                <c:pt idx="88">
                  <c:v>43380</c:v>
                </c:pt>
                <c:pt idx="89">
                  <c:v>43381</c:v>
                </c:pt>
                <c:pt idx="90">
                  <c:v>43382</c:v>
                </c:pt>
                <c:pt idx="91">
                  <c:v>43383</c:v>
                </c:pt>
                <c:pt idx="92">
                  <c:v>43384</c:v>
                </c:pt>
                <c:pt idx="93">
                  <c:v>43385</c:v>
                </c:pt>
                <c:pt idx="94">
                  <c:v>43386</c:v>
                </c:pt>
                <c:pt idx="95">
                  <c:v>43387</c:v>
                </c:pt>
                <c:pt idx="96">
                  <c:v>43388</c:v>
                </c:pt>
                <c:pt idx="97">
                  <c:v>43389</c:v>
                </c:pt>
                <c:pt idx="98">
                  <c:v>43390</c:v>
                </c:pt>
                <c:pt idx="99">
                  <c:v>43391</c:v>
                </c:pt>
                <c:pt idx="100">
                  <c:v>43392</c:v>
                </c:pt>
                <c:pt idx="101">
                  <c:v>43393</c:v>
                </c:pt>
                <c:pt idx="102">
                  <c:v>43394</c:v>
                </c:pt>
                <c:pt idx="103">
                  <c:v>43395</c:v>
                </c:pt>
                <c:pt idx="104">
                  <c:v>43396</c:v>
                </c:pt>
                <c:pt idx="105">
                  <c:v>43397</c:v>
                </c:pt>
                <c:pt idx="106">
                  <c:v>43398</c:v>
                </c:pt>
                <c:pt idx="107">
                  <c:v>43399</c:v>
                </c:pt>
                <c:pt idx="108">
                  <c:v>43400</c:v>
                </c:pt>
                <c:pt idx="109">
                  <c:v>43401</c:v>
                </c:pt>
                <c:pt idx="110">
                  <c:v>43402</c:v>
                </c:pt>
                <c:pt idx="111">
                  <c:v>43403</c:v>
                </c:pt>
                <c:pt idx="112">
                  <c:v>43404</c:v>
                </c:pt>
                <c:pt idx="113">
                  <c:v>43405</c:v>
                </c:pt>
                <c:pt idx="114">
                  <c:v>43406</c:v>
                </c:pt>
                <c:pt idx="115">
                  <c:v>43407</c:v>
                </c:pt>
                <c:pt idx="116">
                  <c:v>43408</c:v>
                </c:pt>
                <c:pt idx="117">
                  <c:v>43409</c:v>
                </c:pt>
                <c:pt idx="118">
                  <c:v>43410</c:v>
                </c:pt>
                <c:pt idx="119">
                  <c:v>43411</c:v>
                </c:pt>
                <c:pt idx="120">
                  <c:v>43412</c:v>
                </c:pt>
                <c:pt idx="121">
                  <c:v>43413</c:v>
                </c:pt>
                <c:pt idx="122">
                  <c:v>43414</c:v>
                </c:pt>
                <c:pt idx="123">
                  <c:v>43415</c:v>
                </c:pt>
                <c:pt idx="124">
                  <c:v>43416</c:v>
                </c:pt>
                <c:pt idx="125">
                  <c:v>43417</c:v>
                </c:pt>
                <c:pt idx="126">
                  <c:v>43418</c:v>
                </c:pt>
                <c:pt idx="127">
                  <c:v>43419</c:v>
                </c:pt>
                <c:pt idx="128">
                  <c:v>43420</c:v>
                </c:pt>
                <c:pt idx="129">
                  <c:v>43421</c:v>
                </c:pt>
                <c:pt idx="130">
                  <c:v>43422</c:v>
                </c:pt>
                <c:pt idx="131">
                  <c:v>43423</c:v>
                </c:pt>
                <c:pt idx="132">
                  <c:v>43424</c:v>
                </c:pt>
                <c:pt idx="133">
                  <c:v>43425</c:v>
                </c:pt>
                <c:pt idx="134">
                  <c:v>43426</c:v>
                </c:pt>
                <c:pt idx="135">
                  <c:v>43427</c:v>
                </c:pt>
                <c:pt idx="136">
                  <c:v>43428</c:v>
                </c:pt>
                <c:pt idx="137">
                  <c:v>43429</c:v>
                </c:pt>
                <c:pt idx="138">
                  <c:v>43430</c:v>
                </c:pt>
                <c:pt idx="139">
                  <c:v>43431</c:v>
                </c:pt>
                <c:pt idx="140">
                  <c:v>43432</c:v>
                </c:pt>
                <c:pt idx="141">
                  <c:v>43433</c:v>
                </c:pt>
                <c:pt idx="142">
                  <c:v>43434</c:v>
                </c:pt>
                <c:pt idx="143">
                  <c:v>43435</c:v>
                </c:pt>
                <c:pt idx="144">
                  <c:v>43436</c:v>
                </c:pt>
                <c:pt idx="145">
                  <c:v>43437</c:v>
                </c:pt>
                <c:pt idx="146">
                  <c:v>43438</c:v>
                </c:pt>
                <c:pt idx="147">
                  <c:v>43439</c:v>
                </c:pt>
                <c:pt idx="148">
                  <c:v>43440</c:v>
                </c:pt>
                <c:pt idx="149">
                  <c:v>43441</c:v>
                </c:pt>
                <c:pt idx="150">
                  <c:v>43442</c:v>
                </c:pt>
                <c:pt idx="151">
                  <c:v>43443</c:v>
                </c:pt>
                <c:pt idx="152">
                  <c:v>43444</c:v>
                </c:pt>
                <c:pt idx="153">
                  <c:v>43445</c:v>
                </c:pt>
                <c:pt idx="154">
                  <c:v>43446</c:v>
                </c:pt>
                <c:pt idx="155">
                  <c:v>43447</c:v>
                </c:pt>
                <c:pt idx="156">
                  <c:v>43448</c:v>
                </c:pt>
                <c:pt idx="157">
                  <c:v>43449</c:v>
                </c:pt>
                <c:pt idx="158">
                  <c:v>43450</c:v>
                </c:pt>
                <c:pt idx="159">
                  <c:v>43451</c:v>
                </c:pt>
                <c:pt idx="160">
                  <c:v>43452</c:v>
                </c:pt>
                <c:pt idx="161">
                  <c:v>43453</c:v>
                </c:pt>
                <c:pt idx="162">
                  <c:v>43454</c:v>
                </c:pt>
                <c:pt idx="163">
                  <c:v>43455</c:v>
                </c:pt>
                <c:pt idx="164">
                  <c:v>43456</c:v>
                </c:pt>
                <c:pt idx="165">
                  <c:v>43457</c:v>
                </c:pt>
                <c:pt idx="166">
                  <c:v>43458</c:v>
                </c:pt>
                <c:pt idx="167">
                  <c:v>43459</c:v>
                </c:pt>
                <c:pt idx="168">
                  <c:v>43460</c:v>
                </c:pt>
                <c:pt idx="169">
                  <c:v>43461</c:v>
                </c:pt>
                <c:pt idx="170">
                  <c:v>43462</c:v>
                </c:pt>
                <c:pt idx="171">
                  <c:v>43463</c:v>
                </c:pt>
                <c:pt idx="172">
                  <c:v>43464</c:v>
                </c:pt>
                <c:pt idx="173">
                  <c:v>43465</c:v>
                </c:pt>
                <c:pt idx="174">
                  <c:v>43466</c:v>
                </c:pt>
                <c:pt idx="175">
                  <c:v>43467</c:v>
                </c:pt>
                <c:pt idx="176">
                  <c:v>43468</c:v>
                </c:pt>
                <c:pt idx="177">
                  <c:v>43469</c:v>
                </c:pt>
                <c:pt idx="178">
                  <c:v>43470</c:v>
                </c:pt>
                <c:pt idx="179">
                  <c:v>43471</c:v>
                </c:pt>
                <c:pt idx="180">
                  <c:v>43472</c:v>
                </c:pt>
                <c:pt idx="181">
                  <c:v>43473</c:v>
                </c:pt>
                <c:pt idx="182">
                  <c:v>43474</c:v>
                </c:pt>
                <c:pt idx="183">
                  <c:v>43475</c:v>
                </c:pt>
                <c:pt idx="184">
                  <c:v>43476</c:v>
                </c:pt>
                <c:pt idx="185">
                  <c:v>43477</c:v>
                </c:pt>
                <c:pt idx="186">
                  <c:v>43478</c:v>
                </c:pt>
                <c:pt idx="187">
                  <c:v>43479</c:v>
                </c:pt>
                <c:pt idx="188">
                  <c:v>43480</c:v>
                </c:pt>
                <c:pt idx="189">
                  <c:v>43481</c:v>
                </c:pt>
                <c:pt idx="190">
                  <c:v>43482</c:v>
                </c:pt>
                <c:pt idx="191">
                  <c:v>43483</c:v>
                </c:pt>
                <c:pt idx="192">
                  <c:v>43484</c:v>
                </c:pt>
                <c:pt idx="193">
                  <c:v>43485</c:v>
                </c:pt>
                <c:pt idx="194">
                  <c:v>43486</c:v>
                </c:pt>
                <c:pt idx="195">
                  <c:v>43487</c:v>
                </c:pt>
                <c:pt idx="196">
                  <c:v>43488</c:v>
                </c:pt>
                <c:pt idx="197">
                  <c:v>43489</c:v>
                </c:pt>
                <c:pt idx="198">
                  <c:v>43490</c:v>
                </c:pt>
                <c:pt idx="199">
                  <c:v>43491</c:v>
                </c:pt>
                <c:pt idx="200">
                  <c:v>43492</c:v>
                </c:pt>
                <c:pt idx="201">
                  <c:v>43493</c:v>
                </c:pt>
                <c:pt idx="202">
                  <c:v>43494</c:v>
                </c:pt>
                <c:pt idx="203">
                  <c:v>43495</c:v>
                </c:pt>
                <c:pt idx="204">
                  <c:v>43496</c:v>
                </c:pt>
                <c:pt idx="205">
                  <c:v>43497</c:v>
                </c:pt>
                <c:pt idx="206">
                  <c:v>43498</c:v>
                </c:pt>
                <c:pt idx="207">
                  <c:v>43499</c:v>
                </c:pt>
                <c:pt idx="208">
                  <c:v>43500</c:v>
                </c:pt>
                <c:pt idx="209">
                  <c:v>43501</c:v>
                </c:pt>
                <c:pt idx="210">
                  <c:v>43502</c:v>
                </c:pt>
                <c:pt idx="211">
                  <c:v>43503</c:v>
                </c:pt>
                <c:pt idx="212">
                  <c:v>43504</c:v>
                </c:pt>
                <c:pt idx="213">
                  <c:v>43505</c:v>
                </c:pt>
                <c:pt idx="214">
                  <c:v>43506</c:v>
                </c:pt>
                <c:pt idx="215">
                  <c:v>43507</c:v>
                </c:pt>
                <c:pt idx="216">
                  <c:v>43508</c:v>
                </c:pt>
                <c:pt idx="217">
                  <c:v>43509</c:v>
                </c:pt>
                <c:pt idx="218">
                  <c:v>43510</c:v>
                </c:pt>
                <c:pt idx="219">
                  <c:v>43511</c:v>
                </c:pt>
                <c:pt idx="220">
                  <c:v>43512</c:v>
                </c:pt>
                <c:pt idx="221">
                  <c:v>43513</c:v>
                </c:pt>
                <c:pt idx="222">
                  <c:v>43514</c:v>
                </c:pt>
                <c:pt idx="223">
                  <c:v>43515</c:v>
                </c:pt>
                <c:pt idx="224">
                  <c:v>43516</c:v>
                </c:pt>
                <c:pt idx="225">
                  <c:v>43517</c:v>
                </c:pt>
                <c:pt idx="226">
                  <c:v>43518</c:v>
                </c:pt>
                <c:pt idx="227">
                  <c:v>43519</c:v>
                </c:pt>
                <c:pt idx="228">
                  <c:v>43520</c:v>
                </c:pt>
                <c:pt idx="229">
                  <c:v>43521</c:v>
                </c:pt>
                <c:pt idx="230">
                  <c:v>43522</c:v>
                </c:pt>
                <c:pt idx="231">
                  <c:v>43523</c:v>
                </c:pt>
                <c:pt idx="232">
                  <c:v>43524</c:v>
                </c:pt>
                <c:pt idx="233">
                  <c:v>43525</c:v>
                </c:pt>
                <c:pt idx="234">
                  <c:v>43526</c:v>
                </c:pt>
                <c:pt idx="235">
                  <c:v>43527</c:v>
                </c:pt>
                <c:pt idx="236">
                  <c:v>43528</c:v>
                </c:pt>
                <c:pt idx="237">
                  <c:v>43529</c:v>
                </c:pt>
                <c:pt idx="238">
                  <c:v>43530</c:v>
                </c:pt>
                <c:pt idx="239">
                  <c:v>43531</c:v>
                </c:pt>
                <c:pt idx="240">
                  <c:v>43532</c:v>
                </c:pt>
                <c:pt idx="241">
                  <c:v>43533</c:v>
                </c:pt>
                <c:pt idx="242">
                  <c:v>43534</c:v>
                </c:pt>
                <c:pt idx="243">
                  <c:v>43535</c:v>
                </c:pt>
                <c:pt idx="244">
                  <c:v>43536</c:v>
                </c:pt>
                <c:pt idx="245">
                  <c:v>43537</c:v>
                </c:pt>
                <c:pt idx="246">
                  <c:v>43538</c:v>
                </c:pt>
                <c:pt idx="247">
                  <c:v>43539</c:v>
                </c:pt>
                <c:pt idx="248">
                  <c:v>43540</c:v>
                </c:pt>
                <c:pt idx="249">
                  <c:v>43541</c:v>
                </c:pt>
                <c:pt idx="250">
                  <c:v>43542</c:v>
                </c:pt>
                <c:pt idx="251">
                  <c:v>43543</c:v>
                </c:pt>
                <c:pt idx="252">
                  <c:v>43544</c:v>
                </c:pt>
                <c:pt idx="253">
                  <c:v>43545</c:v>
                </c:pt>
                <c:pt idx="254">
                  <c:v>43546</c:v>
                </c:pt>
                <c:pt idx="255">
                  <c:v>43547</c:v>
                </c:pt>
                <c:pt idx="256">
                  <c:v>43548</c:v>
                </c:pt>
                <c:pt idx="257">
                  <c:v>43549</c:v>
                </c:pt>
                <c:pt idx="258">
                  <c:v>43550</c:v>
                </c:pt>
                <c:pt idx="259">
                  <c:v>43551</c:v>
                </c:pt>
                <c:pt idx="260">
                  <c:v>43552</c:v>
                </c:pt>
                <c:pt idx="261">
                  <c:v>43553</c:v>
                </c:pt>
                <c:pt idx="262">
                  <c:v>43554</c:v>
                </c:pt>
                <c:pt idx="263">
                  <c:v>43555</c:v>
                </c:pt>
                <c:pt idx="264">
                  <c:v>43556</c:v>
                </c:pt>
                <c:pt idx="265">
                  <c:v>43557</c:v>
                </c:pt>
                <c:pt idx="266">
                  <c:v>43558</c:v>
                </c:pt>
                <c:pt idx="267">
                  <c:v>43559</c:v>
                </c:pt>
                <c:pt idx="268">
                  <c:v>43560</c:v>
                </c:pt>
                <c:pt idx="269">
                  <c:v>43561</c:v>
                </c:pt>
                <c:pt idx="270">
                  <c:v>43562</c:v>
                </c:pt>
                <c:pt idx="271">
                  <c:v>43563</c:v>
                </c:pt>
                <c:pt idx="272">
                  <c:v>43564</c:v>
                </c:pt>
                <c:pt idx="273">
                  <c:v>43565</c:v>
                </c:pt>
                <c:pt idx="274">
                  <c:v>43566</c:v>
                </c:pt>
                <c:pt idx="275">
                  <c:v>43567</c:v>
                </c:pt>
                <c:pt idx="276">
                  <c:v>43568</c:v>
                </c:pt>
                <c:pt idx="277">
                  <c:v>43569</c:v>
                </c:pt>
                <c:pt idx="278">
                  <c:v>43570</c:v>
                </c:pt>
                <c:pt idx="279">
                  <c:v>43571</c:v>
                </c:pt>
                <c:pt idx="280">
                  <c:v>43572</c:v>
                </c:pt>
                <c:pt idx="281">
                  <c:v>43573</c:v>
                </c:pt>
                <c:pt idx="282">
                  <c:v>43574</c:v>
                </c:pt>
                <c:pt idx="283">
                  <c:v>43575</c:v>
                </c:pt>
                <c:pt idx="284">
                  <c:v>43576</c:v>
                </c:pt>
                <c:pt idx="285">
                  <c:v>43577</c:v>
                </c:pt>
                <c:pt idx="286">
                  <c:v>43578</c:v>
                </c:pt>
                <c:pt idx="287">
                  <c:v>43579</c:v>
                </c:pt>
                <c:pt idx="288">
                  <c:v>43580</c:v>
                </c:pt>
                <c:pt idx="289">
                  <c:v>43581</c:v>
                </c:pt>
                <c:pt idx="290">
                  <c:v>43582</c:v>
                </c:pt>
                <c:pt idx="291">
                  <c:v>43583</c:v>
                </c:pt>
                <c:pt idx="292">
                  <c:v>43584</c:v>
                </c:pt>
                <c:pt idx="293">
                  <c:v>43585</c:v>
                </c:pt>
                <c:pt idx="294">
                  <c:v>43586</c:v>
                </c:pt>
                <c:pt idx="295">
                  <c:v>43587</c:v>
                </c:pt>
                <c:pt idx="296">
                  <c:v>43588</c:v>
                </c:pt>
                <c:pt idx="297">
                  <c:v>43589</c:v>
                </c:pt>
                <c:pt idx="298">
                  <c:v>43590</c:v>
                </c:pt>
                <c:pt idx="299">
                  <c:v>43591</c:v>
                </c:pt>
                <c:pt idx="300">
                  <c:v>43592</c:v>
                </c:pt>
                <c:pt idx="301">
                  <c:v>43593</c:v>
                </c:pt>
                <c:pt idx="302">
                  <c:v>43594</c:v>
                </c:pt>
                <c:pt idx="303">
                  <c:v>43595</c:v>
                </c:pt>
                <c:pt idx="304">
                  <c:v>43596</c:v>
                </c:pt>
                <c:pt idx="305">
                  <c:v>43597</c:v>
                </c:pt>
                <c:pt idx="306">
                  <c:v>43598</c:v>
                </c:pt>
                <c:pt idx="307">
                  <c:v>43599</c:v>
                </c:pt>
                <c:pt idx="308">
                  <c:v>43600</c:v>
                </c:pt>
                <c:pt idx="309">
                  <c:v>43601</c:v>
                </c:pt>
                <c:pt idx="310">
                  <c:v>43602</c:v>
                </c:pt>
                <c:pt idx="311">
                  <c:v>43603</c:v>
                </c:pt>
                <c:pt idx="312">
                  <c:v>43604</c:v>
                </c:pt>
                <c:pt idx="313">
                  <c:v>43605</c:v>
                </c:pt>
                <c:pt idx="314">
                  <c:v>43606</c:v>
                </c:pt>
                <c:pt idx="315">
                  <c:v>43607</c:v>
                </c:pt>
                <c:pt idx="316">
                  <c:v>43608</c:v>
                </c:pt>
                <c:pt idx="317">
                  <c:v>43609</c:v>
                </c:pt>
                <c:pt idx="318">
                  <c:v>43610</c:v>
                </c:pt>
                <c:pt idx="319">
                  <c:v>43611</c:v>
                </c:pt>
                <c:pt idx="320">
                  <c:v>43612</c:v>
                </c:pt>
                <c:pt idx="321">
                  <c:v>43613</c:v>
                </c:pt>
                <c:pt idx="322">
                  <c:v>43614</c:v>
                </c:pt>
                <c:pt idx="323">
                  <c:v>43615</c:v>
                </c:pt>
                <c:pt idx="324">
                  <c:v>43616</c:v>
                </c:pt>
                <c:pt idx="325">
                  <c:v>43617</c:v>
                </c:pt>
                <c:pt idx="326">
                  <c:v>43618</c:v>
                </c:pt>
                <c:pt idx="327">
                  <c:v>43619</c:v>
                </c:pt>
                <c:pt idx="328">
                  <c:v>43620</c:v>
                </c:pt>
                <c:pt idx="329">
                  <c:v>43621</c:v>
                </c:pt>
                <c:pt idx="330">
                  <c:v>43622</c:v>
                </c:pt>
                <c:pt idx="331">
                  <c:v>43623</c:v>
                </c:pt>
                <c:pt idx="332">
                  <c:v>43624</c:v>
                </c:pt>
                <c:pt idx="333">
                  <c:v>43625</c:v>
                </c:pt>
                <c:pt idx="334">
                  <c:v>43626</c:v>
                </c:pt>
                <c:pt idx="335">
                  <c:v>43627</c:v>
                </c:pt>
                <c:pt idx="336">
                  <c:v>43628</c:v>
                </c:pt>
                <c:pt idx="337">
                  <c:v>43629</c:v>
                </c:pt>
                <c:pt idx="338">
                  <c:v>43630</c:v>
                </c:pt>
                <c:pt idx="339">
                  <c:v>43631</c:v>
                </c:pt>
                <c:pt idx="340">
                  <c:v>43632</c:v>
                </c:pt>
                <c:pt idx="341">
                  <c:v>43633</c:v>
                </c:pt>
                <c:pt idx="342">
                  <c:v>43634</c:v>
                </c:pt>
                <c:pt idx="343">
                  <c:v>43635</c:v>
                </c:pt>
                <c:pt idx="344">
                  <c:v>43636</c:v>
                </c:pt>
                <c:pt idx="345">
                  <c:v>43637</c:v>
                </c:pt>
                <c:pt idx="346">
                  <c:v>43638</c:v>
                </c:pt>
                <c:pt idx="347">
                  <c:v>43639</c:v>
                </c:pt>
                <c:pt idx="348">
                  <c:v>43640</c:v>
                </c:pt>
                <c:pt idx="349">
                  <c:v>43641</c:v>
                </c:pt>
                <c:pt idx="350">
                  <c:v>43642</c:v>
                </c:pt>
                <c:pt idx="351">
                  <c:v>43643</c:v>
                </c:pt>
                <c:pt idx="352">
                  <c:v>43644</c:v>
                </c:pt>
                <c:pt idx="353">
                  <c:v>43645</c:v>
                </c:pt>
                <c:pt idx="354">
                  <c:v>43646</c:v>
                </c:pt>
                <c:pt idx="355">
                  <c:v>43647</c:v>
                </c:pt>
                <c:pt idx="356">
                  <c:v>43648</c:v>
                </c:pt>
                <c:pt idx="357">
                  <c:v>43649</c:v>
                </c:pt>
                <c:pt idx="358">
                  <c:v>43650</c:v>
                </c:pt>
                <c:pt idx="359">
                  <c:v>43651</c:v>
                </c:pt>
                <c:pt idx="360">
                  <c:v>43652</c:v>
                </c:pt>
                <c:pt idx="361">
                  <c:v>43653</c:v>
                </c:pt>
                <c:pt idx="362">
                  <c:v>43654</c:v>
                </c:pt>
                <c:pt idx="363">
                  <c:v>43655</c:v>
                </c:pt>
                <c:pt idx="364">
                  <c:v>43656</c:v>
                </c:pt>
                <c:pt idx="365">
                  <c:v>43657</c:v>
                </c:pt>
                <c:pt idx="366">
                  <c:v>43658</c:v>
                </c:pt>
                <c:pt idx="367">
                  <c:v>43659</c:v>
                </c:pt>
                <c:pt idx="368">
                  <c:v>43660</c:v>
                </c:pt>
                <c:pt idx="369">
                  <c:v>43661</c:v>
                </c:pt>
                <c:pt idx="370">
                  <c:v>43662</c:v>
                </c:pt>
                <c:pt idx="371">
                  <c:v>43663</c:v>
                </c:pt>
                <c:pt idx="372">
                  <c:v>43664</c:v>
                </c:pt>
                <c:pt idx="373">
                  <c:v>43665</c:v>
                </c:pt>
                <c:pt idx="374">
                  <c:v>43666</c:v>
                </c:pt>
                <c:pt idx="375">
                  <c:v>43667</c:v>
                </c:pt>
                <c:pt idx="376">
                  <c:v>43668</c:v>
                </c:pt>
                <c:pt idx="377">
                  <c:v>43669</c:v>
                </c:pt>
                <c:pt idx="378">
                  <c:v>43670</c:v>
                </c:pt>
                <c:pt idx="379">
                  <c:v>43671</c:v>
                </c:pt>
                <c:pt idx="380">
                  <c:v>43672</c:v>
                </c:pt>
                <c:pt idx="381">
                  <c:v>43673</c:v>
                </c:pt>
                <c:pt idx="382">
                  <c:v>43674</c:v>
                </c:pt>
                <c:pt idx="383">
                  <c:v>43675</c:v>
                </c:pt>
                <c:pt idx="384">
                  <c:v>43676</c:v>
                </c:pt>
                <c:pt idx="385">
                  <c:v>43677</c:v>
                </c:pt>
                <c:pt idx="386">
                  <c:v>43678</c:v>
                </c:pt>
                <c:pt idx="387">
                  <c:v>43679</c:v>
                </c:pt>
                <c:pt idx="388">
                  <c:v>43680</c:v>
                </c:pt>
                <c:pt idx="389">
                  <c:v>43681</c:v>
                </c:pt>
                <c:pt idx="390">
                  <c:v>43682</c:v>
                </c:pt>
                <c:pt idx="391">
                  <c:v>43683</c:v>
                </c:pt>
                <c:pt idx="392">
                  <c:v>43684</c:v>
                </c:pt>
                <c:pt idx="393">
                  <c:v>43685</c:v>
                </c:pt>
                <c:pt idx="394">
                  <c:v>43686</c:v>
                </c:pt>
                <c:pt idx="395">
                  <c:v>43687</c:v>
                </c:pt>
                <c:pt idx="396">
                  <c:v>43688</c:v>
                </c:pt>
                <c:pt idx="397">
                  <c:v>43689</c:v>
                </c:pt>
                <c:pt idx="398">
                  <c:v>43690</c:v>
                </c:pt>
                <c:pt idx="399">
                  <c:v>43691</c:v>
                </c:pt>
                <c:pt idx="400">
                  <c:v>43692</c:v>
                </c:pt>
                <c:pt idx="401">
                  <c:v>43693</c:v>
                </c:pt>
                <c:pt idx="402">
                  <c:v>43694</c:v>
                </c:pt>
                <c:pt idx="403">
                  <c:v>43695</c:v>
                </c:pt>
                <c:pt idx="404">
                  <c:v>43696</c:v>
                </c:pt>
                <c:pt idx="405">
                  <c:v>43697</c:v>
                </c:pt>
                <c:pt idx="406">
                  <c:v>43698</c:v>
                </c:pt>
                <c:pt idx="407">
                  <c:v>43699</c:v>
                </c:pt>
                <c:pt idx="408">
                  <c:v>43700</c:v>
                </c:pt>
                <c:pt idx="409">
                  <c:v>43701</c:v>
                </c:pt>
                <c:pt idx="410">
                  <c:v>43702</c:v>
                </c:pt>
                <c:pt idx="411">
                  <c:v>43703</c:v>
                </c:pt>
                <c:pt idx="412">
                  <c:v>43704</c:v>
                </c:pt>
                <c:pt idx="413">
                  <c:v>43705</c:v>
                </c:pt>
                <c:pt idx="414">
                  <c:v>43706</c:v>
                </c:pt>
                <c:pt idx="415">
                  <c:v>43707</c:v>
                </c:pt>
                <c:pt idx="416">
                  <c:v>43708</c:v>
                </c:pt>
                <c:pt idx="417">
                  <c:v>43709</c:v>
                </c:pt>
                <c:pt idx="418">
                  <c:v>43710</c:v>
                </c:pt>
                <c:pt idx="419">
                  <c:v>43711</c:v>
                </c:pt>
                <c:pt idx="420">
                  <c:v>43712</c:v>
                </c:pt>
                <c:pt idx="421">
                  <c:v>43713</c:v>
                </c:pt>
                <c:pt idx="422">
                  <c:v>43714</c:v>
                </c:pt>
                <c:pt idx="423">
                  <c:v>43715</c:v>
                </c:pt>
                <c:pt idx="424">
                  <c:v>43716</c:v>
                </c:pt>
                <c:pt idx="425">
                  <c:v>43717</c:v>
                </c:pt>
                <c:pt idx="426">
                  <c:v>43718</c:v>
                </c:pt>
                <c:pt idx="427">
                  <c:v>43719</c:v>
                </c:pt>
                <c:pt idx="428">
                  <c:v>43720</c:v>
                </c:pt>
                <c:pt idx="429">
                  <c:v>43721</c:v>
                </c:pt>
                <c:pt idx="430">
                  <c:v>43722</c:v>
                </c:pt>
                <c:pt idx="431">
                  <c:v>43723</c:v>
                </c:pt>
                <c:pt idx="432">
                  <c:v>43724</c:v>
                </c:pt>
                <c:pt idx="433">
                  <c:v>43725</c:v>
                </c:pt>
                <c:pt idx="434">
                  <c:v>43726</c:v>
                </c:pt>
                <c:pt idx="435">
                  <c:v>43727</c:v>
                </c:pt>
                <c:pt idx="436">
                  <c:v>43728</c:v>
                </c:pt>
                <c:pt idx="437">
                  <c:v>43729</c:v>
                </c:pt>
                <c:pt idx="438">
                  <c:v>43730</c:v>
                </c:pt>
                <c:pt idx="439">
                  <c:v>43731</c:v>
                </c:pt>
                <c:pt idx="440">
                  <c:v>43732</c:v>
                </c:pt>
                <c:pt idx="441">
                  <c:v>43733</c:v>
                </c:pt>
                <c:pt idx="442">
                  <c:v>43734</c:v>
                </c:pt>
                <c:pt idx="443">
                  <c:v>43735</c:v>
                </c:pt>
                <c:pt idx="444">
                  <c:v>43736</c:v>
                </c:pt>
                <c:pt idx="445">
                  <c:v>43737</c:v>
                </c:pt>
                <c:pt idx="446">
                  <c:v>43738</c:v>
                </c:pt>
                <c:pt idx="447">
                  <c:v>43739</c:v>
                </c:pt>
                <c:pt idx="448">
                  <c:v>43740</c:v>
                </c:pt>
                <c:pt idx="449">
                  <c:v>43741</c:v>
                </c:pt>
                <c:pt idx="450">
                  <c:v>43742</c:v>
                </c:pt>
                <c:pt idx="451">
                  <c:v>43743</c:v>
                </c:pt>
                <c:pt idx="452">
                  <c:v>43744</c:v>
                </c:pt>
                <c:pt idx="453">
                  <c:v>43745</c:v>
                </c:pt>
                <c:pt idx="454">
                  <c:v>43746</c:v>
                </c:pt>
                <c:pt idx="455">
                  <c:v>43747</c:v>
                </c:pt>
                <c:pt idx="456">
                  <c:v>43748</c:v>
                </c:pt>
                <c:pt idx="457">
                  <c:v>43749</c:v>
                </c:pt>
                <c:pt idx="458">
                  <c:v>43750</c:v>
                </c:pt>
                <c:pt idx="459">
                  <c:v>43751</c:v>
                </c:pt>
                <c:pt idx="460">
                  <c:v>43752</c:v>
                </c:pt>
                <c:pt idx="461">
                  <c:v>43753</c:v>
                </c:pt>
                <c:pt idx="462">
                  <c:v>43754</c:v>
                </c:pt>
                <c:pt idx="463">
                  <c:v>43755</c:v>
                </c:pt>
                <c:pt idx="464">
                  <c:v>43756</c:v>
                </c:pt>
                <c:pt idx="465">
                  <c:v>43757</c:v>
                </c:pt>
                <c:pt idx="466">
                  <c:v>43758</c:v>
                </c:pt>
                <c:pt idx="467">
                  <c:v>43759</c:v>
                </c:pt>
                <c:pt idx="468">
                  <c:v>43760</c:v>
                </c:pt>
                <c:pt idx="469">
                  <c:v>43761</c:v>
                </c:pt>
                <c:pt idx="470">
                  <c:v>43762</c:v>
                </c:pt>
                <c:pt idx="471">
                  <c:v>43763</c:v>
                </c:pt>
                <c:pt idx="472">
                  <c:v>43764</c:v>
                </c:pt>
                <c:pt idx="473">
                  <c:v>43765</c:v>
                </c:pt>
                <c:pt idx="474">
                  <c:v>43766</c:v>
                </c:pt>
                <c:pt idx="475">
                  <c:v>43767</c:v>
                </c:pt>
                <c:pt idx="476">
                  <c:v>43768</c:v>
                </c:pt>
                <c:pt idx="477">
                  <c:v>43769</c:v>
                </c:pt>
                <c:pt idx="478">
                  <c:v>43770</c:v>
                </c:pt>
                <c:pt idx="479">
                  <c:v>43771</c:v>
                </c:pt>
                <c:pt idx="480">
                  <c:v>43772</c:v>
                </c:pt>
                <c:pt idx="481">
                  <c:v>43773</c:v>
                </c:pt>
                <c:pt idx="482">
                  <c:v>43774</c:v>
                </c:pt>
                <c:pt idx="483">
                  <c:v>43775</c:v>
                </c:pt>
                <c:pt idx="484">
                  <c:v>43776</c:v>
                </c:pt>
                <c:pt idx="485">
                  <c:v>43777</c:v>
                </c:pt>
                <c:pt idx="486">
                  <c:v>43778</c:v>
                </c:pt>
                <c:pt idx="487">
                  <c:v>43779</c:v>
                </c:pt>
                <c:pt idx="488">
                  <c:v>43780</c:v>
                </c:pt>
                <c:pt idx="489">
                  <c:v>43781</c:v>
                </c:pt>
                <c:pt idx="490">
                  <c:v>43782</c:v>
                </c:pt>
                <c:pt idx="491">
                  <c:v>43783</c:v>
                </c:pt>
                <c:pt idx="492">
                  <c:v>43784</c:v>
                </c:pt>
                <c:pt idx="493">
                  <c:v>43785</c:v>
                </c:pt>
                <c:pt idx="494">
                  <c:v>43786</c:v>
                </c:pt>
                <c:pt idx="495">
                  <c:v>43787</c:v>
                </c:pt>
                <c:pt idx="496">
                  <c:v>43788</c:v>
                </c:pt>
                <c:pt idx="497">
                  <c:v>43789</c:v>
                </c:pt>
                <c:pt idx="498">
                  <c:v>43790</c:v>
                </c:pt>
                <c:pt idx="499">
                  <c:v>43791</c:v>
                </c:pt>
              </c:numCache>
            </c:numRef>
          </c:cat>
          <c:val>
            <c:numRef>
              <c:f>'איור 6 נתונים'!$E$4:$E$4000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200</c:v>
                </c:pt>
                <c:pt idx="454">
                  <c:v>-100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481-4AD3-81D9-8028A0191D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248512"/>
        <c:axId val="221246592"/>
      </c:lineChart>
      <c:dateAx>
        <c:axId val="221238400"/>
        <c:scaling>
          <c:orientation val="minMax"/>
          <c:max val="43791"/>
          <c:min val="43435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0"/>
          <a:lstStyle/>
          <a:p>
            <a:pPr>
              <a:defRPr b="0"/>
            </a:pPr>
            <a:endParaRPr lang="he-IL"/>
          </a:p>
        </c:txPr>
        <c:crossAx val="221240320"/>
        <c:crosses val="autoZero"/>
        <c:auto val="1"/>
        <c:lblOffset val="100"/>
        <c:baseTimeUnit val="days"/>
      </c:dateAx>
      <c:valAx>
        <c:axId val="221240320"/>
        <c:scaling>
          <c:orientation val="minMax"/>
          <c:max val="88"/>
          <c:min val="7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>
                    <a:solidFill>
                      <a:srgbClr val="4472C4"/>
                    </a:solidFill>
                  </a:defRPr>
                </a:pPr>
                <a:r>
                  <a:rPr lang="he-IL" b="0">
                    <a:solidFill>
                      <a:srgbClr val="4472C4"/>
                    </a:solidFill>
                  </a:rPr>
                  <a:t>מדד</a:t>
                </a:r>
                <a:endParaRPr lang="en-US" b="0">
                  <a:solidFill>
                    <a:srgbClr val="4472C4"/>
                  </a:solidFill>
                </a:endParaRPr>
              </a:p>
            </c:rich>
          </c:tx>
          <c:layout>
            <c:manualLayout>
              <c:xMode val="edge"/>
              <c:yMode val="edge"/>
              <c:x val="1.0911974732334415E-2"/>
              <c:y val="5.4073955004005463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4472C4"/>
                </a:solidFill>
              </a:defRPr>
            </a:pPr>
            <a:endParaRPr lang="he-IL"/>
          </a:p>
        </c:txPr>
        <c:crossAx val="221238400"/>
        <c:crosses val="autoZero"/>
        <c:crossBetween val="between"/>
        <c:majorUnit val="1.5"/>
      </c:valAx>
      <c:valAx>
        <c:axId val="221246592"/>
        <c:scaling>
          <c:orientation val="minMax"/>
          <c:max val="4.5"/>
          <c:min val="3.3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ש"ח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0.94079577079354115"/>
              <c:y val="4.363706172033531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b="0"/>
            </a:pPr>
            <a:endParaRPr lang="he-IL"/>
          </a:p>
        </c:txPr>
        <c:crossAx val="221248512"/>
        <c:crosses val="max"/>
        <c:crossBetween val="between"/>
        <c:majorUnit val="0.1"/>
      </c:valAx>
      <c:dateAx>
        <c:axId val="2212485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1246592"/>
        <c:crosses val="autoZero"/>
        <c:auto val="1"/>
        <c:lblOffset val="100"/>
        <c:baseTimeUnit val="days"/>
      </c:dateAx>
      <c:spPr>
        <a:ln>
          <a:noFill/>
        </a:ln>
      </c:spPr>
    </c:plotArea>
    <c:legend>
      <c:legendPos val="l"/>
      <c:legendEntry>
        <c:idx val="3"/>
        <c:delete val="1"/>
      </c:legendEntry>
      <c:layout>
        <c:manualLayout>
          <c:xMode val="edge"/>
          <c:yMode val="edge"/>
          <c:x val="0.1213412960022781"/>
          <c:y val="0.90883173302396758"/>
          <c:w val="0.67130672125554414"/>
          <c:h val="6.1910168752416922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1800"/>
              <a:t>איור 7: התשואות הנומינליות על האג"ח הממשלתיות ל-10 שנים בישראל, ארה"ב וגרמניה
</a:t>
            </a:r>
            <a:r>
              <a:rPr lang="he-IL" sz="1800" b="0"/>
              <a:t>דצמבר 2017 עד נובמבר 2019</a:t>
            </a:r>
          </a:p>
        </c:rich>
      </c:tx>
      <c:layout>
        <c:manualLayout>
          <c:xMode val="edge"/>
          <c:yMode val="edge"/>
          <c:x val="0.1039373098496916"/>
          <c:y val="5.979073243647234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770641924792958E-2"/>
          <c:y val="0.13789456234305764"/>
          <c:w val="0.93356122431004851"/>
          <c:h val="0.70317196897473022"/>
        </c:manualLayout>
      </c:layout>
      <c:lineChart>
        <c:grouping val="standard"/>
        <c:varyColors val="0"/>
        <c:ser>
          <c:idx val="2"/>
          <c:order val="1"/>
          <c:tx>
            <c:strRef>
              <c:f>'איור 7 נתונים'!$C$3</c:f>
              <c:strCache>
                <c:ptCount val="1"/>
                <c:pt idx="0">
                  <c:v>ישראל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43062</c:v>
                </c:pt>
                <c:pt idx="1">
                  <c:v>43063</c:v>
                </c:pt>
                <c:pt idx="2">
                  <c:v>43064</c:v>
                </c:pt>
                <c:pt idx="3">
                  <c:v>43065</c:v>
                </c:pt>
                <c:pt idx="4">
                  <c:v>43066</c:v>
                </c:pt>
                <c:pt idx="5">
                  <c:v>43067</c:v>
                </c:pt>
                <c:pt idx="6">
                  <c:v>43068</c:v>
                </c:pt>
                <c:pt idx="7">
                  <c:v>43069</c:v>
                </c:pt>
                <c:pt idx="8">
                  <c:v>43070</c:v>
                </c:pt>
                <c:pt idx="9">
                  <c:v>43071</c:v>
                </c:pt>
                <c:pt idx="10">
                  <c:v>43072</c:v>
                </c:pt>
                <c:pt idx="11">
                  <c:v>43073</c:v>
                </c:pt>
                <c:pt idx="12">
                  <c:v>43074</c:v>
                </c:pt>
                <c:pt idx="13">
                  <c:v>43075</c:v>
                </c:pt>
                <c:pt idx="14">
                  <c:v>43076</c:v>
                </c:pt>
                <c:pt idx="15">
                  <c:v>43077</c:v>
                </c:pt>
                <c:pt idx="16">
                  <c:v>43078</c:v>
                </c:pt>
                <c:pt idx="17">
                  <c:v>43079</c:v>
                </c:pt>
                <c:pt idx="18">
                  <c:v>43080</c:v>
                </c:pt>
                <c:pt idx="19">
                  <c:v>43081</c:v>
                </c:pt>
                <c:pt idx="20">
                  <c:v>43082</c:v>
                </c:pt>
                <c:pt idx="21">
                  <c:v>43083</c:v>
                </c:pt>
                <c:pt idx="22">
                  <c:v>43084</c:v>
                </c:pt>
                <c:pt idx="23">
                  <c:v>43085</c:v>
                </c:pt>
                <c:pt idx="24">
                  <c:v>43086</c:v>
                </c:pt>
                <c:pt idx="25">
                  <c:v>43087</c:v>
                </c:pt>
                <c:pt idx="26">
                  <c:v>43088</c:v>
                </c:pt>
                <c:pt idx="27">
                  <c:v>43089</c:v>
                </c:pt>
                <c:pt idx="28">
                  <c:v>43090</c:v>
                </c:pt>
                <c:pt idx="29">
                  <c:v>43091</c:v>
                </c:pt>
                <c:pt idx="30">
                  <c:v>43092</c:v>
                </c:pt>
                <c:pt idx="31">
                  <c:v>43093</c:v>
                </c:pt>
                <c:pt idx="32">
                  <c:v>43094</c:v>
                </c:pt>
                <c:pt idx="33">
                  <c:v>43095</c:v>
                </c:pt>
                <c:pt idx="34">
                  <c:v>43096</c:v>
                </c:pt>
                <c:pt idx="35">
                  <c:v>43097</c:v>
                </c:pt>
                <c:pt idx="36">
                  <c:v>43098</c:v>
                </c:pt>
                <c:pt idx="37">
                  <c:v>43099</c:v>
                </c:pt>
                <c:pt idx="38">
                  <c:v>43100</c:v>
                </c:pt>
                <c:pt idx="39">
                  <c:v>43101</c:v>
                </c:pt>
                <c:pt idx="40">
                  <c:v>43102</c:v>
                </c:pt>
                <c:pt idx="41">
                  <c:v>43103</c:v>
                </c:pt>
                <c:pt idx="42">
                  <c:v>43104</c:v>
                </c:pt>
                <c:pt idx="43">
                  <c:v>43105</c:v>
                </c:pt>
                <c:pt idx="44">
                  <c:v>43106</c:v>
                </c:pt>
                <c:pt idx="45">
                  <c:v>43107</c:v>
                </c:pt>
                <c:pt idx="46">
                  <c:v>43108</c:v>
                </c:pt>
                <c:pt idx="47">
                  <c:v>43109</c:v>
                </c:pt>
                <c:pt idx="48">
                  <c:v>43110</c:v>
                </c:pt>
                <c:pt idx="49">
                  <c:v>43111</c:v>
                </c:pt>
                <c:pt idx="50">
                  <c:v>43112</c:v>
                </c:pt>
                <c:pt idx="51">
                  <c:v>43113</c:v>
                </c:pt>
                <c:pt idx="52">
                  <c:v>43114</c:v>
                </c:pt>
                <c:pt idx="53">
                  <c:v>43115</c:v>
                </c:pt>
                <c:pt idx="54">
                  <c:v>43116</c:v>
                </c:pt>
                <c:pt idx="55">
                  <c:v>43117</c:v>
                </c:pt>
                <c:pt idx="56">
                  <c:v>43118</c:v>
                </c:pt>
                <c:pt idx="57">
                  <c:v>43119</c:v>
                </c:pt>
                <c:pt idx="58">
                  <c:v>43120</c:v>
                </c:pt>
                <c:pt idx="59">
                  <c:v>43121</c:v>
                </c:pt>
                <c:pt idx="60">
                  <c:v>43122</c:v>
                </c:pt>
                <c:pt idx="61">
                  <c:v>43123</c:v>
                </c:pt>
                <c:pt idx="62">
                  <c:v>43124</c:v>
                </c:pt>
                <c:pt idx="63">
                  <c:v>43125</c:v>
                </c:pt>
                <c:pt idx="64">
                  <c:v>43126</c:v>
                </c:pt>
                <c:pt idx="65">
                  <c:v>43127</c:v>
                </c:pt>
                <c:pt idx="66">
                  <c:v>43128</c:v>
                </c:pt>
                <c:pt idx="67">
                  <c:v>43129</c:v>
                </c:pt>
                <c:pt idx="68">
                  <c:v>43130</c:v>
                </c:pt>
                <c:pt idx="69">
                  <c:v>43131</c:v>
                </c:pt>
                <c:pt idx="70">
                  <c:v>43132</c:v>
                </c:pt>
                <c:pt idx="71">
                  <c:v>43133</c:v>
                </c:pt>
                <c:pt idx="72">
                  <c:v>43134</c:v>
                </c:pt>
                <c:pt idx="73">
                  <c:v>43135</c:v>
                </c:pt>
                <c:pt idx="74">
                  <c:v>43136</c:v>
                </c:pt>
                <c:pt idx="75">
                  <c:v>43137</c:v>
                </c:pt>
                <c:pt idx="76">
                  <c:v>43138</c:v>
                </c:pt>
                <c:pt idx="77">
                  <c:v>43139</c:v>
                </c:pt>
                <c:pt idx="78">
                  <c:v>43140</c:v>
                </c:pt>
                <c:pt idx="79">
                  <c:v>43141</c:v>
                </c:pt>
                <c:pt idx="80">
                  <c:v>43142</c:v>
                </c:pt>
                <c:pt idx="81">
                  <c:v>43143</c:v>
                </c:pt>
                <c:pt idx="82">
                  <c:v>43144</c:v>
                </c:pt>
                <c:pt idx="83">
                  <c:v>43145</c:v>
                </c:pt>
                <c:pt idx="84">
                  <c:v>43146</c:v>
                </c:pt>
                <c:pt idx="85">
                  <c:v>43147</c:v>
                </c:pt>
                <c:pt idx="86">
                  <c:v>43148</c:v>
                </c:pt>
                <c:pt idx="87">
                  <c:v>43149</c:v>
                </c:pt>
                <c:pt idx="88">
                  <c:v>43150</c:v>
                </c:pt>
                <c:pt idx="89">
                  <c:v>43151</c:v>
                </c:pt>
                <c:pt idx="90">
                  <c:v>43152</c:v>
                </c:pt>
                <c:pt idx="91">
                  <c:v>43153</c:v>
                </c:pt>
                <c:pt idx="92">
                  <c:v>43154</c:v>
                </c:pt>
                <c:pt idx="93">
                  <c:v>43155</c:v>
                </c:pt>
                <c:pt idx="94">
                  <c:v>43156</c:v>
                </c:pt>
                <c:pt idx="95">
                  <c:v>43157</c:v>
                </c:pt>
                <c:pt idx="96">
                  <c:v>43158</c:v>
                </c:pt>
                <c:pt idx="97">
                  <c:v>43159</c:v>
                </c:pt>
                <c:pt idx="98">
                  <c:v>43160</c:v>
                </c:pt>
                <c:pt idx="99">
                  <c:v>43161</c:v>
                </c:pt>
                <c:pt idx="100">
                  <c:v>43162</c:v>
                </c:pt>
                <c:pt idx="101">
                  <c:v>43163</c:v>
                </c:pt>
                <c:pt idx="102">
                  <c:v>43164</c:v>
                </c:pt>
                <c:pt idx="103">
                  <c:v>43165</c:v>
                </c:pt>
                <c:pt idx="104">
                  <c:v>43166</c:v>
                </c:pt>
                <c:pt idx="105">
                  <c:v>43167</c:v>
                </c:pt>
                <c:pt idx="106">
                  <c:v>43168</c:v>
                </c:pt>
                <c:pt idx="107">
                  <c:v>43169</c:v>
                </c:pt>
                <c:pt idx="108">
                  <c:v>43170</c:v>
                </c:pt>
                <c:pt idx="109">
                  <c:v>43171</c:v>
                </c:pt>
                <c:pt idx="110">
                  <c:v>43172</c:v>
                </c:pt>
                <c:pt idx="111">
                  <c:v>43173</c:v>
                </c:pt>
                <c:pt idx="112">
                  <c:v>43174</c:v>
                </c:pt>
                <c:pt idx="113">
                  <c:v>43175</c:v>
                </c:pt>
                <c:pt idx="114">
                  <c:v>43176</c:v>
                </c:pt>
                <c:pt idx="115">
                  <c:v>43177</c:v>
                </c:pt>
                <c:pt idx="116">
                  <c:v>43178</c:v>
                </c:pt>
                <c:pt idx="117">
                  <c:v>43179</c:v>
                </c:pt>
                <c:pt idx="118">
                  <c:v>43180</c:v>
                </c:pt>
                <c:pt idx="119">
                  <c:v>43181</c:v>
                </c:pt>
                <c:pt idx="120">
                  <c:v>43182</c:v>
                </c:pt>
                <c:pt idx="121">
                  <c:v>43183</c:v>
                </c:pt>
                <c:pt idx="122">
                  <c:v>43184</c:v>
                </c:pt>
                <c:pt idx="123">
                  <c:v>43185</c:v>
                </c:pt>
                <c:pt idx="124">
                  <c:v>43186</c:v>
                </c:pt>
                <c:pt idx="125">
                  <c:v>43187</c:v>
                </c:pt>
                <c:pt idx="126">
                  <c:v>43188</c:v>
                </c:pt>
                <c:pt idx="127">
                  <c:v>43189</c:v>
                </c:pt>
                <c:pt idx="128">
                  <c:v>43190</c:v>
                </c:pt>
                <c:pt idx="129">
                  <c:v>43191</c:v>
                </c:pt>
                <c:pt idx="130">
                  <c:v>43192</c:v>
                </c:pt>
                <c:pt idx="131">
                  <c:v>43193</c:v>
                </c:pt>
                <c:pt idx="132">
                  <c:v>43194</c:v>
                </c:pt>
                <c:pt idx="133">
                  <c:v>43195</c:v>
                </c:pt>
                <c:pt idx="134">
                  <c:v>43196</c:v>
                </c:pt>
                <c:pt idx="135">
                  <c:v>43197</c:v>
                </c:pt>
                <c:pt idx="136">
                  <c:v>43198</c:v>
                </c:pt>
                <c:pt idx="137">
                  <c:v>43199</c:v>
                </c:pt>
                <c:pt idx="138">
                  <c:v>43200</c:v>
                </c:pt>
                <c:pt idx="139">
                  <c:v>43201</c:v>
                </c:pt>
                <c:pt idx="140">
                  <c:v>43202</c:v>
                </c:pt>
                <c:pt idx="141">
                  <c:v>43203</c:v>
                </c:pt>
                <c:pt idx="142">
                  <c:v>43204</c:v>
                </c:pt>
                <c:pt idx="143">
                  <c:v>43205</c:v>
                </c:pt>
                <c:pt idx="144">
                  <c:v>43206</c:v>
                </c:pt>
                <c:pt idx="145">
                  <c:v>43207</c:v>
                </c:pt>
                <c:pt idx="146">
                  <c:v>43208</c:v>
                </c:pt>
                <c:pt idx="147">
                  <c:v>43209</c:v>
                </c:pt>
                <c:pt idx="148">
                  <c:v>43210</c:v>
                </c:pt>
                <c:pt idx="149">
                  <c:v>43211</c:v>
                </c:pt>
                <c:pt idx="150">
                  <c:v>43212</c:v>
                </c:pt>
                <c:pt idx="151">
                  <c:v>43213</c:v>
                </c:pt>
                <c:pt idx="152">
                  <c:v>43214</c:v>
                </c:pt>
                <c:pt idx="153">
                  <c:v>43215</c:v>
                </c:pt>
                <c:pt idx="154">
                  <c:v>43216</c:v>
                </c:pt>
                <c:pt idx="155">
                  <c:v>43217</c:v>
                </c:pt>
                <c:pt idx="156">
                  <c:v>43218</c:v>
                </c:pt>
                <c:pt idx="157">
                  <c:v>43219</c:v>
                </c:pt>
                <c:pt idx="158">
                  <c:v>43220</c:v>
                </c:pt>
                <c:pt idx="159">
                  <c:v>43221</c:v>
                </c:pt>
                <c:pt idx="160">
                  <c:v>43222</c:v>
                </c:pt>
                <c:pt idx="161">
                  <c:v>43223</c:v>
                </c:pt>
                <c:pt idx="162">
                  <c:v>43224</c:v>
                </c:pt>
                <c:pt idx="163">
                  <c:v>43225</c:v>
                </c:pt>
                <c:pt idx="164">
                  <c:v>43226</c:v>
                </c:pt>
                <c:pt idx="165">
                  <c:v>43227</c:v>
                </c:pt>
                <c:pt idx="166">
                  <c:v>43228</c:v>
                </c:pt>
                <c:pt idx="167">
                  <c:v>43229</c:v>
                </c:pt>
                <c:pt idx="168">
                  <c:v>43230</c:v>
                </c:pt>
                <c:pt idx="169">
                  <c:v>43231</c:v>
                </c:pt>
                <c:pt idx="170">
                  <c:v>43232</c:v>
                </c:pt>
                <c:pt idx="171">
                  <c:v>43233</c:v>
                </c:pt>
                <c:pt idx="172">
                  <c:v>43234</c:v>
                </c:pt>
                <c:pt idx="173">
                  <c:v>43235</c:v>
                </c:pt>
                <c:pt idx="174">
                  <c:v>43236</c:v>
                </c:pt>
                <c:pt idx="175">
                  <c:v>43237</c:v>
                </c:pt>
                <c:pt idx="176">
                  <c:v>43238</c:v>
                </c:pt>
                <c:pt idx="177">
                  <c:v>43239</c:v>
                </c:pt>
                <c:pt idx="178">
                  <c:v>43240</c:v>
                </c:pt>
                <c:pt idx="179">
                  <c:v>43241</c:v>
                </c:pt>
                <c:pt idx="180">
                  <c:v>43242</c:v>
                </c:pt>
                <c:pt idx="181">
                  <c:v>43243</c:v>
                </c:pt>
                <c:pt idx="182">
                  <c:v>43244</c:v>
                </c:pt>
                <c:pt idx="183">
                  <c:v>43245</c:v>
                </c:pt>
                <c:pt idx="184">
                  <c:v>43246</c:v>
                </c:pt>
                <c:pt idx="185">
                  <c:v>43247</c:v>
                </c:pt>
                <c:pt idx="186">
                  <c:v>43248</c:v>
                </c:pt>
                <c:pt idx="187">
                  <c:v>43249</c:v>
                </c:pt>
                <c:pt idx="188">
                  <c:v>43250</c:v>
                </c:pt>
                <c:pt idx="189">
                  <c:v>43251</c:v>
                </c:pt>
                <c:pt idx="190">
                  <c:v>43252</c:v>
                </c:pt>
                <c:pt idx="191">
                  <c:v>43253</c:v>
                </c:pt>
                <c:pt idx="192">
                  <c:v>43254</c:v>
                </c:pt>
                <c:pt idx="193">
                  <c:v>43255</c:v>
                </c:pt>
                <c:pt idx="194">
                  <c:v>43256</c:v>
                </c:pt>
                <c:pt idx="195">
                  <c:v>43257</c:v>
                </c:pt>
                <c:pt idx="196">
                  <c:v>43258</c:v>
                </c:pt>
                <c:pt idx="197">
                  <c:v>43259</c:v>
                </c:pt>
                <c:pt idx="198">
                  <c:v>43260</c:v>
                </c:pt>
                <c:pt idx="199">
                  <c:v>43261</c:v>
                </c:pt>
                <c:pt idx="200">
                  <c:v>43262</c:v>
                </c:pt>
                <c:pt idx="201">
                  <c:v>43263</c:v>
                </c:pt>
                <c:pt idx="202">
                  <c:v>43264</c:v>
                </c:pt>
                <c:pt idx="203">
                  <c:v>43265</c:v>
                </c:pt>
                <c:pt idx="204">
                  <c:v>43266</c:v>
                </c:pt>
                <c:pt idx="205">
                  <c:v>43267</c:v>
                </c:pt>
                <c:pt idx="206">
                  <c:v>43268</c:v>
                </c:pt>
                <c:pt idx="207">
                  <c:v>43269</c:v>
                </c:pt>
                <c:pt idx="208">
                  <c:v>43270</c:v>
                </c:pt>
                <c:pt idx="209">
                  <c:v>43271</c:v>
                </c:pt>
                <c:pt idx="210">
                  <c:v>43272</c:v>
                </c:pt>
                <c:pt idx="211">
                  <c:v>43273</c:v>
                </c:pt>
                <c:pt idx="212">
                  <c:v>43274</c:v>
                </c:pt>
                <c:pt idx="213">
                  <c:v>43275</c:v>
                </c:pt>
                <c:pt idx="214">
                  <c:v>43276</c:v>
                </c:pt>
                <c:pt idx="215">
                  <c:v>43277</c:v>
                </c:pt>
                <c:pt idx="216">
                  <c:v>43278</c:v>
                </c:pt>
                <c:pt idx="217">
                  <c:v>43279</c:v>
                </c:pt>
                <c:pt idx="218">
                  <c:v>43280</c:v>
                </c:pt>
                <c:pt idx="219">
                  <c:v>43281</c:v>
                </c:pt>
                <c:pt idx="220">
                  <c:v>43282</c:v>
                </c:pt>
                <c:pt idx="221">
                  <c:v>43283</c:v>
                </c:pt>
                <c:pt idx="222">
                  <c:v>43284</c:v>
                </c:pt>
                <c:pt idx="223">
                  <c:v>43285</c:v>
                </c:pt>
                <c:pt idx="224">
                  <c:v>43286</c:v>
                </c:pt>
                <c:pt idx="225">
                  <c:v>43287</c:v>
                </c:pt>
                <c:pt idx="226">
                  <c:v>43288</c:v>
                </c:pt>
                <c:pt idx="227">
                  <c:v>43289</c:v>
                </c:pt>
                <c:pt idx="228">
                  <c:v>43290</c:v>
                </c:pt>
                <c:pt idx="229">
                  <c:v>43291</c:v>
                </c:pt>
                <c:pt idx="230">
                  <c:v>43292</c:v>
                </c:pt>
                <c:pt idx="231">
                  <c:v>43293</c:v>
                </c:pt>
                <c:pt idx="232">
                  <c:v>43294</c:v>
                </c:pt>
                <c:pt idx="233">
                  <c:v>43295</c:v>
                </c:pt>
                <c:pt idx="234">
                  <c:v>43296</c:v>
                </c:pt>
                <c:pt idx="235">
                  <c:v>43297</c:v>
                </c:pt>
                <c:pt idx="236">
                  <c:v>43298</c:v>
                </c:pt>
                <c:pt idx="237">
                  <c:v>43299</c:v>
                </c:pt>
                <c:pt idx="238">
                  <c:v>43300</c:v>
                </c:pt>
                <c:pt idx="239">
                  <c:v>43301</c:v>
                </c:pt>
                <c:pt idx="240">
                  <c:v>43302</c:v>
                </c:pt>
                <c:pt idx="241">
                  <c:v>43303</c:v>
                </c:pt>
                <c:pt idx="242">
                  <c:v>43304</c:v>
                </c:pt>
                <c:pt idx="243">
                  <c:v>43305</c:v>
                </c:pt>
                <c:pt idx="244">
                  <c:v>43306</c:v>
                </c:pt>
                <c:pt idx="245">
                  <c:v>43307</c:v>
                </c:pt>
                <c:pt idx="246">
                  <c:v>43308</c:v>
                </c:pt>
                <c:pt idx="247">
                  <c:v>43309</c:v>
                </c:pt>
                <c:pt idx="248">
                  <c:v>43310</c:v>
                </c:pt>
                <c:pt idx="249">
                  <c:v>43311</c:v>
                </c:pt>
                <c:pt idx="250">
                  <c:v>43312</c:v>
                </c:pt>
                <c:pt idx="251">
                  <c:v>43313</c:v>
                </c:pt>
                <c:pt idx="252">
                  <c:v>43314</c:v>
                </c:pt>
                <c:pt idx="253">
                  <c:v>43315</c:v>
                </c:pt>
                <c:pt idx="254">
                  <c:v>43316</c:v>
                </c:pt>
                <c:pt idx="255">
                  <c:v>43317</c:v>
                </c:pt>
                <c:pt idx="256">
                  <c:v>43318</c:v>
                </c:pt>
                <c:pt idx="257">
                  <c:v>43319</c:v>
                </c:pt>
                <c:pt idx="258">
                  <c:v>43320</c:v>
                </c:pt>
                <c:pt idx="259">
                  <c:v>43321</c:v>
                </c:pt>
                <c:pt idx="260">
                  <c:v>43322</c:v>
                </c:pt>
                <c:pt idx="261">
                  <c:v>43323</c:v>
                </c:pt>
                <c:pt idx="262">
                  <c:v>43324</c:v>
                </c:pt>
                <c:pt idx="263">
                  <c:v>43325</c:v>
                </c:pt>
                <c:pt idx="264">
                  <c:v>43326</c:v>
                </c:pt>
                <c:pt idx="265">
                  <c:v>43327</c:v>
                </c:pt>
                <c:pt idx="266">
                  <c:v>43328</c:v>
                </c:pt>
                <c:pt idx="267">
                  <c:v>43329</c:v>
                </c:pt>
                <c:pt idx="268">
                  <c:v>43330</c:v>
                </c:pt>
                <c:pt idx="269">
                  <c:v>43331</c:v>
                </c:pt>
                <c:pt idx="270">
                  <c:v>43332</c:v>
                </c:pt>
                <c:pt idx="271">
                  <c:v>43333</c:v>
                </c:pt>
                <c:pt idx="272">
                  <c:v>43334</c:v>
                </c:pt>
                <c:pt idx="273">
                  <c:v>43335</c:v>
                </c:pt>
                <c:pt idx="274">
                  <c:v>43336</c:v>
                </c:pt>
                <c:pt idx="275">
                  <c:v>43337</c:v>
                </c:pt>
                <c:pt idx="276">
                  <c:v>43338</c:v>
                </c:pt>
                <c:pt idx="277">
                  <c:v>43339</c:v>
                </c:pt>
                <c:pt idx="278">
                  <c:v>43340</c:v>
                </c:pt>
                <c:pt idx="279">
                  <c:v>43341</c:v>
                </c:pt>
                <c:pt idx="280">
                  <c:v>43342</c:v>
                </c:pt>
                <c:pt idx="281">
                  <c:v>43343</c:v>
                </c:pt>
                <c:pt idx="282">
                  <c:v>43344</c:v>
                </c:pt>
                <c:pt idx="283">
                  <c:v>43345</c:v>
                </c:pt>
                <c:pt idx="284">
                  <c:v>43346</c:v>
                </c:pt>
                <c:pt idx="285">
                  <c:v>43347</c:v>
                </c:pt>
                <c:pt idx="286">
                  <c:v>43348</c:v>
                </c:pt>
                <c:pt idx="287">
                  <c:v>43349</c:v>
                </c:pt>
                <c:pt idx="288">
                  <c:v>43350</c:v>
                </c:pt>
                <c:pt idx="289">
                  <c:v>43351</c:v>
                </c:pt>
                <c:pt idx="290">
                  <c:v>43352</c:v>
                </c:pt>
                <c:pt idx="291">
                  <c:v>43353</c:v>
                </c:pt>
                <c:pt idx="292">
                  <c:v>43354</c:v>
                </c:pt>
                <c:pt idx="293">
                  <c:v>43355</c:v>
                </c:pt>
                <c:pt idx="294">
                  <c:v>43356</c:v>
                </c:pt>
                <c:pt idx="295">
                  <c:v>43357</c:v>
                </c:pt>
                <c:pt idx="296">
                  <c:v>43358</c:v>
                </c:pt>
                <c:pt idx="297">
                  <c:v>43359</c:v>
                </c:pt>
                <c:pt idx="298">
                  <c:v>43360</c:v>
                </c:pt>
                <c:pt idx="299">
                  <c:v>43361</c:v>
                </c:pt>
                <c:pt idx="300">
                  <c:v>43362</c:v>
                </c:pt>
                <c:pt idx="301">
                  <c:v>43363</c:v>
                </c:pt>
                <c:pt idx="302">
                  <c:v>43364</c:v>
                </c:pt>
                <c:pt idx="303">
                  <c:v>43365</c:v>
                </c:pt>
                <c:pt idx="304">
                  <c:v>43366</c:v>
                </c:pt>
                <c:pt idx="305">
                  <c:v>43367</c:v>
                </c:pt>
                <c:pt idx="306">
                  <c:v>43368</c:v>
                </c:pt>
                <c:pt idx="307">
                  <c:v>43369</c:v>
                </c:pt>
                <c:pt idx="308">
                  <c:v>43370</c:v>
                </c:pt>
                <c:pt idx="309">
                  <c:v>43371</c:v>
                </c:pt>
                <c:pt idx="310">
                  <c:v>43372</c:v>
                </c:pt>
                <c:pt idx="311">
                  <c:v>43373</c:v>
                </c:pt>
                <c:pt idx="312">
                  <c:v>43374</c:v>
                </c:pt>
                <c:pt idx="313">
                  <c:v>43375</c:v>
                </c:pt>
                <c:pt idx="314">
                  <c:v>43376</c:v>
                </c:pt>
                <c:pt idx="315">
                  <c:v>43377</c:v>
                </c:pt>
                <c:pt idx="316">
                  <c:v>43378</c:v>
                </c:pt>
                <c:pt idx="317">
                  <c:v>43379</c:v>
                </c:pt>
                <c:pt idx="318">
                  <c:v>43380</c:v>
                </c:pt>
                <c:pt idx="319">
                  <c:v>43381</c:v>
                </c:pt>
                <c:pt idx="320">
                  <c:v>43382</c:v>
                </c:pt>
                <c:pt idx="321">
                  <c:v>43383</c:v>
                </c:pt>
                <c:pt idx="322">
                  <c:v>43384</c:v>
                </c:pt>
                <c:pt idx="323">
                  <c:v>43385</c:v>
                </c:pt>
                <c:pt idx="324">
                  <c:v>43386</c:v>
                </c:pt>
                <c:pt idx="325">
                  <c:v>43387</c:v>
                </c:pt>
                <c:pt idx="326">
                  <c:v>43388</c:v>
                </c:pt>
                <c:pt idx="327">
                  <c:v>43389</c:v>
                </c:pt>
                <c:pt idx="328">
                  <c:v>43390</c:v>
                </c:pt>
                <c:pt idx="329">
                  <c:v>43391</c:v>
                </c:pt>
                <c:pt idx="330">
                  <c:v>43392</c:v>
                </c:pt>
                <c:pt idx="331">
                  <c:v>43393</c:v>
                </c:pt>
                <c:pt idx="332">
                  <c:v>43394</c:v>
                </c:pt>
                <c:pt idx="333">
                  <c:v>43395</c:v>
                </c:pt>
                <c:pt idx="334">
                  <c:v>43396</c:v>
                </c:pt>
                <c:pt idx="335">
                  <c:v>43397</c:v>
                </c:pt>
                <c:pt idx="336">
                  <c:v>43398</c:v>
                </c:pt>
                <c:pt idx="337">
                  <c:v>43399</c:v>
                </c:pt>
                <c:pt idx="338">
                  <c:v>43400</c:v>
                </c:pt>
                <c:pt idx="339">
                  <c:v>43401</c:v>
                </c:pt>
                <c:pt idx="340">
                  <c:v>43402</c:v>
                </c:pt>
                <c:pt idx="341">
                  <c:v>43403</c:v>
                </c:pt>
                <c:pt idx="342">
                  <c:v>43404</c:v>
                </c:pt>
                <c:pt idx="343">
                  <c:v>43405</c:v>
                </c:pt>
                <c:pt idx="344">
                  <c:v>43406</c:v>
                </c:pt>
                <c:pt idx="345">
                  <c:v>43407</c:v>
                </c:pt>
                <c:pt idx="346">
                  <c:v>43408</c:v>
                </c:pt>
                <c:pt idx="347">
                  <c:v>43409</c:v>
                </c:pt>
                <c:pt idx="348">
                  <c:v>43410</c:v>
                </c:pt>
                <c:pt idx="349">
                  <c:v>43411</c:v>
                </c:pt>
                <c:pt idx="350">
                  <c:v>43412</c:v>
                </c:pt>
                <c:pt idx="351">
                  <c:v>43413</c:v>
                </c:pt>
                <c:pt idx="352">
                  <c:v>43414</c:v>
                </c:pt>
                <c:pt idx="353">
                  <c:v>43415</c:v>
                </c:pt>
                <c:pt idx="354">
                  <c:v>43416</c:v>
                </c:pt>
                <c:pt idx="355">
                  <c:v>43417</c:v>
                </c:pt>
                <c:pt idx="356">
                  <c:v>43418</c:v>
                </c:pt>
                <c:pt idx="357">
                  <c:v>43419</c:v>
                </c:pt>
                <c:pt idx="358">
                  <c:v>43420</c:v>
                </c:pt>
                <c:pt idx="359">
                  <c:v>43421</c:v>
                </c:pt>
                <c:pt idx="360">
                  <c:v>43422</c:v>
                </c:pt>
                <c:pt idx="361">
                  <c:v>43423</c:v>
                </c:pt>
                <c:pt idx="362">
                  <c:v>43424</c:v>
                </c:pt>
                <c:pt idx="363">
                  <c:v>43425</c:v>
                </c:pt>
                <c:pt idx="364">
                  <c:v>43426</c:v>
                </c:pt>
                <c:pt idx="365">
                  <c:v>43427</c:v>
                </c:pt>
                <c:pt idx="366">
                  <c:v>43428</c:v>
                </c:pt>
                <c:pt idx="367">
                  <c:v>43429</c:v>
                </c:pt>
                <c:pt idx="368">
                  <c:v>43430</c:v>
                </c:pt>
                <c:pt idx="369">
                  <c:v>43431</c:v>
                </c:pt>
                <c:pt idx="370">
                  <c:v>43432</c:v>
                </c:pt>
                <c:pt idx="371">
                  <c:v>43433</c:v>
                </c:pt>
                <c:pt idx="372">
                  <c:v>43434</c:v>
                </c:pt>
                <c:pt idx="373">
                  <c:v>43435</c:v>
                </c:pt>
                <c:pt idx="374">
                  <c:v>43436</c:v>
                </c:pt>
                <c:pt idx="375">
                  <c:v>43437</c:v>
                </c:pt>
                <c:pt idx="376">
                  <c:v>43438</c:v>
                </c:pt>
                <c:pt idx="377">
                  <c:v>43439</c:v>
                </c:pt>
                <c:pt idx="378">
                  <c:v>43440</c:v>
                </c:pt>
                <c:pt idx="379">
                  <c:v>43441</c:v>
                </c:pt>
                <c:pt idx="380">
                  <c:v>43442</c:v>
                </c:pt>
                <c:pt idx="381">
                  <c:v>43443</c:v>
                </c:pt>
                <c:pt idx="382">
                  <c:v>43444</c:v>
                </c:pt>
                <c:pt idx="383">
                  <c:v>43445</c:v>
                </c:pt>
                <c:pt idx="384">
                  <c:v>43446</c:v>
                </c:pt>
                <c:pt idx="385">
                  <c:v>43447</c:v>
                </c:pt>
                <c:pt idx="386">
                  <c:v>43448</c:v>
                </c:pt>
                <c:pt idx="387">
                  <c:v>43449</c:v>
                </c:pt>
                <c:pt idx="388">
                  <c:v>43450</c:v>
                </c:pt>
                <c:pt idx="389">
                  <c:v>43451</c:v>
                </c:pt>
                <c:pt idx="390">
                  <c:v>43452</c:v>
                </c:pt>
                <c:pt idx="391">
                  <c:v>43453</c:v>
                </c:pt>
                <c:pt idx="392">
                  <c:v>43454</c:v>
                </c:pt>
                <c:pt idx="393">
                  <c:v>43455</c:v>
                </c:pt>
                <c:pt idx="394">
                  <c:v>43456</c:v>
                </c:pt>
                <c:pt idx="395">
                  <c:v>43457</c:v>
                </c:pt>
                <c:pt idx="396">
                  <c:v>43458</c:v>
                </c:pt>
                <c:pt idx="397">
                  <c:v>43459</c:v>
                </c:pt>
                <c:pt idx="398">
                  <c:v>43460</c:v>
                </c:pt>
                <c:pt idx="399">
                  <c:v>43461</c:v>
                </c:pt>
                <c:pt idx="400">
                  <c:v>43462</c:v>
                </c:pt>
                <c:pt idx="401">
                  <c:v>43463</c:v>
                </c:pt>
                <c:pt idx="402">
                  <c:v>43464</c:v>
                </c:pt>
                <c:pt idx="403">
                  <c:v>43465</c:v>
                </c:pt>
                <c:pt idx="404">
                  <c:v>43466</c:v>
                </c:pt>
                <c:pt idx="405">
                  <c:v>43467</c:v>
                </c:pt>
                <c:pt idx="406">
                  <c:v>43468</c:v>
                </c:pt>
                <c:pt idx="407">
                  <c:v>43469</c:v>
                </c:pt>
                <c:pt idx="408">
                  <c:v>43470</c:v>
                </c:pt>
                <c:pt idx="409">
                  <c:v>43471</c:v>
                </c:pt>
                <c:pt idx="410">
                  <c:v>43472</c:v>
                </c:pt>
                <c:pt idx="411">
                  <c:v>43473</c:v>
                </c:pt>
                <c:pt idx="412">
                  <c:v>43474</c:v>
                </c:pt>
                <c:pt idx="413">
                  <c:v>43475</c:v>
                </c:pt>
                <c:pt idx="414">
                  <c:v>43476</c:v>
                </c:pt>
                <c:pt idx="415">
                  <c:v>43477</c:v>
                </c:pt>
                <c:pt idx="416">
                  <c:v>43478</c:v>
                </c:pt>
                <c:pt idx="417">
                  <c:v>43479</c:v>
                </c:pt>
                <c:pt idx="418">
                  <c:v>43480</c:v>
                </c:pt>
                <c:pt idx="419">
                  <c:v>43481</c:v>
                </c:pt>
                <c:pt idx="420">
                  <c:v>43482</c:v>
                </c:pt>
                <c:pt idx="421">
                  <c:v>43483</c:v>
                </c:pt>
                <c:pt idx="422">
                  <c:v>43484</c:v>
                </c:pt>
                <c:pt idx="423">
                  <c:v>43485</c:v>
                </c:pt>
                <c:pt idx="424">
                  <c:v>43486</c:v>
                </c:pt>
                <c:pt idx="425">
                  <c:v>43487</c:v>
                </c:pt>
                <c:pt idx="426">
                  <c:v>43488</c:v>
                </c:pt>
                <c:pt idx="427">
                  <c:v>43489</c:v>
                </c:pt>
                <c:pt idx="428">
                  <c:v>43490</c:v>
                </c:pt>
                <c:pt idx="429">
                  <c:v>43491</c:v>
                </c:pt>
                <c:pt idx="430">
                  <c:v>43492</c:v>
                </c:pt>
                <c:pt idx="431">
                  <c:v>43493</c:v>
                </c:pt>
                <c:pt idx="432">
                  <c:v>43494</c:v>
                </c:pt>
                <c:pt idx="433">
                  <c:v>43495</c:v>
                </c:pt>
                <c:pt idx="434">
                  <c:v>43496</c:v>
                </c:pt>
                <c:pt idx="435">
                  <c:v>43497</c:v>
                </c:pt>
                <c:pt idx="436">
                  <c:v>43498</c:v>
                </c:pt>
                <c:pt idx="437">
                  <c:v>43499</c:v>
                </c:pt>
                <c:pt idx="438">
                  <c:v>43500</c:v>
                </c:pt>
                <c:pt idx="439">
                  <c:v>43501</c:v>
                </c:pt>
                <c:pt idx="440">
                  <c:v>43502</c:v>
                </c:pt>
                <c:pt idx="441">
                  <c:v>43503</c:v>
                </c:pt>
                <c:pt idx="442">
                  <c:v>43504</c:v>
                </c:pt>
                <c:pt idx="443">
                  <c:v>43505</c:v>
                </c:pt>
                <c:pt idx="444">
                  <c:v>43506</c:v>
                </c:pt>
                <c:pt idx="445">
                  <c:v>43507</c:v>
                </c:pt>
                <c:pt idx="446">
                  <c:v>43508</c:v>
                </c:pt>
                <c:pt idx="447">
                  <c:v>43509</c:v>
                </c:pt>
                <c:pt idx="448">
                  <c:v>43510</c:v>
                </c:pt>
                <c:pt idx="449">
                  <c:v>43511</c:v>
                </c:pt>
                <c:pt idx="450">
                  <c:v>43512</c:v>
                </c:pt>
                <c:pt idx="451">
                  <c:v>43513</c:v>
                </c:pt>
                <c:pt idx="452">
                  <c:v>43514</c:v>
                </c:pt>
                <c:pt idx="453">
                  <c:v>43515</c:v>
                </c:pt>
                <c:pt idx="454">
                  <c:v>43516</c:v>
                </c:pt>
                <c:pt idx="455">
                  <c:v>43517</c:v>
                </c:pt>
                <c:pt idx="456">
                  <c:v>43518</c:v>
                </c:pt>
                <c:pt idx="457">
                  <c:v>43519</c:v>
                </c:pt>
                <c:pt idx="458">
                  <c:v>43520</c:v>
                </c:pt>
                <c:pt idx="459">
                  <c:v>43521</c:v>
                </c:pt>
                <c:pt idx="460">
                  <c:v>43522</c:v>
                </c:pt>
                <c:pt idx="461">
                  <c:v>43523</c:v>
                </c:pt>
                <c:pt idx="462">
                  <c:v>43524</c:v>
                </c:pt>
                <c:pt idx="463">
                  <c:v>43525</c:v>
                </c:pt>
                <c:pt idx="464">
                  <c:v>43526</c:v>
                </c:pt>
                <c:pt idx="465">
                  <c:v>43527</c:v>
                </c:pt>
                <c:pt idx="466">
                  <c:v>43528</c:v>
                </c:pt>
                <c:pt idx="467">
                  <c:v>43529</c:v>
                </c:pt>
                <c:pt idx="468">
                  <c:v>43530</c:v>
                </c:pt>
                <c:pt idx="469">
                  <c:v>43531</c:v>
                </c:pt>
                <c:pt idx="470">
                  <c:v>43532</c:v>
                </c:pt>
                <c:pt idx="471">
                  <c:v>43533</c:v>
                </c:pt>
                <c:pt idx="472">
                  <c:v>43534</c:v>
                </c:pt>
                <c:pt idx="473">
                  <c:v>43535</c:v>
                </c:pt>
                <c:pt idx="474">
                  <c:v>43536</c:v>
                </c:pt>
                <c:pt idx="475">
                  <c:v>43537</c:v>
                </c:pt>
                <c:pt idx="476">
                  <c:v>43538</c:v>
                </c:pt>
                <c:pt idx="477">
                  <c:v>43539</c:v>
                </c:pt>
                <c:pt idx="478">
                  <c:v>43540</c:v>
                </c:pt>
                <c:pt idx="479">
                  <c:v>43541</c:v>
                </c:pt>
                <c:pt idx="480">
                  <c:v>43542</c:v>
                </c:pt>
                <c:pt idx="481">
                  <c:v>43543</c:v>
                </c:pt>
                <c:pt idx="482">
                  <c:v>43544</c:v>
                </c:pt>
                <c:pt idx="483">
                  <c:v>43545</c:v>
                </c:pt>
                <c:pt idx="484">
                  <c:v>43546</c:v>
                </c:pt>
                <c:pt idx="485">
                  <c:v>43547</c:v>
                </c:pt>
                <c:pt idx="486">
                  <c:v>43548</c:v>
                </c:pt>
                <c:pt idx="487">
                  <c:v>43549</c:v>
                </c:pt>
                <c:pt idx="488">
                  <c:v>43550</c:v>
                </c:pt>
                <c:pt idx="489">
                  <c:v>43551</c:v>
                </c:pt>
                <c:pt idx="490">
                  <c:v>43552</c:v>
                </c:pt>
                <c:pt idx="491">
                  <c:v>43553</c:v>
                </c:pt>
                <c:pt idx="492">
                  <c:v>43554</c:v>
                </c:pt>
                <c:pt idx="493">
                  <c:v>43555</c:v>
                </c:pt>
                <c:pt idx="494">
                  <c:v>43556</c:v>
                </c:pt>
                <c:pt idx="495">
                  <c:v>43557</c:v>
                </c:pt>
                <c:pt idx="496">
                  <c:v>43558</c:v>
                </c:pt>
                <c:pt idx="497">
                  <c:v>43559</c:v>
                </c:pt>
                <c:pt idx="498">
                  <c:v>43560</c:v>
                </c:pt>
                <c:pt idx="499">
                  <c:v>43561</c:v>
                </c:pt>
                <c:pt idx="500">
                  <c:v>43562</c:v>
                </c:pt>
                <c:pt idx="501">
                  <c:v>43563</c:v>
                </c:pt>
                <c:pt idx="502">
                  <c:v>43564</c:v>
                </c:pt>
                <c:pt idx="503">
                  <c:v>43565</c:v>
                </c:pt>
                <c:pt idx="504">
                  <c:v>43566</c:v>
                </c:pt>
                <c:pt idx="505">
                  <c:v>43567</c:v>
                </c:pt>
                <c:pt idx="506">
                  <c:v>43568</c:v>
                </c:pt>
                <c:pt idx="507">
                  <c:v>43569</c:v>
                </c:pt>
                <c:pt idx="508">
                  <c:v>43570</c:v>
                </c:pt>
                <c:pt idx="509">
                  <c:v>43571</c:v>
                </c:pt>
                <c:pt idx="510">
                  <c:v>43572</c:v>
                </c:pt>
                <c:pt idx="511">
                  <c:v>43573</c:v>
                </c:pt>
                <c:pt idx="512">
                  <c:v>43574</c:v>
                </c:pt>
                <c:pt idx="513">
                  <c:v>43575</c:v>
                </c:pt>
                <c:pt idx="514">
                  <c:v>43576</c:v>
                </c:pt>
                <c:pt idx="515">
                  <c:v>43577</c:v>
                </c:pt>
                <c:pt idx="516">
                  <c:v>43578</c:v>
                </c:pt>
                <c:pt idx="517">
                  <c:v>43579</c:v>
                </c:pt>
                <c:pt idx="518">
                  <c:v>43580</c:v>
                </c:pt>
                <c:pt idx="519">
                  <c:v>43581</c:v>
                </c:pt>
                <c:pt idx="520">
                  <c:v>43582</c:v>
                </c:pt>
                <c:pt idx="521">
                  <c:v>43583</c:v>
                </c:pt>
                <c:pt idx="522">
                  <c:v>43584</c:v>
                </c:pt>
                <c:pt idx="523">
                  <c:v>43585</c:v>
                </c:pt>
                <c:pt idx="524">
                  <c:v>43586</c:v>
                </c:pt>
                <c:pt idx="525">
                  <c:v>43587</c:v>
                </c:pt>
                <c:pt idx="526">
                  <c:v>43588</c:v>
                </c:pt>
                <c:pt idx="527">
                  <c:v>43589</c:v>
                </c:pt>
                <c:pt idx="528">
                  <c:v>43590</c:v>
                </c:pt>
                <c:pt idx="529">
                  <c:v>43591</c:v>
                </c:pt>
                <c:pt idx="530">
                  <c:v>43592</c:v>
                </c:pt>
                <c:pt idx="531">
                  <c:v>43593</c:v>
                </c:pt>
                <c:pt idx="532">
                  <c:v>43594</c:v>
                </c:pt>
                <c:pt idx="533">
                  <c:v>43595</c:v>
                </c:pt>
                <c:pt idx="534">
                  <c:v>43596</c:v>
                </c:pt>
                <c:pt idx="535">
                  <c:v>43597</c:v>
                </c:pt>
                <c:pt idx="536">
                  <c:v>43598</c:v>
                </c:pt>
                <c:pt idx="537">
                  <c:v>43599</c:v>
                </c:pt>
                <c:pt idx="538">
                  <c:v>43600</c:v>
                </c:pt>
                <c:pt idx="539">
                  <c:v>43601</c:v>
                </c:pt>
                <c:pt idx="540">
                  <c:v>43602</c:v>
                </c:pt>
                <c:pt idx="541">
                  <c:v>43603</c:v>
                </c:pt>
                <c:pt idx="542">
                  <c:v>43604</c:v>
                </c:pt>
                <c:pt idx="543">
                  <c:v>43605</c:v>
                </c:pt>
                <c:pt idx="544">
                  <c:v>43606</c:v>
                </c:pt>
                <c:pt idx="545">
                  <c:v>43607</c:v>
                </c:pt>
                <c:pt idx="546">
                  <c:v>43608</c:v>
                </c:pt>
                <c:pt idx="547">
                  <c:v>43609</c:v>
                </c:pt>
                <c:pt idx="548">
                  <c:v>43610</c:v>
                </c:pt>
                <c:pt idx="549">
                  <c:v>43611</c:v>
                </c:pt>
                <c:pt idx="550">
                  <c:v>43612</c:v>
                </c:pt>
                <c:pt idx="551">
                  <c:v>43613</c:v>
                </c:pt>
                <c:pt idx="552">
                  <c:v>43614</c:v>
                </c:pt>
                <c:pt idx="553">
                  <c:v>43615</c:v>
                </c:pt>
                <c:pt idx="554">
                  <c:v>43616</c:v>
                </c:pt>
                <c:pt idx="555">
                  <c:v>43617</c:v>
                </c:pt>
                <c:pt idx="556">
                  <c:v>43618</c:v>
                </c:pt>
                <c:pt idx="557">
                  <c:v>43619</c:v>
                </c:pt>
                <c:pt idx="558">
                  <c:v>43620</c:v>
                </c:pt>
                <c:pt idx="559">
                  <c:v>43621</c:v>
                </c:pt>
                <c:pt idx="560">
                  <c:v>43622</c:v>
                </c:pt>
                <c:pt idx="561">
                  <c:v>43623</c:v>
                </c:pt>
                <c:pt idx="562">
                  <c:v>43624</c:v>
                </c:pt>
                <c:pt idx="563">
                  <c:v>43625</c:v>
                </c:pt>
                <c:pt idx="564">
                  <c:v>43626</c:v>
                </c:pt>
                <c:pt idx="565">
                  <c:v>43627</c:v>
                </c:pt>
                <c:pt idx="566">
                  <c:v>43628</c:v>
                </c:pt>
                <c:pt idx="567">
                  <c:v>43629</c:v>
                </c:pt>
                <c:pt idx="568">
                  <c:v>43630</c:v>
                </c:pt>
                <c:pt idx="569">
                  <c:v>43631</c:v>
                </c:pt>
                <c:pt idx="570">
                  <c:v>43632</c:v>
                </c:pt>
                <c:pt idx="571">
                  <c:v>43633</c:v>
                </c:pt>
                <c:pt idx="572">
                  <c:v>43634</c:v>
                </c:pt>
                <c:pt idx="573">
                  <c:v>43635</c:v>
                </c:pt>
                <c:pt idx="574">
                  <c:v>43636</c:v>
                </c:pt>
                <c:pt idx="575">
                  <c:v>43637</c:v>
                </c:pt>
                <c:pt idx="576">
                  <c:v>43638</c:v>
                </c:pt>
                <c:pt idx="577">
                  <c:v>43639</c:v>
                </c:pt>
                <c:pt idx="578">
                  <c:v>43640</c:v>
                </c:pt>
                <c:pt idx="579">
                  <c:v>43641</c:v>
                </c:pt>
                <c:pt idx="580">
                  <c:v>43642</c:v>
                </c:pt>
                <c:pt idx="581">
                  <c:v>43643</c:v>
                </c:pt>
                <c:pt idx="582">
                  <c:v>43644</c:v>
                </c:pt>
                <c:pt idx="583">
                  <c:v>43645</c:v>
                </c:pt>
                <c:pt idx="584">
                  <c:v>43646</c:v>
                </c:pt>
                <c:pt idx="585">
                  <c:v>43647</c:v>
                </c:pt>
                <c:pt idx="586">
                  <c:v>43648</c:v>
                </c:pt>
                <c:pt idx="587">
                  <c:v>43649</c:v>
                </c:pt>
                <c:pt idx="588">
                  <c:v>43650</c:v>
                </c:pt>
                <c:pt idx="589">
                  <c:v>43651</c:v>
                </c:pt>
                <c:pt idx="590">
                  <c:v>43652</c:v>
                </c:pt>
                <c:pt idx="591">
                  <c:v>43653</c:v>
                </c:pt>
                <c:pt idx="592">
                  <c:v>43654</c:v>
                </c:pt>
                <c:pt idx="593">
                  <c:v>43655</c:v>
                </c:pt>
                <c:pt idx="594">
                  <c:v>43656</c:v>
                </c:pt>
                <c:pt idx="595">
                  <c:v>43657</c:v>
                </c:pt>
                <c:pt idx="596">
                  <c:v>43658</c:v>
                </c:pt>
                <c:pt idx="597">
                  <c:v>43659</c:v>
                </c:pt>
                <c:pt idx="598">
                  <c:v>43660</c:v>
                </c:pt>
                <c:pt idx="599">
                  <c:v>43661</c:v>
                </c:pt>
                <c:pt idx="600">
                  <c:v>43662</c:v>
                </c:pt>
                <c:pt idx="601">
                  <c:v>43663</c:v>
                </c:pt>
                <c:pt idx="602">
                  <c:v>43664</c:v>
                </c:pt>
                <c:pt idx="603">
                  <c:v>43665</c:v>
                </c:pt>
                <c:pt idx="604">
                  <c:v>43666</c:v>
                </c:pt>
                <c:pt idx="605">
                  <c:v>43667</c:v>
                </c:pt>
                <c:pt idx="606">
                  <c:v>43668</c:v>
                </c:pt>
                <c:pt idx="607">
                  <c:v>43669</c:v>
                </c:pt>
                <c:pt idx="608">
                  <c:v>43670</c:v>
                </c:pt>
                <c:pt idx="609">
                  <c:v>43671</c:v>
                </c:pt>
                <c:pt idx="610">
                  <c:v>43672</c:v>
                </c:pt>
                <c:pt idx="611">
                  <c:v>43673</c:v>
                </c:pt>
                <c:pt idx="612">
                  <c:v>43674</c:v>
                </c:pt>
                <c:pt idx="613">
                  <c:v>43675</c:v>
                </c:pt>
                <c:pt idx="614">
                  <c:v>43676</c:v>
                </c:pt>
                <c:pt idx="615">
                  <c:v>43677</c:v>
                </c:pt>
                <c:pt idx="616">
                  <c:v>43678</c:v>
                </c:pt>
                <c:pt idx="617">
                  <c:v>43679</c:v>
                </c:pt>
                <c:pt idx="618">
                  <c:v>43680</c:v>
                </c:pt>
                <c:pt idx="619">
                  <c:v>43681</c:v>
                </c:pt>
                <c:pt idx="620">
                  <c:v>43682</c:v>
                </c:pt>
                <c:pt idx="621">
                  <c:v>43683</c:v>
                </c:pt>
                <c:pt idx="622">
                  <c:v>43684</c:v>
                </c:pt>
                <c:pt idx="623">
                  <c:v>43685</c:v>
                </c:pt>
                <c:pt idx="624">
                  <c:v>43686</c:v>
                </c:pt>
                <c:pt idx="625">
                  <c:v>43687</c:v>
                </c:pt>
                <c:pt idx="626">
                  <c:v>43688</c:v>
                </c:pt>
                <c:pt idx="627">
                  <c:v>43689</c:v>
                </c:pt>
                <c:pt idx="628">
                  <c:v>43690</c:v>
                </c:pt>
                <c:pt idx="629">
                  <c:v>43691</c:v>
                </c:pt>
                <c:pt idx="630">
                  <c:v>43692</c:v>
                </c:pt>
                <c:pt idx="631">
                  <c:v>43693</c:v>
                </c:pt>
                <c:pt idx="632">
                  <c:v>43694</c:v>
                </c:pt>
                <c:pt idx="633">
                  <c:v>43695</c:v>
                </c:pt>
                <c:pt idx="634">
                  <c:v>43696</c:v>
                </c:pt>
                <c:pt idx="635">
                  <c:v>43697</c:v>
                </c:pt>
                <c:pt idx="636">
                  <c:v>43698</c:v>
                </c:pt>
                <c:pt idx="637">
                  <c:v>43699</c:v>
                </c:pt>
                <c:pt idx="638">
                  <c:v>43700</c:v>
                </c:pt>
                <c:pt idx="639">
                  <c:v>43701</c:v>
                </c:pt>
                <c:pt idx="640">
                  <c:v>43702</c:v>
                </c:pt>
                <c:pt idx="641">
                  <c:v>43703</c:v>
                </c:pt>
                <c:pt idx="642">
                  <c:v>43704</c:v>
                </c:pt>
                <c:pt idx="643">
                  <c:v>43705</c:v>
                </c:pt>
                <c:pt idx="644">
                  <c:v>43706</c:v>
                </c:pt>
                <c:pt idx="645">
                  <c:v>43707</c:v>
                </c:pt>
                <c:pt idx="646">
                  <c:v>43708</c:v>
                </c:pt>
                <c:pt idx="647">
                  <c:v>43709</c:v>
                </c:pt>
                <c:pt idx="648">
                  <c:v>43710</c:v>
                </c:pt>
                <c:pt idx="649">
                  <c:v>43711</c:v>
                </c:pt>
                <c:pt idx="650">
                  <c:v>43712</c:v>
                </c:pt>
                <c:pt idx="651">
                  <c:v>43713</c:v>
                </c:pt>
                <c:pt idx="652">
                  <c:v>43714</c:v>
                </c:pt>
                <c:pt idx="653">
                  <c:v>43715</c:v>
                </c:pt>
                <c:pt idx="654">
                  <c:v>43716</c:v>
                </c:pt>
                <c:pt idx="655">
                  <c:v>43717</c:v>
                </c:pt>
                <c:pt idx="656">
                  <c:v>43718</c:v>
                </c:pt>
                <c:pt idx="657">
                  <c:v>43719</c:v>
                </c:pt>
                <c:pt idx="658">
                  <c:v>43720</c:v>
                </c:pt>
                <c:pt idx="659">
                  <c:v>43721</c:v>
                </c:pt>
                <c:pt idx="660">
                  <c:v>43722</c:v>
                </c:pt>
                <c:pt idx="661">
                  <c:v>43723</c:v>
                </c:pt>
                <c:pt idx="662">
                  <c:v>43724</c:v>
                </c:pt>
                <c:pt idx="663">
                  <c:v>43725</c:v>
                </c:pt>
                <c:pt idx="664">
                  <c:v>43726</c:v>
                </c:pt>
                <c:pt idx="665">
                  <c:v>43727</c:v>
                </c:pt>
                <c:pt idx="666">
                  <c:v>43728</c:v>
                </c:pt>
                <c:pt idx="667">
                  <c:v>43729</c:v>
                </c:pt>
                <c:pt idx="668">
                  <c:v>43730</c:v>
                </c:pt>
                <c:pt idx="669">
                  <c:v>43731</c:v>
                </c:pt>
                <c:pt idx="670">
                  <c:v>43732</c:v>
                </c:pt>
                <c:pt idx="671">
                  <c:v>43733</c:v>
                </c:pt>
                <c:pt idx="672">
                  <c:v>43734</c:v>
                </c:pt>
                <c:pt idx="673">
                  <c:v>43735</c:v>
                </c:pt>
                <c:pt idx="674">
                  <c:v>43736</c:v>
                </c:pt>
                <c:pt idx="675">
                  <c:v>43737</c:v>
                </c:pt>
                <c:pt idx="676">
                  <c:v>43738</c:v>
                </c:pt>
                <c:pt idx="677">
                  <c:v>43739</c:v>
                </c:pt>
                <c:pt idx="678">
                  <c:v>43740</c:v>
                </c:pt>
                <c:pt idx="679">
                  <c:v>43741</c:v>
                </c:pt>
                <c:pt idx="680">
                  <c:v>43742</c:v>
                </c:pt>
                <c:pt idx="681">
                  <c:v>43743</c:v>
                </c:pt>
                <c:pt idx="682">
                  <c:v>43744</c:v>
                </c:pt>
                <c:pt idx="683">
                  <c:v>43745</c:v>
                </c:pt>
                <c:pt idx="684">
                  <c:v>43746</c:v>
                </c:pt>
                <c:pt idx="685">
                  <c:v>43747</c:v>
                </c:pt>
                <c:pt idx="686">
                  <c:v>43748</c:v>
                </c:pt>
                <c:pt idx="687">
                  <c:v>43749</c:v>
                </c:pt>
                <c:pt idx="688">
                  <c:v>43750</c:v>
                </c:pt>
                <c:pt idx="689">
                  <c:v>43751</c:v>
                </c:pt>
                <c:pt idx="690">
                  <c:v>43752</c:v>
                </c:pt>
                <c:pt idx="691">
                  <c:v>43753</c:v>
                </c:pt>
                <c:pt idx="692">
                  <c:v>43754</c:v>
                </c:pt>
                <c:pt idx="693">
                  <c:v>43755</c:v>
                </c:pt>
                <c:pt idx="694">
                  <c:v>43756</c:v>
                </c:pt>
                <c:pt idx="695">
                  <c:v>43757</c:v>
                </c:pt>
                <c:pt idx="696">
                  <c:v>43758</c:v>
                </c:pt>
                <c:pt idx="697">
                  <c:v>43759</c:v>
                </c:pt>
                <c:pt idx="698">
                  <c:v>43760</c:v>
                </c:pt>
                <c:pt idx="699">
                  <c:v>43761</c:v>
                </c:pt>
                <c:pt idx="700">
                  <c:v>43762</c:v>
                </c:pt>
                <c:pt idx="701">
                  <c:v>43763</c:v>
                </c:pt>
                <c:pt idx="702">
                  <c:v>43764</c:v>
                </c:pt>
                <c:pt idx="703">
                  <c:v>43765</c:v>
                </c:pt>
                <c:pt idx="704">
                  <c:v>43766</c:v>
                </c:pt>
                <c:pt idx="705">
                  <c:v>43767</c:v>
                </c:pt>
                <c:pt idx="706">
                  <c:v>43768</c:v>
                </c:pt>
                <c:pt idx="707">
                  <c:v>43769</c:v>
                </c:pt>
                <c:pt idx="708">
                  <c:v>43770</c:v>
                </c:pt>
                <c:pt idx="709">
                  <c:v>43771</c:v>
                </c:pt>
                <c:pt idx="710">
                  <c:v>43772</c:v>
                </c:pt>
                <c:pt idx="711">
                  <c:v>43773</c:v>
                </c:pt>
                <c:pt idx="712">
                  <c:v>43774</c:v>
                </c:pt>
                <c:pt idx="713">
                  <c:v>43775</c:v>
                </c:pt>
                <c:pt idx="714">
                  <c:v>43776</c:v>
                </c:pt>
                <c:pt idx="715">
                  <c:v>43777</c:v>
                </c:pt>
                <c:pt idx="716">
                  <c:v>43778</c:v>
                </c:pt>
                <c:pt idx="717">
                  <c:v>43779</c:v>
                </c:pt>
                <c:pt idx="718">
                  <c:v>43780</c:v>
                </c:pt>
                <c:pt idx="719">
                  <c:v>43781</c:v>
                </c:pt>
                <c:pt idx="720">
                  <c:v>43782</c:v>
                </c:pt>
                <c:pt idx="721">
                  <c:v>43783</c:v>
                </c:pt>
                <c:pt idx="722">
                  <c:v>43784</c:v>
                </c:pt>
                <c:pt idx="723">
                  <c:v>43785</c:v>
                </c:pt>
                <c:pt idx="724">
                  <c:v>43786</c:v>
                </c:pt>
                <c:pt idx="725">
                  <c:v>43787</c:v>
                </c:pt>
                <c:pt idx="726">
                  <c:v>43788</c:v>
                </c:pt>
                <c:pt idx="727">
                  <c:v>43789</c:v>
                </c:pt>
                <c:pt idx="728">
                  <c:v>43790</c:v>
                </c:pt>
                <c:pt idx="729">
                  <c:v>43791</c:v>
                </c:pt>
              </c:numCache>
            </c:numRef>
          </c:cat>
          <c:val>
            <c:numRef>
              <c:f>'איור 7 נתונים'!$C$4:$C$5000</c:f>
              <c:numCache>
                <c:formatCode>0.00</c:formatCode>
                <c:ptCount val="4997"/>
                <c:pt idx="0">
                  <c:v>1.794768847327</c:v>
                </c:pt>
                <c:pt idx="1">
                  <c:v>1.794768847327</c:v>
                </c:pt>
                <c:pt idx="2">
                  <c:v>1.794768847327</c:v>
                </c:pt>
                <c:pt idx="3">
                  <c:v>1.8147742093829999</c:v>
                </c:pt>
                <c:pt idx="4">
                  <c:v>1.8380155544329999</c:v>
                </c:pt>
                <c:pt idx="5">
                  <c:v>1.824645285815</c:v>
                </c:pt>
                <c:pt idx="6">
                  <c:v>1.850861786978</c:v>
                </c:pt>
                <c:pt idx="7">
                  <c:v>1.8171832943999999</c:v>
                </c:pt>
                <c:pt idx="8">
                  <c:v>1.8171832943999999</c:v>
                </c:pt>
                <c:pt idx="9">
                  <c:v>1.8171832943999999</c:v>
                </c:pt>
                <c:pt idx="10">
                  <c:v>1.8487023235290001</c:v>
                </c:pt>
                <c:pt idx="11">
                  <c:v>1.834976474594</c:v>
                </c:pt>
                <c:pt idx="12">
                  <c:v>1.824356859179</c:v>
                </c:pt>
                <c:pt idx="13">
                  <c:v>1.8275844129579999</c:v>
                </c:pt>
                <c:pt idx="14">
                  <c:v>1.8448429409680001</c:v>
                </c:pt>
                <c:pt idx="15">
                  <c:v>1.8448429409680001</c:v>
                </c:pt>
                <c:pt idx="16">
                  <c:v>1.8448429409680001</c:v>
                </c:pt>
                <c:pt idx="17">
                  <c:v>1.8430989692619999</c:v>
                </c:pt>
                <c:pt idx="18">
                  <c:v>1.8175593855159999</c:v>
                </c:pt>
                <c:pt idx="19">
                  <c:v>1.8249973762530001</c:v>
                </c:pt>
                <c:pt idx="20">
                  <c:v>1.817875636098</c:v>
                </c:pt>
                <c:pt idx="21">
                  <c:v>1.781800558304</c:v>
                </c:pt>
                <c:pt idx="22">
                  <c:v>1.781800558304</c:v>
                </c:pt>
                <c:pt idx="23">
                  <c:v>1.781800558304</c:v>
                </c:pt>
                <c:pt idx="24">
                  <c:v>1.7388374417350001</c:v>
                </c:pt>
                <c:pt idx="25">
                  <c:v>1.6931612691060001</c:v>
                </c:pt>
                <c:pt idx="26">
                  <c:v>1.7217347147690001</c:v>
                </c:pt>
                <c:pt idx="27">
                  <c:v>1.7575076470290001</c:v>
                </c:pt>
                <c:pt idx="28">
                  <c:v>1.7525781303970001</c:v>
                </c:pt>
                <c:pt idx="29">
                  <c:v>1.7525781303970001</c:v>
                </c:pt>
                <c:pt idx="30">
                  <c:v>1.7525781303970001</c:v>
                </c:pt>
                <c:pt idx="31">
                  <c:v>1.7438539651530001</c:v>
                </c:pt>
                <c:pt idx="32">
                  <c:v>1.7208985771250001</c:v>
                </c:pt>
                <c:pt idx="33">
                  <c:v>1.717191991677</c:v>
                </c:pt>
                <c:pt idx="34">
                  <c:v>1.697285434026</c:v>
                </c:pt>
                <c:pt idx="35">
                  <c:v>1.6872706792250001</c:v>
                </c:pt>
                <c:pt idx="36">
                  <c:v>1.6872706792250001</c:v>
                </c:pt>
                <c:pt idx="37">
                  <c:v>1.6872706792250001</c:v>
                </c:pt>
                <c:pt idx="38">
                  <c:v>1.676724956098</c:v>
                </c:pt>
                <c:pt idx="39">
                  <c:v>1.679835838145</c:v>
                </c:pt>
                <c:pt idx="40">
                  <c:v>1.719068929731</c:v>
                </c:pt>
                <c:pt idx="41">
                  <c:v>1.7142043816799999</c:v>
                </c:pt>
                <c:pt idx="42">
                  <c:v>1.7255396235130001</c:v>
                </c:pt>
                <c:pt idx="43">
                  <c:v>1.7255396235130001</c:v>
                </c:pt>
                <c:pt idx="44">
                  <c:v>1.7255396235130001</c:v>
                </c:pt>
                <c:pt idx="45">
                  <c:v>1.707323558393</c:v>
                </c:pt>
                <c:pt idx="46">
                  <c:v>1.6746699775139999</c:v>
                </c:pt>
                <c:pt idx="47">
                  <c:v>1.7108069544810001</c:v>
                </c:pt>
                <c:pt idx="48">
                  <c:v>1.750181627508</c:v>
                </c:pt>
                <c:pt idx="49">
                  <c:v>1.7312753612209999</c:v>
                </c:pt>
                <c:pt idx="50">
                  <c:v>1.7312753612209999</c:v>
                </c:pt>
                <c:pt idx="51">
                  <c:v>1.7312753612209999</c:v>
                </c:pt>
                <c:pt idx="52">
                  <c:v>1.703043274224</c:v>
                </c:pt>
                <c:pt idx="53">
                  <c:v>1.6979495172279999</c:v>
                </c:pt>
                <c:pt idx="54">
                  <c:v>1.690125064239</c:v>
                </c:pt>
                <c:pt idx="55">
                  <c:v>1.6899483752340001</c:v>
                </c:pt>
                <c:pt idx="56">
                  <c:v>1.6788456240630001</c:v>
                </c:pt>
                <c:pt idx="57">
                  <c:v>1.6788456240630001</c:v>
                </c:pt>
                <c:pt idx="58">
                  <c:v>1.6788456240630001</c:v>
                </c:pt>
                <c:pt idx="59">
                  <c:v>1.731469747465</c:v>
                </c:pt>
                <c:pt idx="60">
                  <c:v>1.7103289117680001</c:v>
                </c:pt>
                <c:pt idx="61">
                  <c:v>1.712962648165</c:v>
                </c:pt>
                <c:pt idx="62">
                  <c:v>1.7511649633949999</c:v>
                </c:pt>
                <c:pt idx="63">
                  <c:v>1.7497114040749999</c:v>
                </c:pt>
                <c:pt idx="64">
                  <c:v>1.7497114040749999</c:v>
                </c:pt>
                <c:pt idx="65">
                  <c:v>1.7497114040749999</c:v>
                </c:pt>
                <c:pt idx="66">
                  <c:v>1.761216576077</c:v>
                </c:pt>
                <c:pt idx="67">
                  <c:v>1.7977372395760001</c:v>
                </c:pt>
                <c:pt idx="68">
                  <c:v>1.792233780243</c:v>
                </c:pt>
                <c:pt idx="69">
                  <c:v>1.799462018434</c:v>
                </c:pt>
                <c:pt idx="70">
                  <c:v>1.8285984873600001</c:v>
                </c:pt>
                <c:pt idx="71">
                  <c:v>1.8285984873600001</c:v>
                </c:pt>
                <c:pt idx="72">
                  <c:v>1.8285984873600001</c:v>
                </c:pt>
                <c:pt idx="73">
                  <c:v>1.8795584892320001</c:v>
                </c:pt>
                <c:pt idx="74">
                  <c:v>1.896936491428</c:v>
                </c:pt>
                <c:pt idx="75">
                  <c:v>1.9003652312520001</c:v>
                </c:pt>
                <c:pt idx="76">
                  <c:v>1.9236419438750001</c:v>
                </c:pt>
                <c:pt idx="77">
                  <c:v>1.9554788160450001</c:v>
                </c:pt>
                <c:pt idx="78">
                  <c:v>1.9554788160450001</c:v>
                </c:pt>
                <c:pt idx="79">
                  <c:v>1.9554788160450001</c:v>
                </c:pt>
                <c:pt idx="80">
                  <c:v>2.0018535213009998</c:v>
                </c:pt>
                <c:pt idx="81">
                  <c:v>1.996386653859</c:v>
                </c:pt>
                <c:pt idx="82">
                  <c:v>1.996720161274</c:v>
                </c:pt>
                <c:pt idx="83">
                  <c:v>2.0325776747159998</c:v>
                </c:pt>
                <c:pt idx="84">
                  <c:v>2.0037272469360001</c:v>
                </c:pt>
                <c:pt idx="85">
                  <c:v>2.0037272469360001</c:v>
                </c:pt>
                <c:pt idx="86">
                  <c:v>2.0037272469360001</c:v>
                </c:pt>
                <c:pt idx="87">
                  <c:v>1.9230346671880001</c:v>
                </c:pt>
                <c:pt idx="88">
                  <c:v>1.933476935983</c:v>
                </c:pt>
                <c:pt idx="89">
                  <c:v>1.957709413753</c:v>
                </c:pt>
                <c:pt idx="90">
                  <c:v>1.9557931176579999</c:v>
                </c:pt>
                <c:pt idx="91">
                  <c:v>1.950980281603</c:v>
                </c:pt>
                <c:pt idx="92">
                  <c:v>1.950980281603</c:v>
                </c:pt>
                <c:pt idx="93">
                  <c:v>1.950980281603</c:v>
                </c:pt>
                <c:pt idx="94">
                  <c:v>1.923389025494</c:v>
                </c:pt>
                <c:pt idx="95">
                  <c:v>1.88915253465</c:v>
                </c:pt>
                <c:pt idx="96">
                  <c:v>1.876144971532</c:v>
                </c:pt>
                <c:pt idx="97">
                  <c:v>1.8423357319410001</c:v>
                </c:pt>
                <c:pt idx="98">
                  <c:v>1.8423357319410001</c:v>
                </c:pt>
                <c:pt idx="99">
                  <c:v>1.8423357319410001</c:v>
                </c:pt>
                <c:pt idx="100">
                  <c:v>1.8423357319410001</c:v>
                </c:pt>
                <c:pt idx="101">
                  <c:v>1.8365077997620001</c:v>
                </c:pt>
                <c:pt idx="102">
                  <c:v>1.830950405167</c:v>
                </c:pt>
                <c:pt idx="103">
                  <c:v>1.833694903714</c:v>
                </c:pt>
                <c:pt idx="104">
                  <c:v>1.8556173274629999</c:v>
                </c:pt>
                <c:pt idx="105">
                  <c:v>1.8644126198490001</c:v>
                </c:pt>
                <c:pt idx="106">
                  <c:v>1.8644126198490001</c:v>
                </c:pt>
                <c:pt idx="107">
                  <c:v>1.8644126198490001</c:v>
                </c:pt>
                <c:pt idx="108">
                  <c:v>1.897497584039</c:v>
                </c:pt>
                <c:pt idx="109">
                  <c:v>1.873405055184</c:v>
                </c:pt>
                <c:pt idx="110">
                  <c:v>1.8588293890050001</c:v>
                </c:pt>
                <c:pt idx="111">
                  <c:v>1.847238642712</c:v>
                </c:pt>
                <c:pt idx="112">
                  <c:v>1.874348084283</c:v>
                </c:pt>
                <c:pt idx="113">
                  <c:v>1.874348084283</c:v>
                </c:pt>
                <c:pt idx="114">
                  <c:v>1.874348084283</c:v>
                </c:pt>
                <c:pt idx="115">
                  <c:v>1.8670022933370001</c:v>
                </c:pt>
                <c:pt idx="116">
                  <c:v>1.8747516274580001</c:v>
                </c:pt>
                <c:pt idx="117">
                  <c:v>1.8477774373219999</c:v>
                </c:pt>
                <c:pt idx="118">
                  <c:v>1.849148950464</c:v>
                </c:pt>
                <c:pt idx="119">
                  <c:v>1.772900073945</c:v>
                </c:pt>
                <c:pt idx="120">
                  <c:v>1.772900073945</c:v>
                </c:pt>
                <c:pt idx="121">
                  <c:v>1.772900073945</c:v>
                </c:pt>
                <c:pt idx="122">
                  <c:v>1.7811604496639999</c:v>
                </c:pt>
                <c:pt idx="123">
                  <c:v>1.7536784056870001</c:v>
                </c:pt>
                <c:pt idx="124">
                  <c:v>1.754146265103</c:v>
                </c:pt>
                <c:pt idx="125">
                  <c:v>1.7239913355759999</c:v>
                </c:pt>
                <c:pt idx="126">
                  <c:v>1.7195919732980001</c:v>
                </c:pt>
                <c:pt idx="127">
                  <c:v>1.7195919732980001</c:v>
                </c:pt>
                <c:pt idx="128">
                  <c:v>1.7195919732980001</c:v>
                </c:pt>
                <c:pt idx="129">
                  <c:v>1.7448948464759999</c:v>
                </c:pt>
                <c:pt idx="130">
                  <c:v>1.762370991426</c:v>
                </c:pt>
                <c:pt idx="131">
                  <c:v>1.7723412828230001</c:v>
                </c:pt>
                <c:pt idx="132">
                  <c:v>1.7810246107629999</c:v>
                </c:pt>
                <c:pt idx="133">
                  <c:v>1.7810246107629999</c:v>
                </c:pt>
                <c:pt idx="134">
                  <c:v>1.7810246107629999</c:v>
                </c:pt>
                <c:pt idx="135">
                  <c:v>1.7810246107629999</c:v>
                </c:pt>
                <c:pt idx="136">
                  <c:v>1.773318040758</c:v>
                </c:pt>
                <c:pt idx="137">
                  <c:v>1.7966721265259999</c:v>
                </c:pt>
                <c:pt idx="138">
                  <c:v>1.854627502911</c:v>
                </c:pt>
                <c:pt idx="139">
                  <c:v>1.8178572199859999</c:v>
                </c:pt>
                <c:pt idx="140">
                  <c:v>1.854382308878</c:v>
                </c:pt>
                <c:pt idx="141">
                  <c:v>1.854382308878</c:v>
                </c:pt>
                <c:pt idx="142">
                  <c:v>1.854382308878</c:v>
                </c:pt>
                <c:pt idx="143">
                  <c:v>1.8707101350199999</c:v>
                </c:pt>
                <c:pt idx="144">
                  <c:v>1.8679222562440001</c:v>
                </c:pt>
                <c:pt idx="145">
                  <c:v>1.8781604925640001</c:v>
                </c:pt>
                <c:pt idx="146">
                  <c:v>1.8781604925640001</c:v>
                </c:pt>
                <c:pt idx="147">
                  <c:v>1.8781604925640001</c:v>
                </c:pt>
                <c:pt idx="148">
                  <c:v>1.8781604925640001</c:v>
                </c:pt>
                <c:pt idx="149">
                  <c:v>1.8781604925640001</c:v>
                </c:pt>
                <c:pt idx="150">
                  <c:v>1.9631367404810001</c:v>
                </c:pt>
                <c:pt idx="151">
                  <c:v>2.006080524078</c:v>
                </c:pt>
                <c:pt idx="152">
                  <c:v>2.0165602571900001</c:v>
                </c:pt>
                <c:pt idx="153">
                  <c:v>1.993648320338</c:v>
                </c:pt>
                <c:pt idx="154">
                  <c:v>1.9354293949750001</c:v>
                </c:pt>
                <c:pt idx="155">
                  <c:v>1.9354293949750001</c:v>
                </c:pt>
                <c:pt idx="156">
                  <c:v>1.9354293949750001</c:v>
                </c:pt>
                <c:pt idx="157">
                  <c:v>1.9396175485889999</c:v>
                </c:pt>
                <c:pt idx="158">
                  <c:v>1.9801862583550001</c:v>
                </c:pt>
                <c:pt idx="159">
                  <c:v>1.9854610309880001</c:v>
                </c:pt>
                <c:pt idx="160">
                  <c:v>1.980105830032</c:v>
                </c:pt>
                <c:pt idx="161">
                  <c:v>1.972756158842</c:v>
                </c:pt>
                <c:pt idx="162">
                  <c:v>1.972756158842</c:v>
                </c:pt>
                <c:pt idx="163">
                  <c:v>1.972756158842</c:v>
                </c:pt>
                <c:pt idx="164">
                  <c:v>1.986429540676</c:v>
                </c:pt>
                <c:pt idx="165">
                  <c:v>1.9902028401530001</c:v>
                </c:pt>
                <c:pt idx="166">
                  <c:v>2.014302305802</c:v>
                </c:pt>
                <c:pt idx="167">
                  <c:v>2.0419802009749999</c:v>
                </c:pt>
                <c:pt idx="168">
                  <c:v>2.0370709943700001</c:v>
                </c:pt>
                <c:pt idx="169">
                  <c:v>2.0370709943700001</c:v>
                </c:pt>
                <c:pt idx="170">
                  <c:v>2.0370709943700001</c:v>
                </c:pt>
                <c:pt idx="171">
                  <c:v>2.022656345303</c:v>
                </c:pt>
                <c:pt idx="172">
                  <c:v>2.0748328899419999</c:v>
                </c:pt>
                <c:pt idx="173">
                  <c:v>2.1002785730359999</c:v>
                </c:pt>
                <c:pt idx="174">
                  <c:v>2.138122442422</c:v>
                </c:pt>
                <c:pt idx="175">
                  <c:v>2.1281879282260001</c:v>
                </c:pt>
                <c:pt idx="176">
                  <c:v>2.1281879282260001</c:v>
                </c:pt>
                <c:pt idx="177">
                  <c:v>2.1281879282260001</c:v>
                </c:pt>
                <c:pt idx="178">
                  <c:v>2.1281879282260001</c:v>
                </c:pt>
                <c:pt idx="179">
                  <c:v>2.1114367859819998</c:v>
                </c:pt>
                <c:pt idx="180">
                  <c:v>2.095554678933</c:v>
                </c:pt>
                <c:pt idx="181">
                  <c:v>2.0698097025140001</c:v>
                </c:pt>
                <c:pt idx="182">
                  <c:v>2.0312427778519999</c:v>
                </c:pt>
                <c:pt idx="183">
                  <c:v>2.0312427778519999</c:v>
                </c:pt>
                <c:pt idx="184">
                  <c:v>2.0312427778519999</c:v>
                </c:pt>
                <c:pt idx="185">
                  <c:v>1.972607516546</c:v>
                </c:pt>
                <c:pt idx="186">
                  <c:v>1.9577997236060001</c:v>
                </c:pt>
                <c:pt idx="187">
                  <c:v>1.9638703277130001</c:v>
                </c:pt>
                <c:pt idx="188">
                  <c:v>1.960277392931</c:v>
                </c:pt>
                <c:pt idx="189">
                  <c:v>1.9637942637570001</c:v>
                </c:pt>
                <c:pt idx="190">
                  <c:v>1.9637942637570001</c:v>
                </c:pt>
                <c:pt idx="191">
                  <c:v>1.9637942637570001</c:v>
                </c:pt>
                <c:pt idx="192">
                  <c:v>2.002624958088</c:v>
                </c:pt>
                <c:pt idx="193">
                  <c:v>2.0143731221490002</c:v>
                </c:pt>
                <c:pt idx="194">
                  <c:v>2.003552347366</c:v>
                </c:pt>
                <c:pt idx="195">
                  <c:v>2.0135209815990001</c:v>
                </c:pt>
                <c:pt idx="196">
                  <c:v>2.046884406697</c:v>
                </c:pt>
                <c:pt idx="197">
                  <c:v>2.046884406697</c:v>
                </c:pt>
                <c:pt idx="198">
                  <c:v>2.046884406697</c:v>
                </c:pt>
                <c:pt idx="199">
                  <c:v>2.04485943756</c:v>
                </c:pt>
                <c:pt idx="200">
                  <c:v>2.0902291053819999</c:v>
                </c:pt>
                <c:pt idx="201">
                  <c:v>2.1184844206459998</c:v>
                </c:pt>
                <c:pt idx="202">
                  <c:v>2.0867377848180002</c:v>
                </c:pt>
                <c:pt idx="203">
                  <c:v>2.0542893688419999</c:v>
                </c:pt>
                <c:pt idx="204">
                  <c:v>2.0542893688419999</c:v>
                </c:pt>
                <c:pt idx="205">
                  <c:v>2.0542893688419999</c:v>
                </c:pt>
                <c:pt idx="206">
                  <c:v>2.0573587208980002</c:v>
                </c:pt>
                <c:pt idx="207">
                  <c:v>2.1254929121230002</c:v>
                </c:pt>
                <c:pt idx="208">
                  <c:v>2.153571738958</c:v>
                </c:pt>
                <c:pt idx="209">
                  <c:v>2.1318652249380001</c:v>
                </c:pt>
                <c:pt idx="210">
                  <c:v>2.1234895300150001</c:v>
                </c:pt>
                <c:pt idx="211">
                  <c:v>2.1234895300150001</c:v>
                </c:pt>
                <c:pt idx="212">
                  <c:v>2.1234895300150001</c:v>
                </c:pt>
                <c:pt idx="213">
                  <c:v>2.1382987078400002</c:v>
                </c:pt>
                <c:pt idx="214">
                  <c:v>2.1334556435050001</c:v>
                </c:pt>
                <c:pt idx="215">
                  <c:v>2.140391413688</c:v>
                </c:pt>
                <c:pt idx="216">
                  <c:v>2.1403226192839999</c:v>
                </c:pt>
                <c:pt idx="217">
                  <c:v>2.1183440027399998</c:v>
                </c:pt>
                <c:pt idx="218">
                  <c:v>2.1183440027399998</c:v>
                </c:pt>
                <c:pt idx="219">
                  <c:v>2.1183440027399998</c:v>
                </c:pt>
                <c:pt idx="220">
                  <c:v>2.132060544932</c:v>
                </c:pt>
                <c:pt idx="221">
                  <c:v>2.2385215092920001</c:v>
                </c:pt>
                <c:pt idx="222">
                  <c:v>2.189431664622</c:v>
                </c:pt>
                <c:pt idx="223">
                  <c:v>2.1923647852560002</c:v>
                </c:pt>
                <c:pt idx="224">
                  <c:v>2.1419199125800001</c:v>
                </c:pt>
                <c:pt idx="225">
                  <c:v>2.1419199125800001</c:v>
                </c:pt>
                <c:pt idx="226">
                  <c:v>2.1419199125800001</c:v>
                </c:pt>
                <c:pt idx="227">
                  <c:v>2.1536043435279999</c:v>
                </c:pt>
                <c:pt idx="228">
                  <c:v>2.0959241076200001</c:v>
                </c:pt>
                <c:pt idx="229">
                  <c:v>2.0027602056120002</c:v>
                </c:pt>
                <c:pt idx="230">
                  <c:v>1.9958600196359999</c:v>
                </c:pt>
                <c:pt idx="231">
                  <c:v>1.9747679981220001</c:v>
                </c:pt>
                <c:pt idx="232">
                  <c:v>1.9747679981220001</c:v>
                </c:pt>
                <c:pt idx="233">
                  <c:v>1.9747679981220001</c:v>
                </c:pt>
                <c:pt idx="234">
                  <c:v>1.9531787339760001</c:v>
                </c:pt>
                <c:pt idx="235">
                  <c:v>1.9944071347500001</c:v>
                </c:pt>
                <c:pt idx="236">
                  <c:v>1.9407115870830001</c:v>
                </c:pt>
                <c:pt idx="237">
                  <c:v>1.9881390402379999</c:v>
                </c:pt>
                <c:pt idx="238">
                  <c:v>2.0302585219820002</c:v>
                </c:pt>
                <c:pt idx="239">
                  <c:v>2.0302585219820002</c:v>
                </c:pt>
                <c:pt idx="240">
                  <c:v>2.0302585219820002</c:v>
                </c:pt>
                <c:pt idx="241">
                  <c:v>2.0302585219820002</c:v>
                </c:pt>
                <c:pt idx="242">
                  <c:v>2.0524010046460002</c:v>
                </c:pt>
                <c:pt idx="243">
                  <c:v>2.0492201708410001</c:v>
                </c:pt>
                <c:pt idx="244">
                  <c:v>2.0408602784830001</c:v>
                </c:pt>
                <c:pt idx="245">
                  <c:v>1.99670167503</c:v>
                </c:pt>
                <c:pt idx="246">
                  <c:v>1.99670167503</c:v>
                </c:pt>
                <c:pt idx="247">
                  <c:v>1.99670167503</c:v>
                </c:pt>
                <c:pt idx="248">
                  <c:v>2.023151757515</c:v>
                </c:pt>
                <c:pt idx="249">
                  <c:v>2.030535256741</c:v>
                </c:pt>
                <c:pt idx="250">
                  <c:v>2.0446735307630002</c:v>
                </c:pt>
                <c:pt idx="251">
                  <c:v>2.0752023659060002</c:v>
                </c:pt>
                <c:pt idx="252">
                  <c:v>2.0728600283679999</c:v>
                </c:pt>
                <c:pt idx="253">
                  <c:v>2.0728600283679999</c:v>
                </c:pt>
                <c:pt idx="254">
                  <c:v>2.0728600283679999</c:v>
                </c:pt>
                <c:pt idx="255">
                  <c:v>2.0120817967189999</c:v>
                </c:pt>
                <c:pt idx="256">
                  <c:v>2.0010818052350001</c:v>
                </c:pt>
                <c:pt idx="257">
                  <c:v>1.991032121673</c:v>
                </c:pt>
                <c:pt idx="258">
                  <c:v>1.9604230952120001</c:v>
                </c:pt>
                <c:pt idx="259">
                  <c:v>1.98945234118</c:v>
                </c:pt>
                <c:pt idx="260">
                  <c:v>1.98945234118</c:v>
                </c:pt>
                <c:pt idx="261">
                  <c:v>1.98945234118</c:v>
                </c:pt>
                <c:pt idx="262">
                  <c:v>1.9070952497810001</c:v>
                </c:pt>
                <c:pt idx="263">
                  <c:v>1.9939950639390001</c:v>
                </c:pt>
                <c:pt idx="264">
                  <c:v>2.025917836673</c:v>
                </c:pt>
                <c:pt idx="265">
                  <c:v>2.0275464233310001</c:v>
                </c:pt>
                <c:pt idx="266">
                  <c:v>2.0004567482379998</c:v>
                </c:pt>
                <c:pt idx="267">
                  <c:v>2.0004567482379998</c:v>
                </c:pt>
                <c:pt idx="268">
                  <c:v>2.0004567482379998</c:v>
                </c:pt>
                <c:pt idx="269">
                  <c:v>1.9753899086740001</c:v>
                </c:pt>
                <c:pt idx="270">
                  <c:v>1.9151872102280001</c:v>
                </c:pt>
                <c:pt idx="271">
                  <c:v>1.992158807025</c:v>
                </c:pt>
                <c:pt idx="272">
                  <c:v>2.000910983657</c:v>
                </c:pt>
                <c:pt idx="273">
                  <c:v>1.9907613391679999</c:v>
                </c:pt>
                <c:pt idx="274">
                  <c:v>1.9907613391679999</c:v>
                </c:pt>
                <c:pt idx="275">
                  <c:v>1.9907613391679999</c:v>
                </c:pt>
                <c:pt idx="276">
                  <c:v>1.9656704163780001</c:v>
                </c:pt>
                <c:pt idx="277">
                  <c:v>1.985134119294</c:v>
                </c:pt>
                <c:pt idx="278">
                  <c:v>1.9908821318579999</c:v>
                </c:pt>
                <c:pt idx="279">
                  <c:v>2.052438879371</c:v>
                </c:pt>
                <c:pt idx="280">
                  <c:v>2.0293519161460001</c:v>
                </c:pt>
                <c:pt idx="281">
                  <c:v>2.0293519161460001</c:v>
                </c:pt>
                <c:pt idx="282">
                  <c:v>2.0293519161460001</c:v>
                </c:pt>
                <c:pt idx="283">
                  <c:v>2.0255105916599998</c:v>
                </c:pt>
                <c:pt idx="284">
                  <c:v>2.035253122152</c:v>
                </c:pt>
                <c:pt idx="285">
                  <c:v>2.0673918863249998</c:v>
                </c:pt>
                <c:pt idx="286">
                  <c:v>2.0763615895399998</c:v>
                </c:pt>
                <c:pt idx="287">
                  <c:v>2.0777315259339999</c:v>
                </c:pt>
                <c:pt idx="288">
                  <c:v>2.0777315259339999</c:v>
                </c:pt>
                <c:pt idx="289">
                  <c:v>2.0777315259339999</c:v>
                </c:pt>
                <c:pt idx="290">
                  <c:v>2.0777315259339999</c:v>
                </c:pt>
                <c:pt idx="291">
                  <c:v>2.0777315259339999</c:v>
                </c:pt>
                <c:pt idx="292">
                  <c:v>2.0777315259339999</c:v>
                </c:pt>
                <c:pt idx="293">
                  <c:v>2.110273303649</c:v>
                </c:pt>
                <c:pt idx="294">
                  <c:v>2.0683996689069999</c:v>
                </c:pt>
                <c:pt idx="295">
                  <c:v>2.0683996689069999</c:v>
                </c:pt>
                <c:pt idx="296">
                  <c:v>2.0683996689069999</c:v>
                </c:pt>
                <c:pt idx="297">
                  <c:v>2.0588937293709999</c:v>
                </c:pt>
                <c:pt idx="298">
                  <c:v>2.1673236952239998</c:v>
                </c:pt>
                <c:pt idx="299">
                  <c:v>2.1673236952239998</c:v>
                </c:pt>
                <c:pt idx="300">
                  <c:v>2.1673236952239998</c:v>
                </c:pt>
                <c:pt idx="301">
                  <c:v>2.1917250843340002</c:v>
                </c:pt>
                <c:pt idx="302">
                  <c:v>2.1917250843340002</c:v>
                </c:pt>
                <c:pt idx="303">
                  <c:v>2.1917250843340002</c:v>
                </c:pt>
                <c:pt idx="304">
                  <c:v>2.1917250843340002</c:v>
                </c:pt>
                <c:pt idx="305">
                  <c:v>2.1917250843340002</c:v>
                </c:pt>
                <c:pt idx="306">
                  <c:v>2.2160025149760001</c:v>
                </c:pt>
                <c:pt idx="307">
                  <c:v>2.200757406283</c:v>
                </c:pt>
                <c:pt idx="308">
                  <c:v>2.1976178066480001</c:v>
                </c:pt>
                <c:pt idx="309">
                  <c:v>2.1976178066480001</c:v>
                </c:pt>
                <c:pt idx="310">
                  <c:v>2.1976178066480001</c:v>
                </c:pt>
                <c:pt idx="311">
                  <c:v>2.1976178066480001</c:v>
                </c:pt>
                <c:pt idx="312">
                  <c:v>2.1976178066480001</c:v>
                </c:pt>
                <c:pt idx="313">
                  <c:v>2.202164853667</c:v>
                </c:pt>
                <c:pt idx="314">
                  <c:v>2.2136686436890001</c:v>
                </c:pt>
                <c:pt idx="315">
                  <c:v>2.2676161745360002</c:v>
                </c:pt>
                <c:pt idx="316">
                  <c:v>2.2676161745360002</c:v>
                </c:pt>
                <c:pt idx="317">
                  <c:v>2.2676161745360002</c:v>
                </c:pt>
                <c:pt idx="318">
                  <c:v>2.2943791643779998</c:v>
                </c:pt>
                <c:pt idx="319">
                  <c:v>2.253214538745</c:v>
                </c:pt>
                <c:pt idx="320">
                  <c:v>2.2641252836339998</c:v>
                </c:pt>
                <c:pt idx="321">
                  <c:v>2.2938989999900001</c:v>
                </c:pt>
                <c:pt idx="322">
                  <c:v>2.3015191123590002</c:v>
                </c:pt>
                <c:pt idx="323">
                  <c:v>2.3015191123590002</c:v>
                </c:pt>
                <c:pt idx="324">
                  <c:v>2.3015191123590002</c:v>
                </c:pt>
                <c:pt idx="325">
                  <c:v>2.3142254148260002</c:v>
                </c:pt>
                <c:pt idx="326">
                  <c:v>2.297689370214</c:v>
                </c:pt>
                <c:pt idx="327">
                  <c:v>2.31124304632</c:v>
                </c:pt>
                <c:pt idx="328">
                  <c:v>2.295694011488</c:v>
                </c:pt>
                <c:pt idx="329">
                  <c:v>2.3093197075740002</c:v>
                </c:pt>
                <c:pt idx="330">
                  <c:v>2.3093197075740002</c:v>
                </c:pt>
                <c:pt idx="331">
                  <c:v>2.3093197075740002</c:v>
                </c:pt>
                <c:pt idx="332">
                  <c:v>2.321631870065</c:v>
                </c:pt>
                <c:pt idx="333">
                  <c:v>2.3088898456070002</c:v>
                </c:pt>
                <c:pt idx="334">
                  <c:v>2.258183214262</c:v>
                </c:pt>
                <c:pt idx="335">
                  <c:v>2.2767479756050002</c:v>
                </c:pt>
                <c:pt idx="336">
                  <c:v>2.2886249968489998</c:v>
                </c:pt>
                <c:pt idx="337">
                  <c:v>2.2886249968489998</c:v>
                </c:pt>
                <c:pt idx="338">
                  <c:v>2.2886249968489998</c:v>
                </c:pt>
                <c:pt idx="339">
                  <c:v>2.3006847208910002</c:v>
                </c:pt>
                <c:pt idx="340">
                  <c:v>2.3255170926169999</c:v>
                </c:pt>
                <c:pt idx="341">
                  <c:v>2.3255170926169999</c:v>
                </c:pt>
                <c:pt idx="342">
                  <c:v>2.3467887146009998</c:v>
                </c:pt>
                <c:pt idx="343">
                  <c:v>2.3468233397890002</c:v>
                </c:pt>
                <c:pt idx="344">
                  <c:v>2.3468233397890002</c:v>
                </c:pt>
                <c:pt idx="345">
                  <c:v>2.3468233397890002</c:v>
                </c:pt>
                <c:pt idx="346">
                  <c:v>2.382199808402</c:v>
                </c:pt>
                <c:pt idx="347">
                  <c:v>2.3668903094939999</c:v>
                </c:pt>
                <c:pt idx="348">
                  <c:v>2.3893733109339998</c:v>
                </c:pt>
                <c:pt idx="349">
                  <c:v>2.395164252841</c:v>
                </c:pt>
                <c:pt idx="350">
                  <c:v>2.4097027008120002</c:v>
                </c:pt>
                <c:pt idx="351">
                  <c:v>2.4097027008120002</c:v>
                </c:pt>
                <c:pt idx="352">
                  <c:v>2.4097027008120002</c:v>
                </c:pt>
                <c:pt idx="353">
                  <c:v>2.4147328465200002</c:v>
                </c:pt>
                <c:pt idx="354">
                  <c:v>2.4253127248380002</c:v>
                </c:pt>
                <c:pt idx="355">
                  <c:v>2.3978950272940001</c:v>
                </c:pt>
                <c:pt idx="356">
                  <c:v>2.3707037233800001</c:v>
                </c:pt>
                <c:pt idx="357">
                  <c:v>2.3222013915119999</c:v>
                </c:pt>
                <c:pt idx="358">
                  <c:v>2.3222013915119999</c:v>
                </c:pt>
                <c:pt idx="359">
                  <c:v>2.3222013915119999</c:v>
                </c:pt>
                <c:pt idx="360">
                  <c:v>2.3078609236940002</c:v>
                </c:pt>
                <c:pt idx="361">
                  <c:v>2.288385804726</c:v>
                </c:pt>
                <c:pt idx="362">
                  <c:v>2.2594143262999999</c:v>
                </c:pt>
                <c:pt idx="363">
                  <c:v>2.280417096096</c:v>
                </c:pt>
                <c:pt idx="364">
                  <c:v>2.3014947386340001</c:v>
                </c:pt>
                <c:pt idx="365">
                  <c:v>2.3014947386340001</c:v>
                </c:pt>
                <c:pt idx="366">
                  <c:v>2.3014947386340001</c:v>
                </c:pt>
                <c:pt idx="367">
                  <c:v>2.2844045577099998</c:v>
                </c:pt>
                <c:pt idx="368">
                  <c:v>2.340820999905</c:v>
                </c:pt>
                <c:pt idx="369">
                  <c:v>2.3924506786870001</c:v>
                </c:pt>
                <c:pt idx="370">
                  <c:v>2.393216937489</c:v>
                </c:pt>
                <c:pt idx="371">
                  <c:v>2.3705872705959998</c:v>
                </c:pt>
                <c:pt idx="372">
                  <c:v>2.3705872705959998</c:v>
                </c:pt>
                <c:pt idx="373">
                  <c:v>2.3705872705959998</c:v>
                </c:pt>
                <c:pt idx="374">
                  <c:v>2.3737200689589999</c:v>
                </c:pt>
                <c:pt idx="375">
                  <c:v>2.3937873602290001</c:v>
                </c:pt>
                <c:pt idx="376">
                  <c:v>2.3879122189420001</c:v>
                </c:pt>
                <c:pt idx="377">
                  <c:v>2.375253580136</c:v>
                </c:pt>
                <c:pt idx="378">
                  <c:v>2.3539319969860002</c:v>
                </c:pt>
                <c:pt idx="379">
                  <c:v>2.3539319969860002</c:v>
                </c:pt>
                <c:pt idx="380">
                  <c:v>2.3539319969860002</c:v>
                </c:pt>
                <c:pt idx="381">
                  <c:v>2.3397703164850001</c:v>
                </c:pt>
                <c:pt idx="382">
                  <c:v>2.3355542513450001</c:v>
                </c:pt>
                <c:pt idx="383">
                  <c:v>2.3534657671930002</c:v>
                </c:pt>
                <c:pt idx="384">
                  <c:v>2.3880484642490001</c:v>
                </c:pt>
                <c:pt idx="385">
                  <c:v>2.4204985333129998</c:v>
                </c:pt>
                <c:pt idx="386">
                  <c:v>2.4204985333129998</c:v>
                </c:pt>
                <c:pt idx="387">
                  <c:v>2.4204985333129998</c:v>
                </c:pt>
                <c:pt idx="388">
                  <c:v>2.4459026146389999</c:v>
                </c:pt>
                <c:pt idx="389">
                  <c:v>2.4132035850490001</c:v>
                </c:pt>
                <c:pt idx="390">
                  <c:v>2.420609302321</c:v>
                </c:pt>
                <c:pt idx="391">
                  <c:v>2.397022460908</c:v>
                </c:pt>
                <c:pt idx="392">
                  <c:v>2.3555546907310001</c:v>
                </c:pt>
                <c:pt idx="393">
                  <c:v>2.3555546907310001</c:v>
                </c:pt>
                <c:pt idx="394">
                  <c:v>2.3555546907310001</c:v>
                </c:pt>
                <c:pt idx="395">
                  <c:v>2.3630826633559998</c:v>
                </c:pt>
                <c:pt idx="396">
                  <c:v>2.3414572501820001</c:v>
                </c:pt>
                <c:pt idx="397">
                  <c:v>2.3606256965000001</c:v>
                </c:pt>
                <c:pt idx="398">
                  <c:v>2.336916819596</c:v>
                </c:pt>
                <c:pt idx="399">
                  <c:v>2.3383558402369999</c:v>
                </c:pt>
                <c:pt idx="400">
                  <c:v>2.3383558402369999</c:v>
                </c:pt>
                <c:pt idx="401">
                  <c:v>2.3383558402369999</c:v>
                </c:pt>
                <c:pt idx="402">
                  <c:v>2.3036537681240001</c:v>
                </c:pt>
                <c:pt idx="403">
                  <c:v>2.3194387898179998</c:v>
                </c:pt>
                <c:pt idx="404">
                  <c:v>2.2980925910319998</c:v>
                </c:pt>
                <c:pt idx="405">
                  <c:v>2.2916469758870002</c:v>
                </c:pt>
                <c:pt idx="406">
                  <c:v>2.250009539748</c:v>
                </c:pt>
                <c:pt idx="407">
                  <c:v>2.250009539748</c:v>
                </c:pt>
                <c:pt idx="408">
                  <c:v>2.250009539748</c:v>
                </c:pt>
                <c:pt idx="409">
                  <c:v>2.2893695275399999</c:v>
                </c:pt>
                <c:pt idx="410">
                  <c:v>2.2593388527829998</c:v>
                </c:pt>
                <c:pt idx="411">
                  <c:v>2.2452358472760001</c:v>
                </c:pt>
                <c:pt idx="412">
                  <c:v>2.2701038397570001</c:v>
                </c:pt>
                <c:pt idx="413">
                  <c:v>2.2452086867059999</c:v>
                </c:pt>
                <c:pt idx="414">
                  <c:v>2.2452086867059999</c:v>
                </c:pt>
                <c:pt idx="415">
                  <c:v>2.2452086867059999</c:v>
                </c:pt>
                <c:pt idx="416">
                  <c:v>2.244483466238</c:v>
                </c:pt>
                <c:pt idx="417">
                  <c:v>2.2254133633520001</c:v>
                </c:pt>
                <c:pt idx="418">
                  <c:v>2.208970684509</c:v>
                </c:pt>
                <c:pt idx="419">
                  <c:v>2.1910996353900001</c:v>
                </c:pt>
                <c:pt idx="420">
                  <c:v>2.1978130700039999</c:v>
                </c:pt>
                <c:pt idx="421">
                  <c:v>2.1978130700039999</c:v>
                </c:pt>
                <c:pt idx="422">
                  <c:v>2.1978130700039999</c:v>
                </c:pt>
                <c:pt idx="423">
                  <c:v>2.2258693418300002</c:v>
                </c:pt>
                <c:pt idx="424">
                  <c:v>2.2618330571660001</c:v>
                </c:pt>
                <c:pt idx="425">
                  <c:v>2.24769192696</c:v>
                </c:pt>
                <c:pt idx="426">
                  <c:v>2.237772208739</c:v>
                </c:pt>
                <c:pt idx="427">
                  <c:v>2.1969538339530001</c:v>
                </c:pt>
                <c:pt idx="428">
                  <c:v>2.1969538339530001</c:v>
                </c:pt>
                <c:pt idx="429">
                  <c:v>2.1969538339530001</c:v>
                </c:pt>
                <c:pt idx="430">
                  <c:v>2.2015636722990002</c:v>
                </c:pt>
                <c:pt idx="431">
                  <c:v>2.204132728676</c:v>
                </c:pt>
                <c:pt idx="432">
                  <c:v>2.1871444905690001</c:v>
                </c:pt>
                <c:pt idx="433">
                  <c:v>2.1790804544450002</c:v>
                </c:pt>
                <c:pt idx="434">
                  <c:v>2.1258433202820002</c:v>
                </c:pt>
                <c:pt idx="435">
                  <c:v>2.1258433202820002</c:v>
                </c:pt>
                <c:pt idx="436">
                  <c:v>2.1258433202820002</c:v>
                </c:pt>
                <c:pt idx="437">
                  <c:v>2.151445349816</c:v>
                </c:pt>
                <c:pt idx="438">
                  <c:v>2.1790358480259999</c:v>
                </c:pt>
                <c:pt idx="439">
                  <c:v>2.150712751211</c:v>
                </c:pt>
                <c:pt idx="440">
                  <c:v>2.1222145489269999</c:v>
                </c:pt>
                <c:pt idx="441">
                  <c:v>2.089165755292</c:v>
                </c:pt>
                <c:pt idx="442">
                  <c:v>2.089165755292</c:v>
                </c:pt>
                <c:pt idx="443">
                  <c:v>2.089165755292</c:v>
                </c:pt>
                <c:pt idx="444">
                  <c:v>2.0967426061249999</c:v>
                </c:pt>
                <c:pt idx="445">
                  <c:v>2.109175803331</c:v>
                </c:pt>
                <c:pt idx="446">
                  <c:v>2.128596754123</c:v>
                </c:pt>
                <c:pt idx="447">
                  <c:v>2.1180921103019998</c:v>
                </c:pt>
                <c:pt idx="448">
                  <c:v>2.0707064229030001</c:v>
                </c:pt>
                <c:pt idx="449">
                  <c:v>2.0707064229030001</c:v>
                </c:pt>
                <c:pt idx="450">
                  <c:v>2.0707064229030001</c:v>
                </c:pt>
                <c:pt idx="451">
                  <c:v>2.1011912925909999</c:v>
                </c:pt>
                <c:pt idx="452">
                  <c:v>2.0788829955349999</c:v>
                </c:pt>
                <c:pt idx="453">
                  <c:v>2.0591228270970001</c:v>
                </c:pt>
                <c:pt idx="454">
                  <c:v>2.0378577150730002</c:v>
                </c:pt>
                <c:pt idx="455">
                  <c:v>2.0626239769780002</c:v>
                </c:pt>
                <c:pt idx="456">
                  <c:v>2.0626239769780002</c:v>
                </c:pt>
                <c:pt idx="457">
                  <c:v>2.0626239769780002</c:v>
                </c:pt>
                <c:pt idx="458">
                  <c:v>2.0488463405980002</c:v>
                </c:pt>
                <c:pt idx="459">
                  <c:v>2.0358470740149999</c:v>
                </c:pt>
                <c:pt idx="460">
                  <c:v>2.016374937838</c:v>
                </c:pt>
                <c:pt idx="461">
                  <c:v>2.0265891414700001</c:v>
                </c:pt>
                <c:pt idx="462">
                  <c:v>2.0289501690530001</c:v>
                </c:pt>
                <c:pt idx="463">
                  <c:v>2.0289501690530001</c:v>
                </c:pt>
                <c:pt idx="464">
                  <c:v>2.0289501690530001</c:v>
                </c:pt>
                <c:pt idx="465">
                  <c:v>2.0881270746720002</c:v>
                </c:pt>
                <c:pt idx="466">
                  <c:v>2.0770548610490001</c:v>
                </c:pt>
                <c:pt idx="467">
                  <c:v>2.1008025449979999</c:v>
                </c:pt>
                <c:pt idx="468">
                  <c:v>2.0791858413140001</c:v>
                </c:pt>
                <c:pt idx="469">
                  <c:v>2.0316399617990002</c:v>
                </c:pt>
                <c:pt idx="470">
                  <c:v>2.0316399617990002</c:v>
                </c:pt>
                <c:pt idx="471">
                  <c:v>2.0316399617990002</c:v>
                </c:pt>
                <c:pt idx="472">
                  <c:v>2.0642048813309999</c:v>
                </c:pt>
                <c:pt idx="473">
                  <c:v>2.0907422855819999</c:v>
                </c:pt>
                <c:pt idx="474">
                  <c:v>2.0627231721510002</c:v>
                </c:pt>
                <c:pt idx="475">
                  <c:v>2.0414123280709999</c:v>
                </c:pt>
                <c:pt idx="476">
                  <c:v>2.0390135936310001</c:v>
                </c:pt>
                <c:pt idx="477">
                  <c:v>2.0390135936310001</c:v>
                </c:pt>
                <c:pt idx="478">
                  <c:v>2.0390135936310001</c:v>
                </c:pt>
                <c:pt idx="479">
                  <c:v>2.0600367588180002</c:v>
                </c:pt>
                <c:pt idx="480">
                  <c:v>2.0602877364580001</c:v>
                </c:pt>
                <c:pt idx="481">
                  <c:v>2.0479306202830001</c:v>
                </c:pt>
                <c:pt idx="482">
                  <c:v>2.0355285036750002</c:v>
                </c:pt>
                <c:pt idx="483">
                  <c:v>2.0355285036750002</c:v>
                </c:pt>
                <c:pt idx="484">
                  <c:v>2.0355285036750002</c:v>
                </c:pt>
                <c:pt idx="485">
                  <c:v>2.0355285036750002</c:v>
                </c:pt>
                <c:pt idx="486">
                  <c:v>1.9323832075589999</c:v>
                </c:pt>
                <c:pt idx="487">
                  <c:v>1.942059773799</c:v>
                </c:pt>
                <c:pt idx="488">
                  <c:v>1.9354932784109999</c:v>
                </c:pt>
                <c:pt idx="489">
                  <c:v>1.86037024271</c:v>
                </c:pt>
                <c:pt idx="490">
                  <c:v>1.865711730443</c:v>
                </c:pt>
                <c:pt idx="491">
                  <c:v>1.865711730443</c:v>
                </c:pt>
                <c:pt idx="492">
                  <c:v>1.865711730443</c:v>
                </c:pt>
                <c:pt idx="493">
                  <c:v>1.892631349727</c:v>
                </c:pt>
                <c:pt idx="494">
                  <c:v>1.974095071617</c:v>
                </c:pt>
                <c:pt idx="495">
                  <c:v>2.0251854715680002</c:v>
                </c:pt>
                <c:pt idx="496">
                  <c:v>2.0549233260639999</c:v>
                </c:pt>
                <c:pt idx="497">
                  <c:v>2.0672106354520001</c:v>
                </c:pt>
                <c:pt idx="498">
                  <c:v>2.0672106354520001</c:v>
                </c:pt>
                <c:pt idx="499">
                  <c:v>2.0672106354520001</c:v>
                </c:pt>
                <c:pt idx="500">
                  <c:v>2.0666289290190001</c:v>
                </c:pt>
                <c:pt idx="501">
                  <c:v>2.0390228577860001</c:v>
                </c:pt>
                <c:pt idx="502">
                  <c:v>2.0390228577860001</c:v>
                </c:pt>
                <c:pt idx="503">
                  <c:v>1.965334334414</c:v>
                </c:pt>
                <c:pt idx="504">
                  <c:v>1.9607375075789999</c:v>
                </c:pt>
                <c:pt idx="505">
                  <c:v>1.9607375075789999</c:v>
                </c:pt>
                <c:pt idx="506">
                  <c:v>1.9607375075789999</c:v>
                </c:pt>
                <c:pt idx="507">
                  <c:v>2.0187822497660002</c:v>
                </c:pt>
                <c:pt idx="508">
                  <c:v>2.0002375003320001</c:v>
                </c:pt>
                <c:pt idx="509">
                  <c:v>1.9403644121679999</c:v>
                </c:pt>
                <c:pt idx="510">
                  <c:v>1.9295563760129999</c:v>
                </c:pt>
                <c:pt idx="511">
                  <c:v>1.931835272516</c:v>
                </c:pt>
                <c:pt idx="512">
                  <c:v>1.931835272516</c:v>
                </c:pt>
                <c:pt idx="513">
                  <c:v>1.931835272516</c:v>
                </c:pt>
                <c:pt idx="514">
                  <c:v>1.9239749557000001</c:v>
                </c:pt>
                <c:pt idx="515">
                  <c:v>1.930872047539</c:v>
                </c:pt>
                <c:pt idx="516">
                  <c:v>1.9311680891159999</c:v>
                </c:pt>
                <c:pt idx="517">
                  <c:v>1.910262168147</c:v>
                </c:pt>
                <c:pt idx="518">
                  <c:v>1.910262168147</c:v>
                </c:pt>
                <c:pt idx="519">
                  <c:v>1.910262168147</c:v>
                </c:pt>
                <c:pt idx="520">
                  <c:v>1.910262168147</c:v>
                </c:pt>
                <c:pt idx="521">
                  <c:v>1.910005037548</c:v>
                </c:pt>
                <c:pt idx="522">
                  <c:v>1.928269285194</c:v>
                </c:pt>
                <c:pt idx="523">
                  <c:v>1.9340824723529999</c:v>
                </c:pt>
                <c:pt idx="524">
                  <c:v>1.920513135192</c:v>
                </c:pt>
                <c:pt idx="525">
                  <c:v>1.950460683505</c:v>
                </c:pt>
                <c:pt idx="526">
                  <c:v>1.950460683505</c:v>
                </c:pt>
                <c:pt idx="527">
                  <c:v>1.950460683505</c:v>
                </c:pt>
                <c:pt idx="528">
                  <c:v>1.9665469987219999</c:v>
                </c:pt>
                <c:pt idx="529">
                  <c:v>1.978997548141</c:v>
                </c:pt>
                <c:pt idx="530">
                  <c:v>1.9732188194469999</c:v>
                </c:pt>
                <c:pt idx="531">
                  <c:v>1.9732188194469999</c:v>
                </c:pt>
                <c:pt idx="532">
                  <c:v>1.9732188194469999</c:v>
                </c:pt>
                <c:pt idx="533">
                  <c:v>1.9732188194469999</c:v>
                </c:pt>
                <c:pt idx="534">
                  <c:v>1.9732188194469999</c:v>
                </c:pt>
                <c:pt idx="535">
                  <c:v>1.9941082367659999</c:v>
                </c:pt>
                <c:pt idx="536">
                  <c:v>1.9615586732979999</c:v>
                </c:pt>
                <c:pt idx="537">
                  <c:v>1.967823947471</c:v>
                </c:pt>
                <c:pt idx="538">
                  <c:v>1.942926073999</c:v>
                </c:pt>
                <c:pt idx="539">
                  <c:v>1.898876152328</c:v>
                </c:pt>
                <c:pt idx="540">
                  <c:v>1.898876152328</c:v>
                </c:pt>
                <c:pt idx="541">
                  <c:v>1.898876152328</c:v>
                </c:pt>
                <c:pt idx="542">
                  <c:v>1.8815080826220001</c:v>
                </c:pt>
                <c:pt idx="543">
                  <c:v>1.8454406769159999</c:v>
                </c:pt>
                <c:pt idx="544">
                  <c:v>1.8709702689400001</c:v>
                </c:pt>
                <c:pt idx="545">
                  <c:v>1.85007648757</c:v>
                </c:pt>
                <c:pt idx="546">
                  <c:v>1.797095947304</c:v>
                </c:pt>
                <c:pt idx="547">
                  <c:v>1.797095947304</c:v>
                </c:pt>
                <c:pt idx="548">
                  <c:v>1.797095947304</c:v>
                </c:pt>
                <c:pt idx="549">
                  <c:v>1.7717724699999999</c:v>
                </c:pt>
                <c:pt idx="550">
                  <c:v>1.7766164138160001</c:v>
                </c:pt>
                <c:pt idx="551">
                  <c:v>1.775839504578</c:v>
                </c:pt>
                <c:pt idx="552">
                  <c:v>1.7606502503029999</c:v>
                </c:pt>
                <c:pt idx="553">
                  <c:v>1.8140423056049999</c:v>
                </c:pt>
                <c:pt idx="554">
                  <c:v>1.8140423056049999</c:v>
                </c:pt>
                <c:pt idx="555">
                  <c:v>1.8140423056049999</c:v>
                </c:pt>
                <c:pt idx="556">
                  <c:v>1.723196144311</c:v>
                </c:pt>
                <c:pt idx="557">
                  <c:v>1.69835117001</c:v>
                </c:pt>
                <c:pt idx="558">
                  <c:v>1.7111337051510001</c:v>
                </c:pt>
                <c:pt idx="559">
                  <c:v>1.7029119662979999</c:v>
                </c:pt>
                <c:pt idx="560">
                  <c:v>1.6869744542539999</c:v>
                </c:pt>
                <c:pt idx="561">
                  <c:v>1.6869744542539999</c:v>
                </c:pt>
                <c:pt idx="562">
                  <c:v>1.6869744542539999</c:v>
                </c:pt>
                <c:pt idx="563">
                  <c:v>1.6869744542539999</c:v>
                </c:pt>
                <c:pt idx="564">
                  <c:v>1.72634338903</c:v>
                </c:pt>
                <c:pt idx="565">
                  <c:v>1.7466680698779999</c:v>
                </c:pt>
                <c:pt idx="566">
                  <c:v>1.724958818557</c:v>
                </c:pt>
                <c:pt idx="567">
                  <c:v>1.7248083823310001</c:v>
                </c:pt>
                <c:pt idx="568">
                  <c:v>1.7248083823310001</c:v>
                </c:pt>
                <c:pt idx="569">
                  <c:v>1.7248083823310001</c:v>
                </c:pt>
                <c:pt idx="570">
                  <c:v>1.7246100026819999</c:v>
                </c:pt>
                <c:pt idx="571">
                  <c:v>1.731596623126</c:v>
                </c:pt>
                <c:pt idx="572">
                  <c:v>1.68956706676</c:v>
                </c:pt>
                <c:pt idx="573">
                  <c:v>1.6976955642110001</c:v>
                </c:pt>
                <c:pt idx="574">
                  <c:v>1.6335033587679999</c:v>
                </c:pt>
                <c:pt idx="575">
                  <c:v>1.6335033587679999</c:v>
                </c:pt>
                <c:pt idx="576">
                  <c:v>1.6335033587679999</c:v>
                </c:pt>
                <c:pt idx="577">
                  <c:v>1.66001666883</c:v>
                </c:pt>
                <c:pt idx="578">
                  <c:v>1.6931629171910001</c:v>
                </c:pt>
                <c:pt idx="579">
                  <c:v>1.6731559171220001</c:v>
                </c:pt>
                <c:pt idx="580">
                  <c:v>1.6863773054510001</c:v>
                </c:pt>
                <c:pt idx="581">
                  <c:v>1.7028853797720001</c:v>
                </c:pt>
                <c:pt idx="582">
                  <c:v>1.7028853797720001</c:v>
                </c:pt>
                <c:pt idx="583">
                  <c:v>1.7028853797720001</c:v>
                </c:pt>
                <c:pt idx="584">
                  <c:v>1.738028375029</c:v>
                </c:pt>
                <c:pt idx="585">
                  <c:v>1.721215211199</c:v>
                </c:pt>
                <c:pt idx="586">
                  <c:v>1.69956830407</c:v>
                </c:pt>
                <c:pt idx="587">
                  <c:v>1.6363523634570001</c:v>
                </c:pt>
                <c:pt idx="588">
                  <c:v>1.591406098595</c:v>
                </c:pt>
                <c:pt idx="589">
                  <c:v>1.591406098595</c:v>
                </c:pt>
                <c:pt idx="590">
                  <c:v>1.591406098595</c:v>
                </c:pt>
                <c:pt idx="591">
                  <c:v>1.6301654975990001</c:v>
                </c:pt>
                <c:pt idx="592">
                  <c:v>1.587458053552</c:v>
                </c:pt>
                <c:pt idx="593">
                  <c:v>1.600629476473</c:v>
                </c:pt>
                <c:pt idx="594">
                  <c:v>1.601073703223</c:v>
                </c:pt>
                <c:pt idx="595">
                  <c:v>1.58948844538</c:v>
                </c:pt>
                <c:pt idx="596">
                  <c:v>1.58948844538</c:v>
                </c:pt>
                <c:pt idx="597">
                  <c:v>1.58948844538</c:v>
                </c:pt>
                <c:pt idx="598">
                  <c:v>1.612543945861</c:v>
                </c:pt>
                <c:pt idx="599">
                  <c:v>1.5874332877490001</c:v>
                </c:pt>
                <c:pt idx="600">
                  <c:v>1.576035869999</c:v>
                </c:pt>
                <c:pt idx="601">
                  <c:v>1.5633035762930001</c:v>
                </c:pt>
                <c:pt idx="602">
                  <c:v>1.5635314397069999</c:v>
                </c:pt>
                <c:pt idx="603">
                  <c:v>1.5635314397069999</c:v>
                </c:pt>
                <c:pt idx="604">
                  <c:v>1.5635314397069999</c:v>
                </c:pt>
                <c:pt idx="605">
                  <c:v>1.572039864775</c:v>
                </c:pt>
                <c:pt idx="606">
                  <c:v>1.5330259296990001</c:v>
                </c:pt>
                <c:pt idx="607">
                  <c:v>1.521430638954</c:v>
                </c:pt>
                <c:pt idx="608">
                  <c:v>1.4707003457509999</c:v>
                </c:pt>
                <c:pt idx="609">
                  <c:v>1.4887337955440001</c:v>
                </c:pt>
                <c:pt idx="610">
                  <c:v>1.4887337955440001</c:v>
                </c:pt>
                <c:pt idx="611">
                  <c:v>1.4887337955440001</c:v>
                </c:pt>
                <c:pt idx="612">
                  <c:v>1.469627298369</c:v>
                </c:pt>
                <c:pt idx="613">
                  <c:v>1.4229037160110001</c:v>
                </c:pt>
                <c:pt idx="614">
                  <c:v>1.3894354016770001</c:v>
                </c:pt>
                <c:pt idx="615">
                  <c:v>1.340883585032</c:v>
                </c:pt>
                <c:pt idx="616">
                  <c:v>1.3055611631490001</c:v>
                </c:pt>
                <c:pt idx="617">
                  <c:v>1.3055611631490001</c:v>
                </c:pt>
                <c:pt idx="618">
                  <c:v>1.3055611631490001</c:v>
                </c:pt>
                <c:pt idx="619">
                  <c:v>1.1965591092929999</c:v>
                </c:pt>
                <c:pt idx="620">
                  <c:v>1.1756311541360001</c:v>
                </c:pt>
                <c:pt idx="621">
                  <c:v>1.209863998453</c:v>
                </c:pt>
                <c:pt idx="622">
                  <c:v>1.1407479051489999</c:v>
                </c:pt>
                <c:pt idx="623">
                  <c:v>1.1631498623309999</c:v>
                </c:pt>
                <c:pt idx="624">
                  <c:v>1.1631498623309999</c:v>
                </c:pt>
                <c:pt idx="625">
                  <c:v>1.1631498623309999</c:v>
                </c:pt>
                <c:pt idx="626">
                  <c:v>1.1631498623309999</c:v>
                </c:pt>
                <c:pt idx="627">
                  <c:v>1.1443388549819999</c:v>
                </c:pt>
                <c:pt idx="628">
                  <c:v>1.138013788876</c:v>
                </c:pt>
                <c:pt idx="629">
                  <c:v>0.99093550948200004</c:v>
                </c:pt>
                <c:pt idx="630">
                  <c:v>0.93803224569099997</c:v>
                </c:pt>
                <c:pt idx="631">
                  <c:v>0.93803224569099997</c:v>
                </c:pt>
                <c:pt idx="632">
                  <c:v>0.93803224569099997</c:v>
                </c:pt>
                <c:pt idx="633">
                  <c:v>0.90027429115699997</c:v>
                </c:pt>
                <c:pt idx="634">
                  <c:v>0.96992236665200005</c:v>
                </c:pt>
                <c:pt idx="635">
                  <c:v>0.97830322710899997</c:v>
                </c:pt>
                <c:pt idx="636">
                  <c:v>1.0605721678369999</c:v>
                </c:pt>
                <c:pt idx="637">
                  <c:v>1.0989726548050001</c:v>
                </c:pt>
                <c:pt idx="638">
                  <c:v>1.0989726548050001</c:v>
                </c:pt>
                <c:pt idx="639">
                  <c:v>1.0989726548050001</c:v>
                </c:pt>
                <c:pt idx="640">
                  <c:v>0.98855564649000005</c:v>
                </c:pt>
                <c:pt idx="641">
                  <c:v>1.0307289721399999</c:v>
                </c:pt>
                <c:pt idx="642">
                  <c:v>1.0239190625250001</c:v>
                </c:pt>
                <c:pt idx="643">
                  <c:v>0.99449154268200002</c:v>
                </c:pt>
                <c:pt idx="644">
                  <c:v>1.0298604135080001</c:v>
                </c:pt>
                <c:pt idx="645">
                  <c:v>1.0298604135080001</c:v>
                </c:pt>
                <c:pt idx="646">
                  <c:v>1.0298604135080001</c:v>
                </c:pt>
                <c:pt idx="647">
                  <c:v>1.0172121048310001</c:v>
                </c:pt>
                <c:pt idx="648">
                  <c:v>1.0312605458570001</c:v>
                </c:pt>
                <c:pt idx="649">
                  <c:v>1.0366196459529999</c:v>
                </c:pt>
                <c:pt idx="650">
                  <c:v>1.074039397025</c:v>
                </c:pt>
                <c:pt idx="651">
                  <c:v>1.148388557409</c:v>
                </c:pt>
                <c:pt idx="652">
                  <c:v>1.148388557409</c:v>
                </c:pt>
                <c:pt idx="653">
                  <c:v>1.148388557409</c:v>
                </c:pt>
                <c:pt idx="654">
                  <c:v>1.169428978102</c:v>
                </c:pt>
                <c:pt idx="655">
                  <c:v>1.233830611571</c:v>
                </c:pt>
                <c:pt idx="656">
                  <c:v>1.250601270959</c:v>
                </c:pt>
                <c:pt idx="657">
                  <c:v>1.231474056917</c:v>
                </c:pt>
                <c:pt idx="658">
                  <c:v>1.1565043222660001</c:v>
                </c:pt>
                <c:pt idx="659">
                  <c:v>1.1565043222660001</c:v>
                </c:pt>
                <c:pt idx="660">
                  <c:v>1.1565043222660001</c:v>
                </c:pt>
                <c:pt idx="661">
                  <c:v>1.211815880329</c:v>
                </c:pt>
                <c:pt idx="662">
                  <c:v>1.2014521548629999</c:v>
                </c:pt>
                <c:pt idx="663">
                  <c:v>1.2014521548629999</c:v>
                </c:pt>
                <c:pt idx="664">
                  <c:v>1.152490977934</c:v>
                </c:pt>
                <c:pt idx="665">
                  <c:v>1.1506398459289999</c:v>
                </c:pt>
                <c:pt idx="666">
                  <c:v>1.1506398459289999</c:v>
                </c:pt>
                <c:pt idx="667">
                  <c:v>1.1506398459289999</c:v>
                </c:pt>
                <c:pt idx="668">
                  <c:v>1.122662314859</c:v>
                </c:pt>
                <c:pt idx="669">
                  <c:v>1.0891246263150001</c:v>
                </c:pt>
                <c:pt idx="670">
                  <c:v>1.0461241783669999</c:v>
                </c:pt>
                <c:pt idx="671">
                  <c:v>1.0175138232559999</c:v>
                </c:pt>
                <c:pt idx="672">
                  <c:v>1.027802518858</c:v>
                </c:pt>
                <c:pt idx="673">
                  <c:v>1.027802518858</c:v>
                </c:pt>
                <c:pt idx="674">
                  <c:v>1.027802518858</c:v>
                </c:pt>
                <c:pt idx="675">
                  <c:v>1.027802518858</c:v>
                </c:pt>
                <c:pt idx="676">
                  <c:v>1.027802518858</c:v>
                </c:pt>
                <c:pt idx="677">
                  <c:v>1.027802518858</c:v>
                </c:pt>
                <c:pt idx="678">
                  <c:v>0.97193192766600001</c:v>
                </c:pt>
                <c:pt idx="679">
                  <c:v>0.963639414847</c:v>
                </c:pt>
                <c:pt idx="680">
                  <c:v>0.963639414847</c:v>
                </c:pt>
                <c:pt idx="681">
                  <c:v>0.963639414847</c:v>
                </c:pt>
                <c:pt idx="682">
                  <c:v>0.97299392485299996</c:v>
                </c:pt>
                <c:pt idx="683">
                  <c:v>0.97181916834799997</c:v>
                </c:pt>
                <c:pt idx="684">
                  <c:v>0.97181916834799997</c:v>
                </c:pt>
                <c:pt idx="685">
                  <c:v>0.97181916834799997</c:v>
                </c:pt>
                <c:pt idx="686">
                  <c:v>0.98677833624900002</c:v>
                </c:pt>
                <c:pt idx="687">
                  <c:v>0.98677833624900002</c:v>
                </c:pt>
                <c:pt idx="688">
                  <c:v>0.98677833624900002</c:v>
                </c:pt>
                <c:pt idx="689">
                  <c:v>0.98677833624900002</c:v>
                </c:pt>
                <c:pt idx="690">
                  <c:v>0.98677833624900002</c:v>
                </c:pt>
                <c:pt idx="691">
                  <c:v>1.02688552313</c:v>
                </c:pt>
                <c:pt idx="692">
                  <c:v>1.0747888872889999</c:v>
                </c:pt>
                <c:pt idx="693">
                  <c:v>1.0808748357969999</c:v>
                </c:pt>
                <c:pt idx="694">
                  <c:v>1.0808748357969999</c:v>
                </c:pt>
                <c:pt idx="695">
                  <c:v>1.0808748357969999</c:v>
                </c:pt>
                <c:pt idx="696">
                  <c:v>1.0808748357969999</c:v>
                </c:pt>
                <c:pt idx="697">
                  <c:v>1.0808748357969999</c:v>
                </c:pt>
                <c:pt idx="698">
                  <c:v>1.0357096457970001</c:v>
                </c:pt>
                <c:pt idx="699">
                  <c:v>1.011314963415</c:v>
                </c:pt>
                <c:pt idx="700">
                  <c:v>0.98587821038699996</c:v>
                </c:pt>
                <c:pt idx="701">
                  <c:v>0.98587821038699996</c:v>
                </c:pt>
                <c:pt idx="702">
                  <c:v>0.98587821038699996</c:v>
                </c:pt>
                <c:pt idx="703">
                  <c:v>0.99959507094199995</c:v>
                </c:pt>
                <c:pt idx="704">
                  <c:v>1.0270412113480001</c:v>
                </c:pt>
                <c:pt idx="705">
                  <c:v>1.0441560834520001</c:v>
                </c:pt>
                <c:pt idx="706">
                  <c:v>1.0411270396279999</c:v>
                </c:pt>
                <c:pt idx="707">
                  <c:v>1.015796028709</c:v>
                </c:pt>
                <c:pt idx="708">
                  <c:v>1.015796028709</c:v>
                </c:pt>
                <c:pt idx="709">
                  <c:v>1.015796028709</c:v>
                </c:pt>
                <c:pt idx="710">
                  <c:v>0.99149201341100002</c:v>
                </c:pt>
                <c:pt idx="711">
                  <c:v>1.0271049910150001</c:v>
                </c:pt>
                <c:pt idx="712">
                  <c:v>1.05254796171</c:v>
                </c:pt>
                <c:pt idx="713">
                  <c:v>1.019511105331</c:v>
                </c:pt>
                <c:pt idx="714">
                  <c:v>1.0640409256479999</c:v>
                </c:pt>
                <c:pt idx="715">
                  <c:v>1.0640409256479999</c:v>
                </c:pt>
                <c:pt idx="716">
                  <c:v>1.0640409256479999</c:v>
                </c:pt>
                <c:pt idx="717">
                  <c:v>1.0797224205930001</c:v>
                </c:pt>
                <c:pt idx="718">
                  <c:v>1.087170461828</c:v>
                </c:pt>
                <c:pt idx="719">
                  <c:v>1.1160481110460001</c:v>
                </c:pt>
                <c:pt idx="720">
                  <c:v>1.083204690131</c:v>
                </c:pt>
                <c:pt idx="721">
                  <c:v>1.0820699644780001</c:v>
                </c:pt>
                <c:pt idx="722">
                  <c:v>1.0820699644780001</c:v>
                </c:pt>
                <c:pt idx="723">
                  <c:v>1.0820699644780001</c:v>
                </c:pt>
                <c:pt idx="724">
                  <c:v>1.049159714372</c:v>
                </c:pt>
                <c:pt idx="725">
                  <c:v>1.022245298369</c:v>
                </c:pt>
                <c:pt idx="726">
                  <c:v>1.012302449561</c:v>
                </c:pt>
                <c:pt idx="727">
                  <c:v>1.0155719496840001</c:v>
                </c:pt>
                <c:pt idx="728">
                  <c:v>0.99900785373400003</c:v>
                </c:pt>
                <c:pt idx="729">
                  <c:v>0.99900785373400003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39-4B73-8CCC-EB9D5012A19E}"/>
            </c:ext>
          </c:extLst>
        </c:ser>
        <c:ser>
          <c:idx val="3"/>
          <c:order val="2"/>
          <c:tx>
            <c:strRef>
              <c:f>'איור 7 נתונים'!$D$3</c:f>
              <c:strCache>
                <c:ptCount val="1"/>
                <c:pt idx="0">
                  <c:v>ארה"ב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43062</c:v>
                </c:pt>
                <c:pt idx="1">
                  <c:v>43063</c:v>
                </c:pt>
                <c:pt idx="2">
                  <c:v>43064</c:v>
                </c:pt>
                <c:pt idx="3">
                  <c:v>43065</c:v>
                </c:pt>
                <c:pt idx="4">
                  <c:v>43066</c:v>
                </c:pt>
                <c:pt idx="5">
                  <c:v>43067</c:v>
                </c:pt>
                <c:pt idx="6">
                  <c:v>43068</c:v>
                </c:pt>
                <c:pt idx="7">
                  <c:v>43069</c:v>
                </c:pt>
                <c:pt idx="8">
                  <c:v>43070</c:v>
                </c:pt>
                <c:pt idx="9">
                  <c:v>43071</c:v>
                </c:pt>
                <c:pt idx="10">
                  <c:v>43072</c:v>
                </c:pt>
                <c:pt idx="11">
                  <c:v>43073</c:v>
                </c:pt>
                <c:pt idx="12">
                  <c:v>43074</c:v>
                </c:pt>
                <c:pt idx="13">
                  <c:v>43075</c:v>
                </c:pt>
                <c:pt idx="14">
                  <c:v>43076</c:v>
                </c:pt>
                <c:pt idx="15">
                  <c:v>43077</c:v>
                </c:pt>
                <c:pt idx="16">
                  <c:v>43078</c:v>
                </c:pt>
                <c:pt idx="17">
                  <c:v>43079</c:v>
                </c:pt>
                <c:pt idx="18">
                  <c:v>43080</c:v>
                </c:pt>
                <c:pt idx="19">
                  <c:v>43081</c:v>
                </c:pt>
                <c:pt idx="20">
                  <c:v>43082</c:v>
                </c:pt>
                <c:pt idx="21">
                  <c:v>43083</c:v>
                </c:pt>
                <c:pt idx="22">
                  <c:v>43084</c:v>
                </c:pt>
                <c:pt idx="23">
                  <c:v>43085</c:v>
                </c:pt>
                <c:pt idx="24">
                  <c:v>43086</c:v>
                </c:pt>
                <c:pt idx="25">
                  <c:v>43087</c:v>
                </c:pt>
                <c:pt idx="26">
                  <c:v>43088</c:v>
                </c:pt>
                <c:pt idx="27">
                  <c:v>43089</c:v>
                </c:pt>
                <c:pt idx="28">
                  <c:v>43090</c:v>
                </c:pt>
                <c:pt idx="29">
                  <c:v>43091</c:v>
                </c:pt>
                <c:pt idx="30">
                  <c:v>43092</c:v>
                </c:pt>
                <c:pt idx="31">
                  <c:v>43093</c:v>
                </c:pt>
                <c:pt idx="32">
                  <c:v>43094</c:v>
                </c:pt>
                <c:pt idx="33">
                  <c:v>43095</c:v>
                </c:pt>
                <c:pt idx="34">
                  <c:v>43096</c:v>
                </c:pt>
                <c:pt idx="35">
                  <c:v>43097</c:v>
                </c:pt>
                <c:pt idx="36">
                  <c:v>43098</c:v>
                </c:pt>
                <c:pt idx="37">
                  <c:v>43099</c:v>
                </c:pt>
                <c:pt idx="38">
                  <c:v>43100</c:v>
                </c:pt>
                <c:pt idx="39">
                  <c:v>43101</c:v>
                </c:pt>
                <c:pt idx="40">
                  <c:v>43102</c:v>
                </c:pt>
                <c:pt idx="41">
                  <c:v>43103</c:v>
                </c:pt>
                <c:pt idx="42">
                  <c:v>43104</c:v>
                </c:pt>
                <c:pt idx="43">
                  <c:v>43105</c:v>
                </c:pt>
                <c:pt idx="44">
                  <c:v>43106</c:v>
                </c:pt>
                <c:pt idx="45">
                  <c:v>43107</c:v>
                </c:pt>
                <c:pt idx="46">
                  <c:v>43108</c:v>
                </c:pt>
                <c:pt idx="47">
                  <c:v>43109</c:v>
                </c:pt>
                <c:pt idx="48">
                  <c:v>43110</c:v>
                </c:pt>
                <c:pt idx="49">
                  <c:v>43111</c:v>
                </c:pt>
                <c:pt idx="50">
                  <c:v>43112</c:v>
                </c:pt>
                <c:pt idx="51">
                  <c:v>43113</c:v>
                </c:pt>
                <c:pt idx="52">
                  <c:v>43114</c:v>
                </c:pt>
                <c:pt idx="53">
                  <c:v>43115</c:v>
                </c:pt>
                <c:pt idx="54">
                  <c:v>43116</c:v>
                </c:pt>
                <c:pt idx="55">
                  <c:v>43117</c:v>
                </c:pt>
                <c:pt idx="56">
                  <c:v>43118</c:v>
                </c:pt>
                <c:pt idx="57">
                  <c:v>43119</c:v>
                </c:pt>
                <c:pt idx="58">
                  <c:v>43120</c:v>
                </c:pt>
                <c:pt idx="59">
                  <c:v>43121</c:v>
                </c:pt>
                <c:pt idx="60">
                  <c:v>43122</c:v>
                </c:pt>
                <c:pt idx="61">
                  <c:v>43123</c:v>
                </c:pt>
                <c:pt idx="62">
                  <c:v>43124</c:v>
                </c:pt>
                <c:pt idx="63">
                  <c:v>43125</c:v>
                </c:pt>
                <c:pt idx="64">
                  <c:v>43126</c:v>
                </c:pt>
                <c:pt idx="65">
                  <c:v>43127</c:v>
                </c:pt>
                <c:pt idx="66">
                  <c:v>43128</c:v>
                </c:pt>
                <c:pt idx="67">
                  <c:v>43129</c:v>
                </c:pt>
                <c:pt idx="68">
                  <c:v>43130</c:v>
                </c:pt>
                <c:pt idx="69">
                  <c:v>43131</c:v>
                </c:pt>
                <c:pt idx="70">
                  <c:v>43132</c:v>
                </c:pt>
                <c:pt idx="71">
                  <c:v>43133</c:v>
                </c:pt>
                <c:pt idx="72">
                  <c:v>43134</c:v>
                </c:pt>
                <c:pt idx="73">
                  <c:v>43135</c:v>
                </c:pt>
                <c:pt idx="74">
                  <c:v>43136</c:v>
                </c:pt>
                <c:pt idx="75">
                  <c:v>43137</c:v>
                </c:pt>
                <c:pt idx="76">
                  <c:v>43138</c:v>
                </c:pt>
                <c:pt idx="77">
                  <c:v>43139</c:v>
                </c:pt>
                <c:pt idx="78">
                  <c:v>43140</c:v>
                </c:pt>
                <c:pt idx="79">
                  <c:v>43141</c:v>
                </c:pt>
                <c:pt idx="80">
                  <c:v>43142</c:v>
                </c:pt>
                <c:pt idx="81">
                  <c:v>43143</c:v>
                </c:pt>
                <c:pt idx="82">
                  <c:v>43144</c:v>
                </c:pt>
                <c:pt idx="83">
                  <c:v>43145</c:v>
                </c:pt>
                <c:pt idx="84">
                  <c:v>43146</c:v>
                </c:pt>
                <c:pt idx="85">
                  <c:v>43147</c:v>
                </c:pt>
                <c:pt idx="86">
                  <c:v>43148</c:v>
                </c:pt>
                <c:pt idx="87">
                  <c:v>43149</c:v>
                </c:pt>
                <c:pt idx="88">
                  <c:v>43150</c:v>
                </c:pt>
                <c:pt idx="89">
                  <c:v>43151</c:v>
                </c:pt>
                <c:pt idx="90">
                  <c:v>43152</c:v>
                </c:pt>
                <c:pt idx="91">
                  <c:v>43153</c:v>
                </c:pt>
                <c:pt idx="92">
                  <c:v>43154</c:v>
                </c:pt>
                <c:pt idx="93">
                  <c:v>43155</c:v>
                </c:pt>
                <c:pt idx="94">
                  <c:v>43156</c:v>
                </c:pt>
                <c:pt idx="95">
                  <c:v>43157</c:v>
                </c:pt>
                <c:pt idx="96">
                  <c:v>43158</c:v>
                </c:pt>
                <c:pt idx="97">
                  <c:v>43159</c:v>
                </c:pt>
                <c:pt idx="98">
                  <c:v>43160</c:v>
                </c:pt>
                <c:pt idx="99">
                  <c:v>43161</c:v>
                </c:pt>
                <c:pt idx="100">
                  <c:v>43162</c:v>
                </c:pt>
                <c:pt idx="101">
                  <c:v>43163</c:v>
                </c:pt>
                <c:pt idx="102">
                  <c:v>43164</c:v>
                </c:pt>
                <c:pt idx="103">
                  <c:v>43165</c:v>
                </c:pt>
                <c:pt idx="104">
                  <c:v>43166</c:v>
                </c:pt>
                <c:pt idx="105">
                  <c:v>43167</c:v>
                </c:pt>
                <c:pt idx="106">
                  <c:v>43168</c:v>
                </c:pt>
                <c:pt idx="107">
                  <c:v>43169</c:v>
                </c:pt>
                <c:pt idx="108">
                  <c:v>43170</c:v>
                </c:pt>
                <c:pt idx="109">
                  <c:v>43171</c:v>
                </c:pt>
                <c:pt idx="110">
                  <c:v>43172</c:v>
                </c:pt>
                <c:pt idx="111">
                  <c:v>43173</c:v>
                </c:pt>
                <c:pt idx="112">
                  <c:v>43174</c:v>
                </c:pt>
                <c:pt idx="113">
                  <c:v>43175</c:v>
                </c:pt>
                <c:pt idx="114">
                  <c:v>43176</c:v>
                </c:pt>
                <c:pt idx="115">
                  <c:v>43177</c:v>
                </c:pt>
                <c:pt idx="116">
                  <c:v>43178</c:v>
                </c:pt>
                <c:pt idx="117">
                  <c:v>43179</c:v>
                </c:pt>
                <c:pt idx="118">
                  <c:v>43180</c:v>
                </c:pt>
                <c:pt idx="119">
                  <c:v>43181</c:v>
                </c:pt>
                <c:pt idx="120">
                  <c:v>43182</c:v>
                </c:pt>
                <c:pt idx="121">
                  <c:v>43183</c:v>
                </c:pt>
                <c:pt idx="122">
                  <c:v>43184</c:v>
                </c:pt>
                <c:pt idx="123">
                  <c:v>43185</c:v>
                </c:pt>
                <c:pt idx="124">
                  <c:v>43186</c:v>
                </c:pt>
                <c:pt idx="125">
                  <c:v>43187</c:v>
                </c:pt>
                <c:pt idx="126">
                  <c:v>43188</c:v>
                </c:pt>
                <c:pt idx="127">
                  <c:v>43189</c:v>
                </c:pt>
                <c:pt idx="128">
                  <c:v>43190</c:v>
                </c:pt>
                <c:pt idx="129">
                  <c:v>43191</c:v>
                </c:pt>
                <c:pt idx="130">
                  <c:v>43192</c:v>
                </c:pt>
                <c:pt idx="131">
                  <c:v>43193</c:v>
                </c:pt>
                <c:pt idx="132">
                  <c:v>43194</c:v>
                </c:pt>
                <c:pt idx="133">
                  <c:v>43195</c:v>
                </c:pt>
                <c:pt idx="134">
                  <c:v>43196</c:v>
                </c:pt>
                <c:pt idx="135">
                  <c:v>43197</c:v>
                </c:pt>
                <c:pt idx="136">
                  <c:v>43198</c:v>
                </c:pt>
                <c:pt idx="137">
                  <c:v>43199</c:v>
                </c:pt>
                <c:pt idx="138">
                  <c:v>43200</c:v>
                </c:pt>
                <c:pt idx="139">
                  <c:v>43201</c:v>
                </c:pt>
                <c:pt idx="140">
                  <c:v>43202</c:v>
                </c:pt>
                <c:pt idx="141">
                  <c:v>43203</c:v>
                </c:pt>
                <c:pt idx="142">
                  <c:v>43204</c:v>
                </c:pt>
                <c:pt idx="143">
                  <c:v>43205</c:v>
                </c:pt>
                <c:pt idx="144">
                  <c:v>43206</c:v>
                </c:pt>
                <c:pt idx="145">
                  <c:v>43207</c:v>
                </c:pt>
                <c:pt idx="146">
                  <c:v>43208</c:v>
                </c:pt>
                <c:pt idx="147">
                  <c:v>43209</c:v>
                </c:pt>
                <c:pt idx="148">
                  <c:v>43210</c:v>
                </c:pt>
                <c:pt idx="149">
                  <c:v>43211</c:v>
                </c:pt>
                <c:pt idx="150">
                  <c:v>43212</c:v>
                </c:pt>
                <c:pt idx="151">
                  <c:v>43213</c:v>
                </c:pt>
                <c:pt idx="152">
                  <c:v>43214</c:v>
                </c:pt>
                <c:pt idx="153">
                  <c:v>43215</c:v>
                </c:pt>
                <c:pt idx="154">
                  <c:v>43216</c:v>
                </c:pt>
                <c:pt idx="155">
                  <c:v>43217</c:v>
                </c:pt>
                <c:pt idx="156">
                  <c:v>43218</c:v>
                </c:pt>
                <c:pt idx="157">
                  <c:v>43219</c:v>
                </c:pt>
                <c:pt idx="158">
                  <c:v>43220</c:v>
                </c:pt>
                <c:pt idx="159">
                  <c:v>43221</c:v>
                </c:pt>
                <c:pt idx="160">
                  <c:v>43222</c:v>
                </c:pt>
                <c:pt idx="161">
                  <c:v>43223</c:v>
                </c:pt>
                <c:pt idx="162">
                  <c:v>43224</c:v>
                </c:pt>
                <c:pt idx="163">
                  <c:v>43225</c:v>
                </c:pt>
                <c:pt idx="164">
                  <c:v>43226</c:v>
                </c:pt>
                <c:pt idx="165">
                  <c:v>43227</c:v>
                </c:pt>
                <c:pt idx="166">
                  <c:v>43228</c:v>
                </c:pt>
                <c:pt idx="167">
                  <c:v>43229</c:v>
                </c:pt>
                <c:pt idx="168">
                  <c:v>43230</c:v>
                </c:pt>
                <c:pt idx="169">
                  <c:v>43231</c:v>
                </c:pt>
                <c:pt idx="170">
                  <c:v>43232</c:v>
                </c:pt>
                <c:pt idx="171">
                  <c:v>43233</c:v>
                </c:pt>
                <c:pt idx="172">
                  <c:v>43234</c:v>
                </c:pt>
                <c:pt idx="173">
                  <c:v>43235</c:v>
                </c:pt>
                <c:pt idx="174">
                  <c:v>43236</c:v>
                </c:pt>
                <c:pt idx="175">
                  <c:v>43237</c:v>
                </c:pt>
                <c:pt idx="176">
                  <c:v>43238</c:v>
                </c:pt>
                <c:pt idx="177">
                  <c:v>43239</c:v>
                </c:pt>
                <c:pt idx="178">
                  <c:v>43240</c:v>
                </c:pt>
                <c:pt idx="179">
                  <c:v>43241</c:v>
                </c:pt>
                <c:pt idx="180">
                  <c:v>43242</c:v>
                </c:pt>
                <c:pt idx="181">
                  <c:v>43243</c:v>
                </c:pt>
                <c:pt idx="182">
                  <c:v>43244</c:v>
                </c:pt>
                <c:pt idx="183">
                  <c:v>43245</c:v>
                </c:pt>
                <c:pt idx="184">
                  <c:v>43246</c:v>
                </c:pt>
                <c:pt idx="185">
                  <c:v>43247</c:v>
                </c:pt>
                <c:pt idx="186">
                  <c:v>43248</c:v>
                </c:pt>
                <c:pt idx="187">
                  <c:v>43249</c:v>
                </c:pt>
                <c:pt idx="188">
                  <c:v>43250</c:v>
                </c:pt>
                <c:pt idx="189">
                  <c:v>43251</c:v>
                </c:pt>
                <c:pt idx="190">
                  <c:v>43252</c:v>
                </c:pt>
                <c:pt idx="191">
                  <c:v>43253</c:v>
                </c:pt>
                <c:pt idx="192">
                  <c:v>43254</c:v>
                </c:pt>
                <c:pt idx="193">
                  <c:v>43255</c:v>
                </c:pt>
                <c:pt idx="194">
                  <c:v>43256</c:v>
                </c:pt>
                <c:pt idx="195">
                  <c:v>43257</c:v>
                </c:pt>
                <c:pt idx="196">
                  <c:v>43258</c:v>
                </c:pt>
                <c:pt idx="197">
                  <c:v>43259</c:v>
                </c:pt>
                <c:pt idx="198">
                  <c:v>43260</c:v>
                </c:pt>
                <c:pt idx="199">
                  <c:v>43261</c:v>
                </c:pt>
                <c:pt idx="200">
                  <c:v>43262</c:v>
                </c:pt>
                <c:pt idx="201">
                  <c:v>43263</c:v>
                </c:pt>
                <c:pt idx="202">
                  <c:v>43264</c:v>
                </c:pt>
                <c:pt idx="203">
                  <c:v>43265</c:v>
                </c:pt>
                <c:pt idx="204">
                  <c:v>43266</c:v>
                </c:pt>
                <c:pt idx="205">
                  <c:v>43267</c:v>
                </c:pt>
                <c:pt idx="206">
                  <c:v>43268</c:v>
                </c:pt>
                <c:pt idx="207">
                  <c:v>43269</c:v>
                </c:pt>
                <c:pt idx="208">
                  <c:v>43270</c:v>
                </c:pt>
                <c:pt idx="209">
                  <c:v>43271</c:v>
                </c:pt>
                <c:pt idx="210">
                  <c:v>43272</c:v>
                </c:pt>
                <c:pt idx="211">
                  <c:v>43273</c:v>
                </c:pt>
                <c:pt idx="212">
                  <c:v>43274</c:v>
                </c:pt>
                <c:pt idx="213">
                  <c:v>43275</c:v>
                </c:pt>
                <c:pt idx="214">
                  <c:v>43276</c:v>
                </c:pt>
                <c:pt idx="215">
                  <c:v>43277</c:v>
                </c:pt>
                <c:pt idx="216">
                  <c:v>43278</c:v>
                </c:pt>
                <c:pt idx="217">
                  <c:v>43279</c:v>
                </c:pt>
                <c:pt idx="218">
                  <c:v>43280</c:v>
                </c:pt>
                <c:pt idx="219">
                  <c:v>43281</c:v>
                </c:pt>
                <c:pt idx="220">
                  <c:v>43282</c:v>
                </c:pt>
                <c:pt idx="221">
                  <c:v>43283</c:v>
                </c:pt>
                <c:pt idx="222">
                  <c:v>43284</c:v>
                </c:pt>
                <c:pt idx="223">
                  <c:v>43285</c:v>
                </c:pt>
                <c:pt idx="224">
                  <c:v>43286</c:v>
                </c:pt>
                <c:pt idx="225">
                  <c:v>43287</c:v>
                </c:pt>
                <c:pt idx="226">
                  <c:v>43288</c:v>
                </c:pt>
                <c:pt idx="227">
                  <c:v>43289</c:v>
                </c:pt>
                <c:pt idx="228">
                  <c:v>43290</c:v>
                </c:pt>
                <c:pt idx="229">
                  <c:v>43291</c:v>
                </c:pt>
                <c:pt idx="230">
                  <c:v>43292</c:v>
                </c:pt>
                <c:pt idx="231">
                  <c:v>43293</c:v>
                </c:pt>
                <c:pt idx="232">
                  <c:v>43294</c:v>
                </c:pt>
                <c:pt idx="233">
                  <c:v>43295</c:v>
                </c:pt>
                <c:pt idx="234">
                  <c:v>43296</c:v>
                </c:pt>
                <c:pt idx="235">
                  <c:v>43297</c:v>
                </c:pt>
                <c:pt idx="236">
                  <c:v>43298</c:v>
                </c:pt>
                <c:pt idx="237">
                  <c:v>43299</c:v>
                </c:pt>
                <c:pt idx="238">
                  <c:v>43300</c:v>
                </c:pt>
                <c:pt idx="239">
                  <c:v>43301</c:v>
                </c:pt>
                <c:pt idx="240">
                  <c:v>43302</c:v>
                </c:pt>
                <c:pt idx="241">
                  <c:v>43303</c:v>
                </c:pt>
                <c:pt idx="242">
                  <c:v>43304</c:v>
                </c:pt>
                <c:pt idx="243">
                  <c:v>43305</c:v>
                </c:pt>
                <c:pt idx="244">
                  <c:v>43306</c:v>
                </c:pt>
                <c:pt idx="245">
                  <c:v>43307</c:v>
                </c:pt>
                <c:pt idx="246">
                  <c:v>43308</c:v>
                </c:pt>
                <c:pt idx="247">
                  <c:v>43309</c:v>
                </c:pt>
                <c:pt idx="248">
                  <c:v>43310</c:v>
                </c:pt>
                <c:pt idx="249">
                  <c:v>43311</c:v>
                </c:pt>
                <c:pt idx="250">
                  <c:v>43312</c:v>
                </c:pt>
                <c:pt idx="251">
                  <c:v>43313</c:v>
                </c:pt>
                <c:pt idx="252">
                  <c:v>43314</c:v>
                </c:pt>
                <c:pt idx="253">
                  <c:v>43315</c:v>
                </c:pt>
                <c:pt idx="254">
                  <c:v>43316</c:v>
                </c:pt>
                <c:pt idx="255">
                  <c:v>43317</c:v>
                </c:pt>
                <c:pt idx="256">
                  <c:v>43318</c:v>
                </c:pt>
                <c:pt idx="257">
                  <c:v>43319</c:v>
                </c:pt>
                <c:pt idx="258">
                  <c:v>43320</c:v>
                </c:pt>
                <c:pt idx="259">
                  <c:v>43321</c:v>
                </c:pt>
                <c:pt idx="260">
                  <c:v>43322</c:v>
                </c:pt>
                <c:pt idx="261">
                  <c:v>43323</c:v>
                </c:pt>
                <c:pt idx="262">
                  <c:v>43324</c:v>
                </c:pt>
                <c:pt idx="263">
                  <c:v>43325</c:v>
                </c:pt>
                <c:pt idx="264">
                  <c:v>43326</c:v>
                </c:pt>
                <c:pt idx="265">
                  <c:v>43327</c:v>
                </c:pt>
                <c:pt idx="266">
                  <c:v>43328</c:v>
                </c:pt>
                <c:pt idx="267">
                  <c:v>43329</c:v>
                </c:pt>
                <c:pt idx="268">
                  <c:v>43330</c:v>
                </c:pt>
                <c:pt idx="269">
                  <c:v>43331</c:v>
                </c:pt>
                <c:pt idx="270">
                  <c:v>43332</c:v>
                </c:pt>
                <c:pt idx="271">
                  <c:v>43333</c:v>
                </c:pt>
                <c:pt idx="272">
                  <c:v>43334</c:v>
                </c:pt>
                <c:pt idx="273">
                  <c:v>43335</c:v>
                </c:pt>
                <c:pt idx="274">
                  <c:v>43336</c:v>
                </c:pt>
                <c:pt idx="275">
                  <c:v>43337</c:v>
                </c:pt>
                <c:pt idx="276">
                  <c:v>43338</c:v>
                </c:pt>
                <c:pt idx="277">
                  <c:v>43339</c:v>
                </c:pt>
                <c:pt idx="278">
                  <c:v>43340</c:v>
                </c:pt>
                <c:pt idx="279">
                  <c:v>43341</c:v>
                </c:pt>
                <c:pt idx="280">
                  <c:v>43342</c:v>
                </c:pt>
                <c:pt idx="281">
                  <c:v>43343</c:v>
                </c:pt>
                <c:pt idx="282">
                  <c:v>43344</c:v>
                </c:pt>
                <c:pt idx="283">
                  <c:v>43345</c:v>
                </c:pt>
                <c:pt idx="284">
                  <c:v>43346</c:v>
                </c:pt>
                <c:pt idx="285">
                  <c:v>43347</c:v>
                </c:pt>
                <c:pt idx="286">
                  <c:v>43348</c:v>
                </c:pt>
                <c:pt idx="287">
                  <c:v>43349</c:v>
                </c:pt>
                <c:pt idx="288">
                  <c:v>43350</c:v>
                </c:pt>
                <c:pt idx="289">
                  <c:v>43351</c:v>
                </c:pt>
                <c:pt idx="290">
                  <c:v>43352</c:v>
                </c:pt>
                <c:pt idx="291">
                  <c:v>43353</c:v>
                </c:pt>
                <c:pt idx="292">
                  <c:v>43354</c:v>
                </c:pt>
                <c:pt idx="293">
                  <c:v>43355</c:v>
                </c:pt>
                <c:pt idx="294">
                  <c:v>43356</c:v>
                </c:pt>
                <c:pt idx="295">
                  <c:v>43357</c:v>
                </c:pt>
                <c:pt idx="296">
                  <c:v>43358</c:v>
                </c:pt>
                <c:pt idx="297">
                  <c:v>43359</c:v>
                </c:pt>
                <c:pt idx="298">
                  <c:v>43360</c:v>
                </c:pt>
                <c:pt idx="299">
                  <c:v>43361</c:v>
                </c:pt>
                <c:pt idx="300">
                  <c:v>43362</c:v>
                </c:pt>
                <c:pt idx="301">
                  <c:v>43363</c:v>
                </c:pt>
                <c:pt idx="302">
                  <c:v>43364</c:v>
                </c:pt>
                <c:pt idx="303">
                  <c:v>43365</c:v>
                </c:pt>
                <c:pt idx="304">
                  <c:v>43366</c:v>
                </c:pt>
                <c:pt idx="305">
                  <c:v>43367</c:v>
                </c:pt>
                <c:pt idx="306">
                  <c:v>43368</c:v>
                </c:pt>
                <c:pt idx="307">
                  <c:v>43369</c:v>
                </c:pt>
                <c:pt idx="308">
                  <c:v>43370</c:v>
                </c:pt>
                <c:pt idx="309">
                  <c:v>43371</c:v>
                </c:pt>
                <c:pt idx="310">
                  <c:v>43372</c:v>
                </c:pt>
                <c:pt idx="311">
                  <c:v>43373</c:v>
                </c:pt>
                <c:pt idx="312">
                  <c:v>43374</c:v>
                </c:pt>
                <c:pt idx="313">
                  <c:v>43375</c:v>
                </c:pt>
                <c:pt idx="314">
                  <c:v>43376</c:v>
                </c:pt>
                <c:pt idx="315">
                  <c:v>43377</c:v>
                </c:pt>
                <c:pt idx="316">
                  <c:v>43378</c:v>
                </c:pt>
                <c:pt idx="317">
                  <c:v>43379</c:v>
                </c:pt>
                <c:pt idx="318">
                  <c:v>43380</c:v>
                </c:pt>
                <c:pt idx="319">
                  <c:v>43381</c:v>
                </c:pt>
                <c:pt idx="320">
                  <c:v>43382</c:v>
                </c:pt>
                <c:pt idx="321">
                  <c:v>43383</c:v>
                </c:pt>
                <c:pt idx="322">
                  <c:v>43384</c:v>
                </c:pt>
                <c:pt idx="323">
                  <c:v>43385</c:v>
                </c:pt>
                <c:pt idx="324">
                  <c:v>43386</c:v>
                </c:pt>
                <c:pt idx="325">
                  <c:v>43387</c:v>
                </c:pt>
                <c:pt idx="326">
                  <c:v>43388</c:v>
                </c:pt>
                <c:pt idx="327">
                  <c:v>43389</c:v>
                </c:pt>
                <c:pt idx="328">
                  <c:v>43390</c:v>
                </c:pt>
                <c:pt idx="329">
                  <c:v>43391</c:v>
                </c:pt>
                <c:pt idx="330">
                  <c:v>43392</c:v>
                </c:pt>
                <c:pt idx="331">
                  <c:v>43393</c:v>
                </c:pt>
                <c:pt idx="332">
                  <c:v>43394</c:v>
                </c:pt>
                <c:pt idx="333">
                  <c:v>43395</c:v>
                </c:pt>
                <c:pt idx="334">
                  <c:v>43396</c:v>
                </c:pt>
                <c:pt idx="335">
                  <c:v>43397</c:v>
                </c:pt>
                <c:pt idx="336">
                  <c:v>43398</c:v>
                </c:pt>
                <c:pt idx="337">
                  <c:v>43399</c:v>
                </c:pt>
                <c:pt idx="338">
                  <c:v>43400</c:v>
                </c:pt>
                <c:pt idx="339">
                  <c:v>43401</c:v>
                </c:pt>
                <c:pt idx="340">
                  <c:v>43402</c:v>
                </c:pt>
                <c:pt idx="341">
                  <c:v>43403</c:v>
                </c:pt>
                <c:pt idx="342">
                  <c:v>43404</c:v>
                </c:pt>
                <c:pt idx="343">
                  <c:v>43405</c:v>
                </c:pt>
                <c:pt idx="344">
                  <c:v>43406</c:v>
                </c:pt>
                <c:pt idx="345">
                  <c:v>43407</c:v>
                </c:pt>
                <c:pt idx="346">
                  <c:v>43408</c:v>
                </c:pt>
                <c:pt idx="347">
                  <c:v>43409</c:v>
                </c:pt>
                <c:pt idx="348">
                  <c:v>43410</c:v>
                </c:pt>
                <c:pt idx="349">
                  <c:v>43411</c:v>
                </c:pt>
                <c:pt idx="350">
                  <c:v>43412</c:v>
                </c:pt>
                <c:pt idx="351">
                  <c:v>43413</c:v>
                </c:pt>
                <c:pt idx="352">
                  <c:v>43414</c:v>
                </c:pt>
                <c:pt idx="353">
                  <c:v>43415</c:v>
                </c:pt>
                <c:pt idx="354">
                  <c:v>43416</c:v>
                </c:pt>
                <c:pt idx="355">
                  <c:v>43417</c:v>
                </c:pt>
                <c:pt idx="356">
                  <c:v>43418</c:v>
                </c:pt>
                <c:pt idx="357">
                  <c:v>43419</c:v>
                </c:pt>
                <c:pt idx="358">
                  <c:v>43420</c:v>
                </c:pt>
                <c:pt idx="359">
                  <c:v>43421</c:v>
                </c:pt>
                <c:pt idx="360">
                  <c:v>43422</c:v>
                </c:pt>
                <c:pt idx="361">
                  <c:v>43423</c:v>
                </c:pt>
                <c:pt idx="362">
                  <c:v>43424</c:v>
                </c:pt>
                <c:pt idx="363">
                  <c:v>43425</c:v>
                </c:pt>
                <c:pt idx="364">
                  <c:v>43426</c:v>
                </c:pt>
                <c:pt idx="365">
                  <c:v>43427</c:v>
                </c:pt>
                <c:pt idx="366">
                  <c:v>43428</c:v>
                </c:pt>
                <c:pt idx="367">
                  <c:v>43429</c:v>
                </c:pt>
                <c:pt idx="368">
                  <c:v>43430</c:v>
                </c:pt>
                <c:pt idx="369">
                  <c:v>43431</c:v>
                </c:pt>
                <c:pt idx="370">
                  <c:v>43432</c:v>
                </c:pt>
                <c:pt idx="371">
                  <c:v>43433</c:v>
                </c:pt>
                <c:pt idx="372">
                  <c:v>43434</c:v>
                </c:pt>
                <c:pt idx="373">
                  <c:v>43435</c:v>
                </c:pt>
                <c:pt idx="374">
                  <c:v>43436</c:v>
                </c:pt>
                <c:pt idx="375">
                  <c:v>43437</c:v>
                </c:pt>
                <c:pt idx="376">
                  <c:v>43438</c:v>
                </c:pt>
                <c:pt idx="377">
                  <c:v>43439</c:v>
                </c:pt>
                <c:pt idx="378">
                  <c:v>43440</c:v>
                </c:pt>
                <c:pt idx="379">
                  <c:v>43441</c:v>
                </c:pt>
                <c:pt idx="380">
                  <c:v>43442</c:v>
                </c:pt>
                <c:pt idx="381">
                  <c:v>43443</c:v>
                </c:pt>
                <c:pt idx="382">
                  <c:v>43444</c:v>
                </c:pt>
                <c:pt idx="383">
                  <c:v>43445</c:v>
                </c:pt>
                <c:pt idx="384">
                  <c:v>43446</c:v>
                </c:pt>
                <c:pt idx="385">
                  <c:v>43447</c:v>
                </c:pt>
                <c:pt idx="386">
                  <c:v>43448</c:v>
                </c:pt>
                <c:pt idx="387">
                  <c:v>43449</c:v>
                </c:pt>
                <c:pt idx="388">
                  <c:v>43450</c:v>
                </c:pt>
                <c:pt idx="389">
                  <c:v>43451</c:v>
                </c:pt>
                <c:pt idx="390">
                  <c:v>43452</c:v>
                </c:pt>
                <c:pt idx="391">
                  <c:v>43453</c:v>
                </c:pt>
                <c:pt idx="392">
                  <c:v>43454</c:v>
                </c:pt>
                <c:pt idx="393">
                  <c:v>43455</c:v>
                </c:pt>
                <c:pt idx="394">
                  <c:v>43456</c:v>
                </c:pt>
                <c:pt idx="395">
                  <c:v>43457</c:v>
                </c:pt>
                <c:pt idx="396">
                  <c:v>43458</c:v>
                </c:pt>
                <c:pt idx="397">
                  <c:v>43459</c:v>
                </c:pt>
                <c:pt idx="398">
                  <c:v>43460</c:v>
                </c:pt>
                <c:pt idx="399">
                  <c:v>43461</c:v>
                </c:pt>
                <c:pt idx="400">
                  <c:v>43462</c:v>
                </c:pt>
                <c:pt idx="401">
                  <c:v>43463</c:v>
                </c:pt>
                <c:pt idx="402">
                  <c:v>43464</c:v>
                </c:pt>
                <c:pt idx="403">
                  <c:v>43465</c:v>
                </c:pt>
                <c:pt idx="404">
                  <c:v>43466</c:v>
                </c:pt>
                <c:pt idx="405">
                  <c:v>43467</c:v>
                </c:pt>
                <c:pt idx="406">
                  <c:v>43468</c:v>
                </c:pt>
                <c:pt idx="407">
                  <c:v>43469</c:v>
                </c:pt>
                <c:pt idx="408">
                  <c:v>43470</c:v>
                </c:pt>
                <c:pt idx="409">
                  <c:v>43471</c:v>
                </c:pt>
                <c:pt idx="410">
                  <c:v>43472</c:v>
                </c:pt>
                <c:pt idx="411">
                  <c:v>43473</c:v>
                </c:pt>
                <c:pt idx="412">
                  <c:v>43474</c:v>
                </c:pt>
                <c:pt idx="413">
                  <c:v>43475</c:v>
                </c:pt>
                <c:pt idx="414">
                  <c:v>43476</c:v>
                </c:pt>
                <c:pt idx="415">
                  <c:v>43477</c:v>
                </c:pt>
                <c:pt idx="416">
                  <c:v>43478</c:v>
                </c:pt>
                <c:pt idx="417">
                  <c:v>43479</c:v>
                </c:pt>
                <c:pt idx="418">
                  <c:v>43480</c:v>
                </c:pt>
                <c:pt idx="419">
                  <c:v>43481</c:v>
                </c:pt>
                <c:pt idx="420">
                  <c:v>43482</c:v>
                </c:pt>
                <c:pt idx="421">
                  <c:v>43483</c:v>
                </c:pt>
                <c:pt idx="422">
                  <c:v>43484</c:v>
                </c:pt>
                <c:pt idx="423">
                  <c:v>43485</c:v>
                </c:pt>
                <c:pt idx="424">
                  <c:v>43486</c:v>
                </c:pt>
                <c:pt idx="425">
                  <c:v>43487</c:v>
                </c:pt>
                <c:pt idx="426">
                  <c:v>43488</c:v>
                </c:pt>
                <c:pt idx="427">
                  <c:v>43489</c:v>
                </c:pt>
                <c:pt idx="428">
                  <c:v>43490</c:v>
                </c:pt>
                <c:pt idx="429">
                  <c:v>43491</c:v>
                </c:pt>
                <c:pt idx="430">
                  <c:v>43492</c:v>
                </c:pt>
                <c:pt idx="431">
                  <c:v>43493</c:v>
                </c:pt>
                <c:pt idx="432">
                  <c:v>43494</c:v>
                </c:pt>
                <c:pt idx="433">
                  <c:v>43495</c:v>
                </c:pt>
                <c:pt idx="434">
                  <c:v>43496</c:v>
                </c:pt>
                <c:pt idx="435">
                  <c:v>43497</c:v>
                </c:pt>
                <c:pt idx="436">
                  <c:v>43498</c:v>
                </c:pt>
                <c:pt idx="437">
                  <c:v>43499</c:v>
                </c:pt>
                <c:pt idx="438">
                  <c:v>43500</c:v>
                </c:pt>
                <c:pt idx="439">
                  <c:v>43501</c:v>
                </c:pt>
                <c:pt idx="440">
                  <c:v>43502</c:v>
                </c:pt>
                <c:pt idx="441">
                  <c:v>43503</c:v>
                </c:pt>
                <c:pt idx="442">
                  <c:v>43504</c:v>
                </c:pt>
                <c:pt idx="443">
                  <c:v>43505</c:v>
                </c:pt>
                <c:pt idx="444">
                  <c:v>43506</c:v>
                </c:pt>
                <c:pt idx="445">
                  <c:v>43507</c:v>
                </c:pt>
                <c:pt idx="446">
                  <c:v>43508</c:v>
                </c:pt>
                <c:pt idx="447">
                  <c:v>43509</c:v>
                </c:pt>
                <c:pt idx="448">
                  <c:v>43510</c:v>
                </c:pt>
                <c:pt idx="449">
                  <c:v>43511</c:v>
                </c:pt>
                <c:pt idx="450">
                  <c:v>43512</c:v>
                </c:pt>
                <c:pt idx="451">
                  <c:v>43513</c:v>
                </c:pt>
                <c:pt idx="452">
                  <c:v>43514</c:v>
                </c:pt>
                <c:pt idx="453">
                  <c:v>43515</c:v>
                </c:pt>
                <c:pt idx="454">
                  <c:v>43516</c:v>
                </c:pt>
                <c:pt idx="455">
                  <c:v>43517</c:v>
                </c:pt>
                <c:pt idx="456">
                  <c:v>43518</c:v>
                </c:pt>
                <c:pt idx="457">
                  <c:v>43519</c:v>
                </c:pt>
                <c:pt idx="458">
                  <c:v>43520</c:v>
                </c:pt>
                <c:pt idx="459">
                  <c:v>43521</c:v>
                </c:pt>
                <c:pt idx="460">
                  <c:v>43522</c:v>
                </c:pt>
                <c:pt idx="461">
                  <c:v>43523</c:v>
                </c:pt>
                <c:pt idx="462">
                  <c:v>43524</c:v>
                </c:pt>
                <c:pt idx="463">
                  <c:v>43525</c:v>
                </c:pt>
                <c:pt idx="464">
                  <c:v>43526</c:v>
                </c:pt>
                <c:pt idx="465">
                  <c:v>43527</c:v>
                </c:pt>
                <c:pt idx="466">
                  <c:v>43528</c:v>
                </c:pt>
                <c:pt idx="467">
                  <c:v>43529</c:v>
                </c:pt>
                <c:pt idx="468">
                  <c:v>43530</c:v>
                </c:pt>
                <c:pt idx="469">
                  <c:v>43531</c:v>
                </c:pt>
                <c:pt idx="470">
                  <c:v>43532</c:v>
                </c:pt>
                <c:pt idx="471">
                  <c:v>43533</c:v>
                </c:pt>
                <c:pt idx="472">
                  <c:v>43534</c:v>
                </c:pt>
                <c:pt idx="473">
                  <c:v>43535</c:v>
                </c:pt>
                <c:pt idx="474">
                  <c:v>43536</c:v>
                </c:pt>
                <c:pt idx="475">
                  <c:v>43537</c:v>
                </c:pt>
                <c:pt idx="476">
                  <c:v>43538</c:v>
                </c:pt>
                <c:pt idx="477">
                  <c:v>43539</c:v>
                </c:pt>
                <c:pt idx="478">
                  <c:v>43540</c:v>
                </c:pt>
                <c:pt idx="479">
                  <c:v>43541</c:v>
                </c:pt>
                <c:pt idx="480">
                  <c:v>43542</c:v>
                </c:pt>
                <c:pt idx="481">
                  <c:v>43543</c:v>
                </c:pt>
                <c:pt idx="482">
                  <c:v>43544</c:v>
                </c:pt>
                <c:pt idx="483">
                  <c:v>43545</c:v>
                </c:pt>
                <c:pt idx="484">
                  <c:v>43546</c:v>
                </c:pt>
                <c:pt idx="485">
                  <c:v>43547</c:v>
                </c:pt>
                <c:pt idx="486">
                  <c:v>43548</c:v>
                </c:pt>
                <c:pt idx="487">
                  <c:v>43549</c:v>
                </c:pt>
                <c:pt idx="488">
                  <c:v>43550</c:v>
                </c:pt>
                <c:pt idx="489">
                  <c:v>43551</c:v>
                </c:pt>
                <c:pt idx="490">
                  <c:v>43552</c:v>
                </c:pt>
                <c:pt idx="491">
                  <c:v>43553</c:v>
                </c:pt>
                <c:pt idx="492">
                  <c:v>43554</c:v>
                </c:pt>
                <c:pt idx="493">
                  <c:v>43555</c:v>
                </c:pt>
                <c:pt idx="494">
                  <c:v>43556</c:v>
                </c:pt>
                <c:pt idx="495">
                  <c:v>43557</c:v>
                </c:pt>
                <c:pt idx="496">
                  <c:v>43558</c:v>
                </c:pt>
                <c:pt idx="497">
                  <c:v>43559</c:v>
                </c:pt>
                <c:pt idx="498">
                  <c:v>43560</c:v>
                </c:pt>
                <c:pt idx="499">
                  <c:v>43561</c:v>
                </c:pt>
                <c:pt idx="500">
                  <c:v>43562</c:v>
                </c:pt>
                <c:pt idx="501">
                  <c:v>43563</c:v>
                </c:pt>
                <c:pt idx="502">
                  <c:v>43564</c:v>
                </c:pt>
                <c:pt idx="503">
                  <c:v>43565</c:v>
                </c:pt>
                <c:pt idx="504">
                  <c:v>43566</c:v>
                </c:pt>
                <c:pt idx="505">
                  <c:v>43567</c:v>
                </c:pt>
                <c:pt idx="506">
                  <c:v>43568</c:v>
                </c:pt>
                <c:pt idx="507">
                  <c:v>43569</c:v>
                </c:pt>
                <c:pt idx="508">
                  <c:v>43570</c:v>
                </c:pt>
                <c:pt idx="509">
                  <c:v>43571</c:v>
                </c:pt>
                <c:pt idx="510">
                  <c:v>43572</c:v>
                </c:pt>
                <c:pt idx="511">
                  <c:v>43573</c:v>
                </c:pt>
                <c:pt idx="512">
                  <c:v>43574</c:v>
                </c:pt>
                <c:pt idx="513">
                  <c:v>43575</c:v>
                </c:pt>
                <c:pt idx="514">
                  <c:v>43576</c:v>
                </c:pt>
                <c:pt idx="515">
                  <c:v>43577</c:v>
                </c:pt>
                <c:pt idx="516">
                  <c:v>43578</c:v>
                </c:pt>
                <c:pt idx="517">
                  <c:v>43579</c:v>
                </c:pt>
                <c:pt idx="518">
                  <c:v>43580</c:v>
                </c:pt>
                <c:pt idx="519">
                  <c:v>43581</c:v>
                </c:pt>
                <c:pt idx="520">
                  <c:v>43582</c:v>
                </c:pt>
                <c:pt idx="521">
                  <c:v>43583</c:v>
                </c:pt>
                <c:pt idx="522">
                  <c:v>43584</c:v>
                </c:pt>
                <c:pt idx="523">
                  <c:v>43585</c:v>
                </c:pt>
                <c:pt idx="524">
                  <c:v>43586</c:v>
                </c:pt>
                <c:pt idx="525">
                  <c:v>43587</c:v>
                </c:pt>
                <c:pt idx="526">
                  <c:v>43588</c:v>
                </c:pt>
                <c:pt idx="527">
                  <c:v>43589</c:v>
                </c:pt>
                <c:pt idx="528">
                  <c:v>43590</c:v>
                </c:pt>
                <c:pt idx="529">
                  <c:v>43591</c:v>
                </c:pt>
                <c:pt idx="530">
                  <c:v>43592</c:v>
                </c:pt>
                <c:pt idx="531">
                  <c:v>43593</c:v>
                </c:pt>
                <c:pt idx="532">
                  <c:v>43594</c:v>
                </c:pt>
                <c:pt idx="533">
                  <c:v>43595</c:v>
                </c:pt>
                <c:pt idx="534">
                  <c:v>43596</c:v>
                </c:pt>
                <c:pt idx="535">
                  <c:v>43597</c:v>
                </c:pt>
                <c:pt idx="536">
                  <c:v>43598</c:v>
                </c:pt>
                <c:pt idx="537">
                  <c:v>43599</c:v>
                </c:pt>
                <c:pt idx="538">
                  <c:v>43600</c:v>
                </c:pt>
                <c:pt idx="539">
                  <c:v>43601</c:v>
                </c:pt>
                <c:pt idx="540">
                  <c:v>43602</c:v>
                </c:pt>
                <c:pt idx="541">
                  <c:v>43603</c:v>
                </c:pt>
                <c:pt idx="542">
                  <c:v>43604</c:v>
                </c:pt>
                <c:pt idx="543">
                  <c:v>43605</c:v>
                </c:pt>
                <c:pt idx="544">
                  <c:v>43606</c:v>
                </c:pt>
                <c:pt idx="545">
                  <c:v>43607</c:v>
                </c:pt>
                <c:pt idx="546">
                  <c:v>43608</c:v>
                </c:pt>
                <c:pt idx="547">
                  <c:v>43609</c:v>
                </c:pt>
                <c:pt idx="548">
                  <c:v>43610</c:v>
                </c:pt>
                <c:pt idx="549">
                  <c:v>43611</c:v>
                </c:pt>
                <c:pt idx="550">
                  <c:v>43612</c:v>
                </c:pt>
                <c:pt idx="551">
                  <c:v>43613</c:v>
                </c:pt>
                <c:pt idx="552">
                  <c:v>43614</c:v>
                </c:pt>
                <c:pt idx="553">
                  <c:v>43615</c:v>
                </c:pt>
                <c:pt idx="554">
                  <c:v>43616</c:v>
                </c:pt>
                <c:pt idx="555">
                  <c:v>43617</c:v>
                </c:pt>
                <c:pt idx="556">
                  <c:v>43618</c:v>
                </c:pt>
                <c:pt idx="557">
                  <c:v>43619</c:v>
                </c:pt>
                <c:pt idx="558">
                  <c:v>43620</c:v>
                </c:pt>
                <c:pt idx="559">
                  <c:v>43621</c:v>
                </c:pt>
                <c:pt idx="560">
                  <c:v>43622</c:v>
                </c:pt>
                <c:pt idx="561">
                  <c:v>43623</c:v>
                </c:pt>
                <c:pt idx="562">
                  <c:v>43624</c:v>
                </c:pt>
                <c:pt idx="563">
                  <c:v>43625</c:v>
                </c:pt>
                <c:pt idx="564">
                  <c:v>43626</c:v>
                </c:pt>
                <c:pt idx="565">
                  <c:v>43627</c:v>
                </c:pt>
                <c:pt idx="566">
                  <c:v>43628</c:v>
                </c:pt>
                <c:pt idx="567">
                  <c:v>43629</c:v>
                </c:pt>
                <c:pt idx="568">
                  <c:v>43630</c:v>
                </c:pt>
                <c:pt idx="569">
                  <c:v>43631</c:v>
                </c:pt>
                <c:pt idx="570">
                  <c:v>43632</c:v>
                </c:pt>
                <c:pt idx="571">
                  <c:v>43633</c:v>
                </c:pt>
                <c:pt idx="572">
                  <c:v>43634</c:v>
                </c:pt>
                <c:pt idx="573">
                  <c:v>43635</c:v>
                </c:pt>
                <c:pt idx="574">
                  <c:v>43636</c:v>
                </c:pt>
                <c:pt idx="575">
                  <c:v>43637</c:v>
                </c:pt>
                <c:pt idx="576">
                  <c:v>43638</c:v>
                </c:pt>
                <c:pt idx="577">
                  <c:v>43639</c:v>
                </c:pt>
                <c:pt idx="578">
                  <c:v>43640</c:v>
                </c:pt>
                <c:pt idx="579">
                  <c:v>43641</c:v>
                </c:pt>
                <c:pt idx="580">
                  <c:v>43642</c:v>
                </c:pt>
                <c:pt idx="581">
                  <c:v>43643</c:v>
                </c:pt>
                <c:pt idx="582">
                  <c:v>43644</c:v>
                </c:pt>
                <c:pt idx="583">
                  <c:v>43645</c:v>
                </c:pt>
                <c:pt idx="584">
                  <c:v>43646</c:v>
                </c:pt>
                <c:pt idx="585">
                  <c:v>43647</c:v>
                </c:pt>
                <c:pt idx="586">
                  <c:v>43648</c:v>
                </c:pt>
                <c:pt idx="587">
                  <c:v>43649</c:v>
                </c:pt>
                <c:pt idx="588">
                  <c:v>43650</c:v>
                </c:pt>
                <c:pt idx="589">
                  <c:v>43651</c:v>
                </c:pt>
                <c:pt idx="590">
                  <c:v>43652</c:v>
                </c:pt>
                <c:pt idx="591">
                  <c:v>43653</c:v>
                </c:pt>
                <c:pt idx="592">
                  <c:v>43654</c:v>
                </c:pt>
                <c:pt idx="593">
                  <c:v>43655</c:v>
                </c:pt>
                <c:pt idx="594">
                  <c:v>43656</c:v>
                </c:pt>
                <c:pt idx="595">
                  <c:v>43657</c:v>
                </c:pt>
                <c:pt idx="596">
                  <c:v>43658</c:v>
                </c:pt>
                <c:pt idx="597">
                  <c:v>43659</c:v>
                </c:pt>
                <c:pt idx="598">
                  <c:v>43660</c:v>
                </c:pt>
                <c:pt idx="599">
                  <c:v>43661</c:v>
                </c:pt>
                <c:pt idx="600">
                  <c:v>43662</c:v>
                </c:pt>
                <c:pt idx="601">
                  <c:v>43663</c:v>
                </c:pt>
                <c:pt idx="602">
                  <c:v>43664</c:v>
                </c:pt>
                <c:pt idx="603">
                  <c:v>43665</c:v>
                </c:pt>
                <c:pt idx="604">
                  <c:v>43666</c:v>
                </c:pt>
                <c:pt idx="605">
                  <c:v>43667</c:v>
                </c:pt>
                <c:pt idx="606">
                  <c:v>43668</c:v>
                </c:pt>
                <c:pt idx="607">
                  <c:v>43669</c:v>
                </c:pt>
                <c:pt idx="608">
                  <c:v>43670</c:v>
                </c:pt>
                <c:pt idx="609">
                  <c:v>43671</c:v>
                </c:pt>
                <c:pt idx="610">
                  <c:v>43672</c:v>
                </c:pt>
                <c:pt idx="611">
                  <c:v>43673</c:v>
                </c:pt>
                <c:pt idx="612">
                  <c:v>43674</c:v>
                </c:pt>
                <c:pt idx="613">
                  <c:v>43675</c:v>
                </c:pt>
                <c:pt idx="614">
                  <c:v>43676</c:v>
                </c:pt>
                <c:pt idx="615">
                  <c:v>43677</c:v>
                </c:pt>
                <c:pt idx="616">
                  <c:v>43678</c:v>
                </c:pt>
                <c:pt idx="617">
                  <c:v>43679</c:v>
                </c:pt>
                <c:pt idx="618">
                  <c:v>43680</c:v>
                </c:pt>
                <c:pt idx="619">
                  <c:v>43681</c:v>
                </c:pt>
                <c:pt idx="620">
                  <c:v>43682</c:v>
                </c:pt>
                <c:pt idx="621">
                  <c:v>43683</c:v>
                </c:pt>
                <c:pt idx="622">
                  <c:v>43684</c:v>
                </c:pt>
                <c:pt idx="623">
                  <c:v>43685</c:v>
                </c:pt>
                <c:pt idx="624">
                  <c:v>43686</c:v>
                </c:pt>
                <c:pt idx="625">
                  <c:v>43687</c:v>
                </c:pt>
                <c:pt idx="626">
                  <c:v>43688</c:v>
                </c:pt>
                <c:pt idx="627">
                  <c:v>43689</c:v>
                </c:pt>
                <c:pt idx="628">
                  <c:v>43690</c:v>
                </c:pt>
                <c:pt idx="629">
                  <c:v>43691</c:v>
                </c:pt>
                <c:pt idx="630">
                  <c:v>43692</c:v>
                </c:pt>
                <c:pt idx="631">
                  <c:v>43693</c:v>
                </c:pt>
                <c:pt idx="632">
                  <c:v>43694</c:v>
                </c:pt>
                <c:pt idx="633">
                  <c:v>43695</c:v>
                </c:pt>
                <c:pt idx="634">
                  <c:v>43696</c:v>
                </c:pt>
                <c:pt idx="635">
                  <c:v>43697</c:v>
                </c:pt>
                <c:pt idx="636">
                  <c:v>43698</c:v>
                </c:pt>
                <c:pt idx="637">
                  <c:v>43699</c:v>
                </c:pt>
                <c:pt idx="638">
                  <c:v>43700</c:v>
                </c:pt>
                <c:pt idx="639">
                  <c:v>43701</c:v>
                </c:pt>
                <c:pt idx="640">
                  <c:v>43702</c:v>
                </c:pt>
                <c:pt idx="641">
                  <c:v>43703</c:v>
                </c:pt>
                <c:pt idx="642">
                  <c:v>43704</c:v>
                </c:pt>
                <c:pt idx="643">
                  <c:v>43705</c:v>
                </c:pt>
                <c:pt idx="644">
                  <c:v>43706</c:v>
                </c:pt>
                <c:pt idx="645">
                  <c:v>43707</c:v>
                </c:pt>
                <c:pt idx="646">
                  <c:v>43708</c:v>
                </c:pt>
                <c:pt idx="647">
                  <c:v>43709</c:v>
                </c:pt>
                <c:pt idx="648">
                  <c:v>43710</c:v>
                </c:pt>
                <c:pt idx="649">
                  <c:v>43711</c:v>
                </c:pt>
                <c:pt idx="650">
                  <c:v>43712</c:v>
                </c:pt>
                <c:pt idx="651">
                  <c:v>43713</c:v>
                </c:pt>
                <c:pt idx="652">
                  <c:v>43714</c:v>
                </c:pt>
                <c:pt idx="653">
                  <c:v>43715</c:v>
                </c:pt>
                <c:pt idx="654">
                  <c:v>43716</c:v>
                </c:pt>
                <c:pt idx="655">
                  <c:v>43717</c:v>
                </c:pt>
                <c:pt idx="656">
                  <c:v>43718</c:v>
                </c:pt>
                <c:pt idx="657">
                  <c:v>43719</c:v>
                </c:pt>
                <c:pt idx="658">
                  <c:v>43720</c:v>
                </c:pt>
                <c:pt idx="659">
                  <c:v>43721</c:v>
                </c:pt>
                <c:pt idx="660">
                  <c:v>43722</c:v>
                </c:pt>
                <c:pt idx="661">
                  <c:v>43723</c:v>
                </c:pt>
                <c:pt idx="662">
                  <c:v>43724</c:v>
                </c:pt>
                <c:pt idx="663">
                  <c:v>43725</c:v>
                </c:pt>
                <c:pt idx="664">
                  <c:v>43726</c:v>
                </c:pt>
                <c:pt idx="665">
                  <c:v>43727</c:v>
                </c:pt>
                <c:pt idx="666">
                  <c:v>43728</c:v>
                </c:pt>
                <c:pt idx="667">
                  <c:v>43729</c:v>
                </c:pt>
                <c:pt idx="668">
                  <c:v>43730</c:v>
                </c:pt>
                <c:pt idx="669">
                  <c:v>43731</c:v>
                </c:pt>
                <c:pt idx="670">
                  <c:v>43732</c:v>
                </c:pt>
                <c:pt idx="671">
                  <c:v>43733</c:v>
                </c:pt>
                <c:pt idx="672">
                  <c:v>43734</c:v>
                </c:pt>
                <c:pt idx="673">
                  <c:v>43735</c:v>
                </c:pt>
                <c:pt idx="674">
                  <c:v>43736</c:v>
                </c:pt>
                <c:pt idx="675">
                  <c:v>43737</c:v>
                </c:pt>
                <c:pt idx="676">
                  <c:v>43738</c:v>
                </c:pt>
                <c:pt idx="677">
                  <c:v>43739</c:v>
                </c:pt>
                <c:pt idx="678">
                  <c:v>43740</c:v>
                </c:pt>
                <c:pt idx="679">
                  <c:v>43741</c:v>
                </c:pt>
                <c:pt idx="680">
                  <c:v>43742</c:v>
                </c:pt>
                <c:pt idx="681">
                  <c:v>43743</c:v>
                </c:pt>
                <c:pt idx="682">
                  <c:v>43744</c:v>
                </c:pt>
                <c:pt idx="683">
                  <c:v>43745</c:v>
                </c:pt>
                <c:pt idx="684">
                  <c:v>43746</c:v>
                </c:pt>
                <c:pt idx="685">
                  <c:v>43747</c:v>
                </c:pt>
                <c:pt idx="686">
                  <c:v>43748</c:v>
                </c:pt>
                <c:pt idx="687">
                  <c:v>43749</c:v>
                </c:pt>
                <c:pt idx="688">
                  <c:v>43750</c:v>
                </c:pt>
                <c:pt idx="689">
                  <c:v>43751</c:v>
                </c:pt>
                <c:pt idx="690">
                  <c:v>43752</c:v>
                </c:pt>
                <c:pt idx="691">
                  <c:v>43753</c:v>
                </c:pt>
                <c:pt idx="692">
                  <c:v>43754</c:v>
                </c:pt>
                <c:pt idx="693">
                  <c:v>43755</c:v>
                </c:pt>
                <c:pt idx="694">
                  <c:v>43756</c:v>
                </c:pt>
                <c:pt idx="695">
                  <c:v>43757</c:v>
                </c:pt>
                <c:pt idx="696">
                  <c:v>43758</c:v>
                </c:pt>
                <c:pt idx="697">
                  <c:v>43759</c:v>
                </c:pt>
                <c:pt idx="698">
                  <c:v>43760</c:v>
                </c:pt>
                <c:pt idx="699">
                  <c:v>43761</c:v>
                </c:pt>
                <c:pt idx="700">
                  <c:v>43762</c:v>
                </c:pt>
                <c:pt idx="701">
                  <c:v>43763</c:v>
                </c:pt>
                <c:pt idx="702">
                  <c:v>43764</c:v>
                </c:pt>
                <c:pt idx="703">
                  <c:v>43765</c:v>
                </c:pt>
                <c:pt idx="704">
                  <c:v>43766</c:v>
                </c:pt>
                <c:pt idx="705">
                  <c:v>43767</c:v>
                </c:pt>
                <c:pt idx="706">
                  <c:v>43768</c:v>
                </c:pt>
                <c:pt idx="707">
                  <c:v>43769</c:v>
                </c:pt>
                <c:pt idx="708">
                  <c:v>43770</c:v>
                </c:pt>
                <c:pt idx="709">
                  <c:v>43771</c:v>
                </c:pt>
                <c:pt idx="710">
                  <c:v>43772</c:v>
                </c:pt>
                <c:pt idx="711">
                  <c:v>43773</c:v>
                </c:pt>
                <c:pt idx="712">
                  <c:v>43774</c:v>
                </c:pt>
                <c:pt idx="713">
                  <c:v>43775</c:v>
                </c:pt>
                <c:pt idx="714">
                  <c:v>43776</c:v>
                </c:pt>
                <c:pt idx="715">
                  <c:v>43777</c:v>
                </c:pt>
                <c:pt idx="716">
                  <c:v>43778</c:v>
                </c:pt>
                <c:pt idx="717">
                  <c:v>43779</c:v>
                </c:pt>
                <c:pt idx="718">
                  <c:v>43780</c:v>
                </c:pt>
                <c:pt idx="719">
                  <c:v>43781</c:v>
                </c:pt>
                <c:pt idx="720">
                  <c:v>43782</c:v>
                </c:pt>
                <c:pt idx="721">
                  <c:v>43783</c:v>
                </c:pt>
                <c:pt idx="722">
                  <c:v>43784</c:v>
                </c:pt>
                <c:pt idx="723">
                  <c:v>43785</c:v>
                </c:pt>
                <c:pt idx="724">
                  <c:v>43786</c:v>
                </c:pt>
                <c:pt idx="725">
                  <c:v>43787</c:v>
                </c:pt>
                <c:pt idx="726">
                  <c:v>43788</c:v>
                </c:pt>
                <c:pt idx="727">
                  <c:v>43789</c:v>
                </c:pt>
                <c:pt idx="728">
                  <c:v>43790</c:v>
                </c:pt>
                <c:pt idx="729">
                  <c:v>43791</c:v>
                </c:pt>
              </c:numCache>
            </c:numRef>
          </c:cat>
          <c:val>
            <c:numRef>
              <c:f>'איור 7 נתונים'!$D$4:$D$5000</c:f>
              <c:numCache>
                <c:formatCode>0.00</c:formatCode>
                <c:ptCount val="4997"/>
                <c:pt idx="0">
                  <c:v>2.3187000000000002</c:v>
                </c:pt>
                <c:pt idx="1">
                  <c:v>2.3418000000000001</c:v>
                </c:pt>
                <c:pt idx="2">
                  <c:v>2.3418000000000001</c:v>
                </c:pt>
                <c:pt idx="3">
                  <c:v>2.3418000000000001</c:v>
                </c:pt>
                <c:pt idx="4">
                  <c:v>2.3277000000000001</c:v>
                </c:pt>
                <c:pt idx="5">
                  <c:v>2.3277000000000001</c:v>
                </c:pt>
                <c:pt idx="6">
                  <c:v>2.3881999999999999</c:v>
                </c:pt>
                <c:pt idx="7">
                  <c:v>2.4097</c:v>
                </c:pt>
                <c:pt idx="8">
                  <c:v>2.3614999999999999</c:v>
                </c:pt>
                <c:pt idx="9">
                  <c:v>2.3614999999999999</c:v>
                </c:pt>
                <c:pt idx="10">
                  <c:v>2.3614999999999999</c:v>
                </c:pt>
                <c:pt idx="11">
                  <c:v>2.3723000000000001</c:v>
                </c:pt>
                <c:pt idx="12">
                  <c:v>2.3509000000000002</c:v>
                </c:pt>
                <c:pt idx="13">
                  <c:v>2.3384999999999998</c:v>
                </c:pt>
                <c:pt idx="14">
                  <c:v>2.3633999999999999</c:v>
                </c:pt>
                <c:pt idx="15">
                  <c:v>2.3759999999999999</c:v>
                </c:pt>
                <c:pt idx="16">
                  <c:v>2.3759999999999999</c:v>
                </c:pt>
                <c:pt idx="17">
                  <c:v>2.3759999999999999</c:v>
                </c:pt>
                <c:pt idx="18">
                  <c:v>2.3885999999999998</c:v>
                </c:pt>
                <c:pt idx="19">
                  <c:v>2.4011</c:v>
                </c:pt>
                <c:pt idx="20">
                  <c:v>2.3422000000000001</c:v>
                </c:pt>
                <c:pt idx="21">
                  <c:v>2.3492999999999999</c:v>
                </c:pt>
                <c:pt idx="22">
                  <c:v>2.3530000000000002</c:v>
                </c:pt>
                <c:pt idx="23">
                  <c:v>2.3530000000000002</c:v>
                </c:pt>
                <c:pt idx="24">
                  <c:v>2.3530000000000002</c:v>
                </c:pt>
                <c:pt idx="25">
                  <c:v>2.3942000000000001</c:v>
                </c:pt>
                <c:pt idx="26">
                  <c:v>2.4643999999999999</c:v>
                </c:pt>
                <c:pt idx="27">
                  <c:v>2.4969999999999999</c:v>
                </c:pt>
                <c:pt idx="28">
                  <c:v>2.4826000000000001</c:v>
                </c:pt>
                <c:pt idx="29">
                  <c:v>2.4809999999999999</c:v>
                </c:pt>
                <c:pt idx="30">
                  <c:v>2.4809999999999999</c:v>
                </c:pt>
                <c:pt idx="31">
                  <c:v>2.4809999999999999</c:v>
                </c:pt>
                <c:pt idx="32">
                  <c:v>2.4809999999999999</c:v>
                </c:pt>
                <c:pt idx="33">
                  <c:v>2.4756</c:v>
                </c:pt>
                <c:pt idx="34">
                  <c:v>2.4106999999999998</c:v>
                </c:pt>
                <c:pt idx="35">
                  <c:v>2.4304999999999999</c:v>
                </c:pt>
                <c:pt idx="36">
                  <c:v>2.4054000000000002</c:v>
                </c:pt>
                <c:pt idx="37">
                  <c:v>2.4054000000000002</c:v>
                </c:pt>
                <c:pt idx="38">
                  <c:v>2.4054000000000002</c:v>
                </c:pt>
                <c:pt idx="39">
                  <c:v>2.4054000000000002</c:v>
                </c:pt>
                <c:pt idx="40">
                  <c:v>2.4632999999999998</c:v>
                </c:pt>
                <c:pt idx="41">
                  <c:v>2.4470999999999998</c:v>
                </c:pt>
                <c:pt idx="42">
                  <c:v>2.4525000000000001</c:v>
                </c:pt>
                <c:pt idx="43">
                  <c:v>2.4763000000000002</c:v>
                </c:pt>
                <c:pt idx="44">
                  <c:v>2.4763000000000002</c:v>
                </c:pt>
                <c:pt idx="45">
                  <c:v>2.4763000000000002</c:v>
                </c:pt>
                <c:pt idx="46">
                  <c:v>2.48</c:v>
                </c:pt>
                <c:pt idx="47">
                  <c:v>2.5529999999999999</c:v>
                </c:pt>
                <c:pt idx="48">
                  <c:v>2.5568</c:v>
                </c:pt>
                <c:pt idx="49">
                  <c:v>2.5367000000000002</c:v>
                </c:pt>
                <c:pt idx="50">
                  <c:v>2.5461999999999998</c:v>
                </c:pt>
                <c:pt idx="51">
                  <c:v>2.5461999999999998</c:v>
                </c:pt>
                <c:pt idx="52">
                  <c:v>2.5461999999999998</c:v>
                </c:pt>
                <c:pt idx="53">
                  <c:v>2.5461999999999998</c:v>
                </c:pt>
                <c:pt idx="54">
                  <c:v>2.5371000000000001</c:v>
                </c:pt>
                <c:pt idx="55">
                  <c:v>2.5903999999999998</c:v>
                </c:pt>
                <c:pt idx="56">
                  <c:v>2.6255999999999999</c:v>
                </c:pt>
                <c:pt idx="57">
                  <c:v>2.6591999999999998</c:v>
                </c:pt>
                <c:pt idx="58">
                  <c:v>2.6591999999999998</c:v>
                </c:pt>
                <c:pt idx="59">
                  <c:v>2.6591999999999998</c:v>
                </c:pt>
                <c:pt idx="60">
                  <c:v>2.65</c:v>
                </c:pt>
                <c:pt idx="61">
                  <c:v>2.6131000000000002</c:v>
                </c:pt>
                <c:pt idx="62">
                  <c:v>2.6465000000000001</c:v>
                </c:pt>
                <c:pt idx="63">
                  <c:v>2.617</c:v>
                </c:pt>
                <c:pt idx="64">
                  <c:v>2.6598999999999999</c:v>
                </c:pt>
                <c:pt idx="65">
                  <c:v>2.6598999999999999</c:v>
                </c:pt>
                <c:pt idx="66">
                  <c:v>2.6598999999999999</c:v>
                </c:pt>
                <c:pt idx="67">
                  <c:v>2.6936</c:v>
                </c:pt>
                <c:pt idx="68">
                  <c:v>2.7199</c:v>
                </c:pt>
                <c:pt idx="69">
                  <c:v>2.7050000000000001</c:v>
                </c:pt>
                <c:pt idx="70">
                  <c:v>2.7896000000000001</c:v>
                </c:pt>
                <c:pt idx="71">
                  <c:v>2.8411</c:v>
                </c:pt>
                <c:pt idx="72">
                  <c:v>2.8411</c:v>
                </c:pt>
                <c:pt idx="73">
                  <c:v>2.8411</c:v>
                </c:pt>
                <c:pt idx="74">
                  <c:v>2.7056</c:v>
                </c:pt>
                <c:pt idx="75">
                  <c:v>2.8016000000000001</c:v>
                </c:pt>
                <c:pt idx="76">
                  <c:v>2.8359000000000001</c:v>
                </c:pt>
                <c:pt idx="77">
                  <c:v>2.8239999999999998</c:v>
                </c:pt>
                <c:pt idx="78">
                  <c:v>2.8512</c:v>
                </c:pt>
                <c:pt idx="79">
                  <c:v>2.8512</c:v>
                </c:pt>
                <c:pt idx="80">
                  <c:v>2.8512</c:v>
                </c:pt>
                <c:pt idx="81">
                  <c:v>2.8584999999999998</c:v>
                </c:pt>
                <c:pt idx="82">
                  <c:v>2.8294000000000001</c:v>
                </c:pt>
                <c:pt idx="83">
                  <c:v>2.9022000000000001</c:v>
                </c:pt>
                <c:pt idx="84">
                  <c:v>2.9095</c:v>
                </c:pt>
                <c:pt idx="85">
                  <c:v>2.8748999999999998</c:v>
                </c:pt>
                <c:pt idx="86">
                  <c:v>2.8748999999999998</c:v>
                </c:pt>
                <c:pt idx="87">
                  <c:v>2.8748999999999998</c:v>
                </c:pt>
                <c:pt idx="88">
                  <c:v>2.8748999999999998</c:v>
                </c:pt>
                <c:pt idx="89">
                  <c:v>2.8896000000000002</c:v>
                </c:pt>
                <c:pt idx="90">
                  <c:v>2.95</c:v>
                </c:pt>
                <c:pt idx="91">
                  <c:v>2.9207000000000001</c:v>
                </c:pt>
                <c:pt idx="92">
                  <c:v>2.8660000000000001</c:v>
                </c:pt>
                <c:pt idx="93">
                  <c:v>2.8660000000000001</c:v>
                </c:pt>
                <c:pt idx="94">
                  <c:v>2.8660000000000001</c:v>
                </c:pt>
                <c:pt idx="95">
                  <c:v>2.8622999999999998</c:v>
                </c:pt>
                <c:pt idx="96">
                  <c:v>2.8934000000000002</c:v>
                </c:pt>
                <c:pt idx="97">
                  <c:v>2.8605999999999998</c:v>
                </c:pt>
                <c:pt idx="98">
                  <c:v>2.8077999999999999</c:v>
                </c:pt>
                <c:pt idx="99">
                  <c:v>2.8643000000000001</c:v>
                </c:pt>
                <c:pt idx="100">
                  <c:v>2.8643000000000001</c:v>
                </c:pt>
                <c:pt idx="101">
                  <c:v>2.8643000000000001</c:v>
                </c:pt>
                <c:pt idx="102">
                  <c:v>2.8807999999999998</c:v>
                </c:pt>
                <c:pt idx="103">
                  <c:v>2.8862999999999999</c:v>
                </c:pt>
                <c:pt idx="104">
                  <c:v>2.8826999999999998</c:v>
                </c:pt>
                <c:pt idx="105">
                  <c:v>2.8571</c:v>
                </c:pt>
                <c:pt idx="106">
                  <c:v>2.8938000000000001</c:v>
                </c:pt>
                <c:pt idx="107">
                  <c:v>2.8938000000000001</c:v>
                </c:pt>
                <c:pt idx="108">
                  <c:v>2.8938000000000001</c:v>
                </c:pt>
                <c:pt idx="109">
                  <c:v>2.8681000000000001</c:v>
                </c:pt>
                <c:pt idx="110">
                  <c:v>2.8426</c:v>
                </c:pt>
                <c:pt idx="111">
                  <c:v>2.8170000000000002</c:v>
                </c:pt>
                <c:pt idx="112">
                  <c:v>2.8279999999999998</c:v>
                </c:pt>
                <c:pt idx="113">
                  <c:v>2.8445</c:v>
                </c:pt>
                <c:pt idx="114">
                  <c:v>2.8445</c:v>
                </c:pt>
                <c:pt idx="115">
                  <c:v>2.8445</c:v>
                </c:pt>
                <c:pt idx="116">
                  <c:v>2.8555000000000001</c:v>
                </c:pt>
                <c:pt idx="117">
                  <c:v>2.8959000000000001</c:v>
                </c:pt>
                <c:pt idx="118">
                  <c:v>2.883</c:v>
                </c:pt>
                <c:pt idx="119">
                  <c:v>2.8243999999999998</c:v>
                </c:pt>
                <c:pt idx="120">
                  <c:v>2.8134999999999999</c:v>
                </c:pt>
                <c:pt idx="121">
                  <c:v>2.8134999999999999</c:v>
                </c:pt>
                <c:pt idx="122">
                  <c:v>2.8134999999999999</c:v>
                </c:pt>
                <c:pt idx="123">
                  <c:v>2.8519999999999999</c:v>
                </c:pt>
                <c:pt idx="124">
                  <c:v>2.7753000000000001</c:v>
                </c:pt>
                <c:pt idx="125">
                  <c:v>2.7806999999999999</c:v>
                </c:pt>
                <c:pt idx="126">
                  <c:v>2.7389000000000001</c:v>
                </c:pt>
                <c:pt idx="127">
                  <c:v>2.7389000000000001</c:v>
                </c:pt>
                <c:pt idx="128">
                  <c:v>2.7389000000000001</c:v>
                </c:pt>
                <c:pt idx="129">
                  <c:v>2.7389000000000001</c:v>
                </c:pt>
                <c:pt idx="130">
                  <c:v>2.7298</c:v>
                </c:pt>
                <c:pt idx="131">
                  <c:v>2.7753000000000001</c:v>
                </c:pt>
                <c:pt idx="132">
                  <c:v>2.8027000000000002</c:v>
                </c:pt>
                <c:pt idx="133">
                  <c:v>2.8319999999999999</c:v>
                </c:pt>
                <c:pt idx="134">
                  <c:v>2.7734999999999999</c:v>
                </c:pt>
                <c:pt idx="135">
                  <c:v>2.7734999999999999</c:v>
                </c:pt>
                <c:pt idx="136">
                  <c:v>2.7734999999999999</c:v>
                </c:pt>
                <c:pt idx="137">
                  <c:v>2.7789999999999999</c:v>
                </c:pt>
                <c:pt idx="138">
                  <c:v>2.8008999999999999</c:v>
                </c:pt>
                <c:pt idx="139">
                  <c:v>2.7808000000000002</c:v>
                </c:pt>
                <c:pt idx="140">
                  <c:v>2.8357999999999999</c:v>
                </c:pt>
                <c:pt idx="141">
                  <c:v>2.8267000000000002</c:v>
                </c:pt>
                <c:pt idx="142">
                  <c:v>2.8267000000000002</c:v>
                </c:pt>
                <c:pt idx="143">
                  <c:v>2.8267000000000002</c:v>
                </c:pt>
                <c:pt idx="144">
                  <c:v>2.8267000000000002</c:v>
                </c:pt>
                <c:pt idx="145">
                  <c:v>2.8285</c:v>
                </c:pt>
                <c:pt idx="146">
                  <c:v>2.8727999999999998</c:v>
                </c:pt>
                <c:pt idx="147">
                  <c:v>2.9098000000000002</c:v>
                </c:pt>
                <c:pt idx="148">
                  <c:v>2.9601999999999999</c:v>
                </c:pt>
                <c:pt idx="149">
                  <c:v>2.9601999999999999</c:v>
                </c:pt>
                <c:pt idx="150">
                  <c:v>2.9601999999999999</c:v>
                </c:pt>
                <c:pt idx="151">
                  <c:v>2.9752000000000001</c:v>
                </c:pt>
                <c:pt idx="152">
                  <c:v>2.9994999999999998</c:v>
                </c:pt>
                <c:pt idx="153">
                  <c:v>3.0259</c:v>
                </c:pt>
                <c:pt idx="154">
                  <c:v>2.9809000000000001</c:v>
                </c:pt>
                <c:pt idx="155">
                  <c:v>2.9567999999999999</c:v>
                </c:pt>
                <c:pt idx="156">
                  <c:v>2.9567999999999999</c:v>
                </c:pt>
                <c:pt idx="157">
                  <c:v>2.9567999999999999</c:v>
                </c:pt>
                <c:pt idx="158">
                  <c:v>2.9531000000000001</c:v>
                </c:pt>
                <c:pt idx="159">
                  <c:v>2.9643999999999999</c:v>
                </c:pt>
                <c:pt idx="160">
                  <c:v>2.9662999999999999</c:v>
                </c:pt>
                <c:pt idx="161">
                  <c:v>2.9458000000000002</c:v>
                </c:pt>
                <c:pt idx="162">
                  <c:v>2.9497</c:v>
                </c:pt>
                <c:pt idx="163">
                  <c:v>2.9497</c:v>
                </c:pt>
                <c:pt idx="164">
                  <c:v>2.9497</c:v>
                </c:pt>
                <c:pt idx="165">
                  <c:v>2.9497</c:v>
                </c:pt>
                <c:pt idx="166">
                  <c:v>2.976</c:v>
                </c:pt>
                <c:pt idx="167">
                  <c:v>3.0042</c:v>
                </c:pt>
                <c:pt idx="168">
                  <c:v>2.9622000000000002</c:v>
                </c:pt>
                <c:pt idx="169">
                  <c:v>2.9695</c:v>
                </c:pt>
                <c:pt idx="170">
                  <c:v>2.9695</c:v>
                </c:pt>
                <c:pt idx="171">
                  <c:v>2.9695</c:v>
                </c:pt>
                <c:pt idx="172">
                  <c:v>3.0024000000000002</c:v>
                </c:pt>
                <c:pt idx="173">
                  <c:v>3.0722999999999998</c:v>
                </c:pt>
                <c:pt idx="174">
                  <c:v>3.0964</c:v>
                </c:pt>
                <c:pt idx="175">
                  <c:v>3.1112000000000002</c:v>
                </c:pt>
                <c:pt idx="176">
                  <c:v>3.0558999999999998</c:v>
                </c:pt>
                <c:pt idx="177">
                  <c:v>3.0558999999999998</c:v>
                </c:pt>
                <c:pt idx="178">
                  <c:v>3.0558999999999998</c:v>
                </c:pt>
                <c:pt idx="179">
                  <c:v>3.0596000000000001</c:v>
                </c:pt>
                <c:pt idx="180">
                  <c:v>3.0596999999999999</c:v>
                </c:pt>
                <c:pt idx="181">
                  <c:v>2.9935</c:v>
                </c:pt>
                <c:pt idx="182">
                  <c:v>2.9769999999999999</c:v>
                </c:pt>
                <c:pt idx="183">
                  <c:v>2.9312999999999998</c:v>
                </c:pt>
                <c:pt idx="184">
                  <c:v>2.9312999999999998</c:v>
                </c:pt>
                <c:pt idx="185">
                  <c:v>2.9312999999999998</c:v>
                </c:pt>
                <c:pt idx="186">
                  <c:v>2.9312999999999998</c:v>
                </c:pt>
                <c:pt idx="187">
                  <c:v>2.7810000000000001</c:v>
                </c:pt>
                <c:pt idx="188">
                  <c:v>2.855</c:v>
                </c:pt>
                <c:pt idx="189">
                  <c:v>2.8586</c:v>
                </c:pt>
                <c:pt idx="190">
                  <c:v>2.9022000000000001</c:v>
                </c:pt>
                <c:pt idx="191">
                  <c:v>2.9022000000000001</c:v>
                </c:pt>
                <c:pt idx="192">
                  <c:v>2.9022000000000001</c:v>
                </c:pt>
                <c:pt idx="193">
                  <c:v>2.9424000000000001</c:v>
                </c:pt>
                <c:pt idx="194">
                  <c:v>2.9277000000000002</c:v>
                </c:pt>
                <c:pt idx="195">
                  <c:v>2.9716999999999998</c:v>
                </c:pt>
                <c:pt idx="196">
                  <c:v>2.9203999999999999</c:v>
                </c:pt>
                <c:pt idx="197">
                  <c:v>2.9460999999999999</c:v>
                </c:pt>
                <c:pt idx="198">
                  <c:v>2.9460999999999999</c:v>
                </c:pt>
                <c:pt idx="199">
                  <c:v>2.9460999999999999</c:v>
                </c:pt>
                <c:pt idx="200">
                  <c:v>2.9516</c:v>
                </c:pt>
                <c:pt idx="201">
                  <c:v>2.9607999999999999</c:v>
                </c:pt>
                <c:pt idx="202">
                  <c:v>2.9662999999999999</c:v>
                </c:pt>
                <c:pt idx="203">
                  <c:v>2.9350999999999998</c:v>
                </c:pt>
                <c:pt idx="204">
                  <c:v>2.9205000000000001</c:v>
                </c:pt>
                <c:pt idx="205">
                  <c:v>2.9205000000000001</c:v>
                </c:pt>
                <c:pt idx="206">
                  <c:v>2.9205000000000001</c:v>
                </c:pt>
                <c:pt idx="207">
                  <c:v>2.9169</c:v>
                </c:pt>
                <c:pt idx="208">
                  <c:v>2.8967000000000001</c:v>
                </c:pt>
                <c:pt idx="209">
                  <c:v>2.9388999999999998</c:v>
                </c:pt>
                <c:pt idx="210">
                  <c:v>2.8967000000000001</c:v>
                </c:pt>
                <c:pt idx="211">
                  <c:v>2.8948999999999998</c:v>
                </c:pt>
                <c:pt idx="212">
                  <c:v>2.8948999999999998</c:v>
                </c:pt>
                <c:pt idx="213">
                  <c:v>2.8948999999999998</c:v>
                </c:pt>
                <c:pt idx="214">
                  <c:v>2.8803000000000001</c:v>
                </c:pt>
                <c:pt idx="215">
                  <c:v>2.8765999999999998</c:v>
                </c:pt>
                <c:pt idx="216">
                  <c:v>2.8256000000000001</c:v>
                </c:pt>
                <c:pt idx="217">
                  <c:v>2.8365</c:v>
                </c:pt>
                <c:pt idx="218">
                  <c:v>2.8601000000000001</c:v>
                </c:pt>
                <c:pt idx="219">
                  <c:v>2.8601000000000001</c:v>
                </c:pt>
                <c:pt idx="220">
                  <c:v>2.8601000000000001</c:v>
                </c:pt>
                <c:pt idx="221">
                  <c:v>2.8711000000000002</c:v>
                </c:pt>
                <c:pt idx="222">
                  <c:v>2.8309000000000002</c:v>
                </c:pt>
                <c:pt idx="223">
                  <c:v>2.8309000000000002</c:v>
                </c:pt>
                <c:pt idx="224">
                  <c:v>2.8290999999999999</c:v>
                </c:pt>
                <c:pt idx="225">
                  <c:v>2.8216999999999999</c:v>
                </c:pt>
                <c:pt idx="226">
                  <c:v>2.8216999999999999</c:v>
                </c:pt>
                <c:pt idx="227">
                  <c:v>2.8216999999999999</c:v>
                </c:pt>
                <c:pt idx="228">
                  <c:v>2.8563999999999998</c:v>
                </c:pt>
                <c:pt idx="229">
                  <c:v>2.8491</c:v>
                </c:pt>
                <c:pt idx="230">
                  <c:v>2.8491</c:v>
                </c:pt>
                <c:pt idx="231">
                  <c:v>2.8454000000000002</c:v>
                </c:pt>
                <c:pt idx="232">
                  <c:v>2.8271000000000002</c:v>
                </c:pt>
                <c:pt idx="233">
                  <c:v>2.8271000000000002</c:v>
                </c:pt>
                <c:pt idx="234">
                  <c:v>2.8271000000000002</c:v>
                </c:pt>
                <c:pt idx="235">
                  <c:v>2.8582000000000001</c:v>
                </c:pt>
                <c:pt idx="236">
                  <c:v>2.86</c:v>
                </c:pt>
                <c:pt idx="237">
                  <c:v>2.8692000000000002</c:v>
                </c:pt>
                <c:pt idx="238">
                  <c:v>2.8380000000000001</c:v>
                </c:pt>
                <c:pt idx="239">
                  <c:v>2.8931</c:v>
                </c:pt>
                <c:pt idx="240">
                  <c:v>2.8931</c:v>
                </c:pt>
                <c:pt idx="241">
                  <c:v>2.8931</c:v>
                </c:pt>
                <c:pt idx="242">
                  <c:v>2.9540999999999999</c:v>
                </c:pt>
                <c:pt idx="243">
                  <c:v>2.9485999999999999</c:v>
                </c:pt>
                <c:pt idx="244">
                  <c:v>2.9746000000000001</c:v>
                </c:pt>
                <c:pt idx="245">
                  <c:v>2.9763999999999999</c:v>
                </c:pt>
                <c:pt idx="246">
                  <c:v>2.9542000000000002</c:v>
                </c:pt>
                <c:pt idx="247">
                  <c:v>2.9542000000000002</c:v>
                </c:pt>
                <c:pt idx="248">
                  <c:v>2.9542000000000002</c:v>
                </c:pt>
                <c:pt idx="249">
                  <c:v>2.9727999999999999</c:v>
                </c:pt>
                <c:pt idx="250">
                  <c:v>2.9598</c:v>
                </c:pt>
                <c:pt idx="251">
                  <c:v>3.0064000000000002</c:v>
                </c:pt>
                <c:pt idx="252">
                  <c:v>2.9859</c:v>
                </c:pt>
                <c:pt idx="253">
                  <c:v>2.9487999999999999</c:v>
                </c:pt>
                <c:pt idx="254">
                  <c:v>2.9487999999999999</c:v>
                </c:pt>
                <c:pt idx="255">
                  <c:v>2.9487999999999999</c:v>
                </c:pt>
                <c:pt idx="256">
                  <c:v>2.9394999999999998</c:v>
                </c:pt>
                <c:pt idx="257">
                  <c:v>2.9729999999999999</c:v>
                </c:pt>
                <c:pt idx="258">
                  <c:v>2.96</c:v>
                </c:pt>
                <c:pt idx="259">
                  <c:v>2.9258000000000002</c:v>
                </c:pt>
                <c:pt idx="260">
                  <c:v>2.8732000000000002</c:v>
                </c:pt>
                <c:pt idx="261">
                  <c:v>2.8732000000000002</c:v>
                </c:pt>
                <c:pt idx="262">
                  <c:v>2.8732000000000002</c:v>
                </c:pt>
                <c:pt idx="263">
                  <c:v>2.8786</c:v>
                </c:pt>
                <c:pt idx="264">
                  <c:v>2.8984999999999999</c:v>
                </c:pt>
                <c:pt idx="265">
                  <c:v>2.8622999999999998</c:v>
                </c:pt>
                <c:pt idx="266">
                  <c:v>2.8658999999999999</c:v>
                </c:pt>
                <c:pt idx="267">
                  <c:v>2.8605</c:v>
                </c:pt>
                <c:pt idx="268">
                  <c:v>2.8605</c:v>
                </c:pt>
                <c:pt idx="269">
                  <c:v>2.8605</c:v>
                </c:pt>
                <c:pt idx="270">
                  <c:v>2.819</c:v>
                </c:pt>
                <c:pt idx="271">
                  <c:v>2.8298000000000001</c:v>
                </c:pt>
                <c:pt idx="272">
                  <c:v>2.8189000000000002</c:v>
                </c:pt>
                <c:pt idx="273">
                  <c:v>2.8260999999999998</c:v>
                </c:pt>
                <c:pt idx="274">
                  <c:v>2.8098000000000001</c:v>
                </c:pt>
                <c:pt idx="275">
                  <c:v>2.8098000000000001</c:v>
                </c:pt>
                <c:pt idx="276">
                  <c:v>2.8098000000000001</c:v>
                </c:pt>
                <c:pt idx="277">
                  <c:v>2.8458999999999999</c:v>
                </c:pt>
                <c:pt idx="278">
                  <c:v>2.8803999999999998</c:v>
                </c:pt>
                <c:pt idx="279">
                  <c:v>2.8839999999999999</c:v>
                </c:pt>
                <c:pt idx="280">
                  <c:v>2.855</c:v>
                </c:pt>
                <c:pt idx="281">
                  <c:v>2.8603999999999998</c:v>
                </c:pt>
                <c:pt idx="282">
                  <c:v>2.8603999999999998</c:v>
                </c:pt>
                <c:pt idx="283">
                  <c:v>2.8603999999999998</c:v>
                </c:pt>
                <c:pt idx="284">
                  <c:v>2.8603999999999998</c:v>
                </c:pt>
                <c:pt idx="285">
                  <c:v>2.8984999999999999</c:v>
                </c:pt>
                <c:pt idx="286">
                  <c:v>2.9022000000000001</c:v>
                </c:pt>
                <c:pt idx="287">
                  <c:v>2.8731</c:v>
                </c:pt>
                <c:pt idx="288">
                  <c:v>2.9388000000000001</c:v>
                </c:pt>
                <c:pt idx="289">
                  <c:v>2.9388000000000001</c:v>
                </c:pt>
                <c:pt idx="290">
                  <c:v>2.9388000000000001</c:v>
                </c:pt>
                <c:pt idx="291">
                  <c:v>2.9314</c:v>
                </c:pt>
                <c:pt idx="292">
                  <c:v>2.9754999999999998</c:v>
                </c:pt>
                <c:pt idx="293">
                  <c:v>2.9626000000000001</c:v>
                </c:pt>
                <c:pt idx="294">
                  <c:v>2.97</c:v>
                </c:pt>
                <c:pt idx="295">
                  <c:v>2.9958999999999998</c:v>
                </c:pt>
                <c:pt idx="296">
                  <c:v>2.9958999999999998</c:v>
                </c:pt>
                <c:pt idx="297">
                  <c:v>2.9958999999999998</c:v>
                </c:pt>
                <c:pt idx="298">
                  <c:v>2.9866999999999999</c:v>
                </c:pt>
                <c:pt idx="299">
                  <c:v>3.0550999999999999</c:v>
                </c:pt>
                <c:pt idx="300">
                  <c:v>3.0626000000000002</c:v>
                </c:pt>
                <c:pt idx="301">
                  <c:v>3.0626000000000002</c:v>
                </c:pt>
                <c:pt idx="302">
                  <c:v>3.0628000000000002</c:v>
                </c:pt>
                <c:pt idx="303">
                  <c:v>3.0628000000000002</c:v>
                </c:pt>
                <c:pt idx="304">
                  <c:v>3.0628000000000002</c:v>
                </c:pt>
                <c:pt idx="305">
                  <c:v>3.0889000000000002</c:v>
                </c:pt>
                <c:pt idx="306">
                  <c:v>3.0964</c:v>
                </c:pt>
                <c:pt idx="307">
                  <c:v>3.048</c:v>
                </c:pt>
                <c:pt idx="308">
                  <c:v>3.0518000000000001</c:v>
                </c:pt>
                <c:pt idx="309">
                  <c:v>3.0611999999999999</c:v>
                </c:pt>
                <c:pt idx="310">
                  <c:v>3.0611999999999999</c:v>
                </c:pt>
                <c:pt idx="311">
                  <c:v>3.0611999999999999</c:v>
                </c:pt>
                <c:pt idx="312">
                  <c:v>3.0836000000000001</c:v>
                </c:pt>
                <c:pt idx="313">
                  <c:v>3.0630999999999999</c:v>
                </c:pt>
                <c:pt idx="314">
                  <c:v>3.1812999999999998</c:v>
                </c:pt>
                <c:pt idx="315">
                  <c:v>3.1869999999999998</c:v>
                </c:pt>
                <c:pt idx="316">
                  <c:v>3.2328000000000001</c:v>
                </c:pt>
                <c:pt idx="317">
                  <c:v>3.2328000000000001</c:v>
                </c:pt>
                <c:pt idx="318">
                  <c:v>3.2328000000000001</c:v>
                </c:pt>
                <c:pt idx="319">
                  <c:v>3.2328000000000001</c:v>
                </c:pt>
                <c:pt idx="320">
                  <c:v>3.2063000000000001</c:v>
                </c:pt>
                <c:pt idx="321">
                  <c:v>3.1629</c:v>
                </c:pt>
                <c:pt idx="322">
                  <c:v>3.1497999999999999</c:v>
                </c:pt>
                <c:pt idx="323">
                  <c:v>3.1613000000000002</c:v>
                </c:pt>
                <c:pt idx="324">
                  <c:v>3.1613000000000002</c:v>
                </c:pt>
                <c:pt idx="325">
                  <c:v>3.1613000000000002</c:v>
                </c:pt>
                <c:pt idx="326">
                  <c:v>3.1556999999999999</c:v>
                </c:pt>
                <c:pt idx="327">
                  <c:v>3.1633</c:v>
                </c:pt>
                <c:pt idx="328">
                  <c:v>3.2050000000000001</c:v>
                </c:pt>
                <c:pt idx="329">
                  <c:v>3.1785999999999999</c:v>
                </c:pt>
                <c:pt idx="330">
                  <c:v>3.1920999999999999</c:v>
                </c:pt>
                <c:pt idx="331">
                  <c:v>3.1920999999999999</c:v>
                </c:pt>
                <c:pt idx="332">
                  <c:v>3.1920999999999999</c:v>
                </c:pt>
                <c:pt idx="333">
                  <c:v>3.1978</c:v>
                </c:pt>
                <c:pt idx="334">
                  <c:v>3.1676000000000002</c:v>
                </c:pt>
                <c:pt idx="335">
                  <c:v>3.1034999999999999</c:v>
                </c:pt>
                <c:pt idx="336">
                  <c:v>3.1166999999999998</c:v>
                </c:pt>
                <c:pt idx="337">
                  <c:v>3.0754999999999999</c:v>
                </c:pt>
                <c:pt idx="338">
                  <c:v>3.0754999999999999</c:v>
                </c:pt>
                <c:pt idx="339">
                  <c:v>3.0754999999999999</c:v>
                </c:pt>
                <c:pt idx="340">
                  <c:v>3.0849000000000002</c:v>
                </c:pt>
                <c:pt idx="341">
                  <c:v>3.1227</c:v>
                </c:pt>
                <c:pt idx="342">
                  <c:v>3.1435</c:v>
                </c:pt>
                <c:pt idx="343">
                  <c:v>3.1303000000000001</c:v>
                </c:pt>
                <c:pt idx="344">
                  <c:v>3.2121</c:v>
                </c:pt>
                <c:pt idx="345">
                  <c:v>3.2121</c:v>
                </c:pt>
                <c:pt idx="346">
                  <c:v>3.2121</c:v>
                </c:pt>
                <c:pt idx="347">
                  <c:v>3.2008000000000001</c:v>
                </c:pt>
                <c:pt idx="348">
                  <c:v>3.2275999999999998</c:v>
                </c:pt>
                <c:pt idx="349">
                  <c:v>3.2355</c:v>
                </c:pt>
                <c:pt idx="350">
                  <c:v>3.2372999999999998</c:v>
                </c:pt>
                <c:pt idx="351">
                  <c:v>3.1819000000000002</c:v>
                </c:pt>
                <c:pt idx="352">
                  <c:v>3.1819000000000002</c:v>
                </c:pt>
                <c:pt idx="353">
                  <c:v>3.1819000000000002</c:v>
                </c:pt>
                <c:pt idx="354">
                  <c:v>3.1819000000000002</c:v>
                </c:pt>
                <c:pt idx="355">
                  <c:v>3.1396999999999999</c:v>
                </c:pt>
                <c:pt idx="356">
                  <c:v>3.125</c:v>
                </c:pt>
                <c:pt idx="357">
                  <c:v>3.1103000000000001</c:v>
                </c:pt>
                <c:pt idx="358">
                  <c:v>3.0628000000000002</c:v>
                </c:pt>
                <c:pt idx="359">
                  <c:v>3.0628000000000002</c:v>
                </c:pt>
                <c:pt idx="360">
                  <c:v>3.0628000000000002</c:v>
                </c:pt>
                <c:pt idx="361">
                  <c:v>3.0628000000000002</c:v>
                </c:pt>
                <c:pt idx="362">
                  <c:v>3.0628000000000002</c:v>
                </c:pt>
                <c:pt idx="363">
                  <c:v>3.0627</c:v>
                </c:pt>
                <c:pt idx="364">
                  <c:v>3.0627</c:v>
                </c:pt>
                <c:pt idx="365">
                  <c:v>3.0390000000000001</c:v>
                </c:pt>
                <c:pt idx="366">
                  <c:v>3.0390000000000001</c:v>
                </c:pt>
                <c:pt idx="367">
                  <c:v>3.0390000000000001</c:v>
                </c:pt>
                <c:pt idx="368">
                  <c:v>3.0535000000000001</c:v>
                </c:pt>
                <c:pt idx="369">
                  <c:v>3.0571999999999999</c:v>
                </c:pt>
                <c:pt idx="370">
                  <c:v>3.0590000000000002</c:v>
                </c:pt>
                <c:pt idx="371">
                  <c:v>3.0297999999999998</c:v>
                </c:pt>
                <c:pt idx="372">
                  <c:v>2.9878999999999998</c:v>
                </c:pt>
                <c:pt idx="373">
                  <c:v>2.9878999999999998</c:v>
                </c:pt>
                <c:pt idx="374">
                  <c:v>2.9878999999999998</c:v>
                </c:pt>
                <c:pt idx="375">
                  <c:v>2.9697</c:v>
                </c:pt>
                <c:pt idx="376">
                  <c:v>2.9136000000000002</c:v>
                </c:pt>
                <c:pt idx="377">
                  <c:v>2.9136000000000002</c:v>
                </c:pt>
                <c:pt idx="378">
                  <c:v>2.8955000000000002</c:v>
                </c:pt>
                <c:pt idx="379">
                  <c:v>2.8450000000000002</c:v>
                </c:pt>
                <c:pt idx="380">
                  <c:v>2.8450000000000002</c:v>
                </c:pt>
                <c:pt idx="381">
                  <c:v>2.8450000000000002</c:v>
                </c:pt>
                <c:pt idx="382">
                  <c:v>2.8574999999999999</c:v>
                </c:pt>
                <c:pt idx="383">
                  <c:v>2.879</c:v>
                </c:pt>
                <c:pt idx="384">
                  <c:v>2.9096000000000002</c:v>
                </c:pt>
                <c:pt idx="385">
                  <c:v>2.9131</c:v>
                </c:pt>
                <c:pt idx="386">
                  <c:v>2.8895</c:v>
                </c:pt>
                <c:pt idx="387">
                  <c:v>2.8895</c:v>
                </c:pt>
                <c:pt idx="388">
                  <c:v>2.8895</c:v>
                </c:pt>
                <c:pt idx="389">
                  <c:v>2.8570000000000002</c:v>
                </c:pt>
                <c:pt idx="390">
                  <c:v>2.8174999999999999</c:v>
                </c:pt>
                <c:pt idx="391">
                  <c:v>2.7547999999999999</c:v>
                </c:pt>
                <c:pt idx="392">
                  <c:v>2.8065000000000002</c:v>
                </c:pt>
                <c:pt idx="393">
                  <c:v>2.7902</c:v>
                </c:pt>
                <c:pt idx="394">
                  <c:v>2.7902</c:v>
                </c:pt>
                <c:pt idx="395">
                  <c:v>2.7902</c:v>
                </c:pt>
                <c:pt idx="396">
                  <c:v>2.7383000000000002</c:v>
                </c:pt>
                <c:pt idx="397">
                  <c:v>2.7383000000000002</c:v>
                </c:pt>
                <c:pt idx="398">
                  <c:v>2.8079000000000001</c:v>
                </c:pt>
                <c:pt idx="399">
                  <c:v>2.7665999999999999</c:v>
                </c:pt>
                <c:pt idx="400">
                  <c:v>2.7181999999999999</c:v>
                </c:pt>
                <c:pt idx="401">
                  <c:v>2.7181999999999999</c:v>
                </c:pt>
                <c:pt idx="402">
                  <c:v>2.7181999999999999</c:v>
                </c:pt>
                <c:pt idx="403">
                  <c:v>2.6842000000000001</c:v>
                </c:pt>
                <c:pt idx="404">
                  <c:v>2.6842000000000001</c:v>
                </c:pt>
                <c:pt idx="405">
                  <c:v>2.6204000000000001</c:v>
                </c:pt>
                <c:pt idx="406">
                  <c:v>2.5535000000000001</c:v>
                </c:pt>
                <c:pt idx="407">
                  <c:v>2.6677</c:v>
                </c:pt>
                <c:pt idx="408">
                  <c:v>2.6677</c:v>
                </c:pt>
                <c:pt idx="409">
                  <c:v>2.6677</c:v>
                </c:pt>
                <c:pt idx="410">
                  <c:v>2.6960000000000002</c:v>
                </c:pt>
                <c:pt idx="411">
                  <c:v>2.7280000000000002</c:v>
                </c:pt>
                <c:pt idx="412">
                  <c:v>2.71</c:v>
                </c:pt>
                <c:pt idx="413">
                  <c:v>2.7421000000000002</c:v>
                </c:pt>
                <c:pt idx="414">
                  <c:v>2.7006999999999999</c:v>
                </c:pt>
                <c:pt idx="415">
                  <c:v>2.7006999999999999</c:v>
                </c:pt>
                <c:pt idx="416">
                  <c:v>2.7006999999999999</c:v>
                </c:pt>
                <c:pt idx="417">
                  <c:v>2.7023999999999999</c:v>
                </c:pt>
                <c:pt idx="418">
                  <c:v>2.7111999999999998</c:v>
                </c:pt>
                <c:pt idx="419">
                  <c:v>2.7218</c:v>
                </c:pt>
                <c:pt idx="420">
                  <c:v>2.7504</c:v>
                </c:pt>
                <c:pt idx="421">
                  <c:v>2.7841999999999998</c:v>
                </c:pt>
                <c:pt idx="422">
                  <c:v>2.7841999999999998</c:v>
                </c:pt>
                <c:pt idx="423">
                  <c:v>2.7841999999999998</c:v>
                </c:pt>
                <c:pt idx="424">
                  <c:v>2.7841999999999998</c:v>
                </c:pt>
                <c:pt idx="425">
                  <c:v>2.7391999999999999</c:v>
                </c:pt>
                <c:pt idx="426">
                  <c:v>2.7408999999999999</c:v>
                </c:pt>
                <c:pt idx="427">
                  <c:v>2.7157</c:v>
                </c:pt>
                <c:pt idx="428">
                  <c:v>2.7585000000000002</c:v>
                </c:pt>
                <c:pt idx="429">
                  <c:v>2.7585000000000002</c:v>
                </c:pt>
                <c:pt idx="430">
                  <c:v>2.7585000000000002</c:v>
                </c:pt>
                <c:pt idx="431">
                  <c:v>2.7440000000000002</c:v>
                </c:pt>
                <c:pt idx="432">
                  <c:v>2.7098</c:v>
                </c:pt>
                <c:pt idx="433">
                  <c:v>2.6775000000000002</c:v>
                </c:pt>
                <c:pt idx="434">
                  <c:v>2.6293000000000002</c:v>
                </c:pt>
                <c:pt idx="435">
                  <c:v>2.6842000000000001</c:v>
                </c:pt>
                <c:pt idx="436">
                  <c:v>2.6842000000000001</c:v>
                </c:pt>
                <c:pt idx="437">
                  <c:v>2.6842000000000001</c:v>
                </c:pt>
                <c:pt idx="438">
                  <c:v>2.7235</c:v>
                </c:pt>
                <c:pt idx="439">
                  <c:v>2.6983000000000001</c:v>
                </c:pt>
                <c:pt idx="440">
                  <c:v>2.6945999999999999</c:v>
                </c:pt>
                <c:pt idx="441">
                  <c:v>2.6572</c:v>
                </c:pt>
                <c:pt idx="442">
                  <c:v>2.6339000000000001</c:v>
                </c:pt>
                <c:pt idx="443">
                  <c:v>2.6339000000000001</c:v>
                </c:pt>
                <c:pt idx="444">
                  <c:v>2.6339000000000001</c:v>
                </c:pt>
                <c:pt idx="445">
                  <c:v>2.6536</c:v>
                </c:pt>
                <c:pt idx="446">
                  <c:v>2.6877</c:v>
                </c:pt>
                <c:pt idx="447">
                  <c:v>2.7021000000000002</c:v>
                </c:pt>
                <c:pt idx="448">
                  <c:v>2.6536</c:v>
                </c:pt>
                <c:pt idx="449">
                  <c:v>2.6625999999999999</c:v>
                </c:pt>
                <c:pt idx="450">
                  <c:v>2.6625999999999999</c:v>
                </c:pt>
                <c:pt idx="451">
                  <c:v>2.6625999999999999</c:v>
                </c:pt>
                <c:pt idx="452">
                  <c:v>2.6625999999999999</c:v>
                </c:pt>
                <c:pt idx="453">
                  <c:v>2.6339000000000001</c:v>
                </c:pt>
                <c:pt idx="454">
                  <c:v>2.6446999999999998</c:v>
                </c:pt>
                <c:pt idx="455">
                  <c:v>2.6913999999999998</c:v>
                </c:pt>
                <c:pt idx="456">
                  <c:v>2.6518000000000002</c:v>
                </c:pt>
                <c:pt idx="457">
                  <c:v>2.6518000000000002</c:v>
                </c:pt>
                <c:pt idx="458">
                  <c:v>2.6518000000000002</c:v>
                </c:pt>
                <c:pt idx="459">
                  <c:v>2.6625999999999999</c:v>
                </c:pt>
                <c:pt idx="460">
                  <c:v>2.6356999999999999</c:v>
                </c:pt>
                <c:pt idx="461">
                  <c:v>2.6825000000000001</c:v>
                </c:pt>
                <c:pt idx="462">
                  <c:v>2.7149999999999999</c:v>
                </c:pt>
                <c:pt idx="463">
                  <c:v>2.7530999999999999</c:v>
                </c:pt>
                <c:pt idx="464">
                  <c:v>2.7530999999999999</c:v>
                </c:pt>
                <c:pt idx="465">
                  <c:v>2.7530999999999999</c:v>
                </c:pt>
                <c:pt idx="466">
                  <c:v>2.7223000000000002</c:v>
                </c:pt>
                <c:pt idx="467">
                  <c:v>2.7168999999999999</c:v>
                </c:pt>
                <c:pt idx="468">
                  <c:v>2.6934</c:v>
                </c:pt>
                <c:pt idx="469">
                  <c:v>2.6393</c:v>
                </c:pt>
                <c:pt idx="470">
                  <c:v>2.6284999999999998</c:v>
                </c:pt>
                <c:pt idx="471">
                  <c:v>2.6284999999999998</c:v>
                </c:pt>
                <c:pt idx="472">
                  <c:v>2.6284999999999998</c:v>
                </c:pt>
                <c:pt idx="473">
                  <c:v>2.6393</c:v>
                </c:pt>
                <c:pt idx="474">
                  <c:v>2.6015000000000001</c:v>
                </c:pt>
                <c:pt idx="475">
                  <c:v>2.6213000000000002</c:v>
                </c:pt>
                <c:pt idx="476">
                  <c:v>2.6303000000000001</c:v>
                </c:pt>
                <c:pt idx="477">
                  <c:v>2.5871</c:v>
                </c:pt>
                <c:pt idx="478">
                  <c:v>2.5871</c:v>
                </c:pt>
                <c:pt idx="479">
                  <c:v>2.5871</c:v>
                </c:pt>
                <c:pt idx="480">
                  <c:v>2.6032999999999999</c:v>
                </c:pt>
                <c:pt idx="481">
                  <c:v>2.6122999999999998</c:v>
                </c:pt>
                <c:pt idx="482">
                  <c:v>2.5263</c:v>
                </c:pt>
                <c:pt idx="483">
                  <c:v>2.5369000000000002</c:v>
                </c:pt>
                <c:pt idx="484">
                  <c:v>2.4390000000000001</c:v>
                </c:pt>
                <c:pt idx="485">
                  <c:v>2.4390000000000001</c:v>
                </c:pt>
                <c:pt idx="486">
                  <c:v>2.4390000000000001</c:v>
                </c:pt>
                <c:pt idx="487">
                  <c:v>2.3982999999999999</c:v>
                </c:pt>
                <c:pt idx="488">
                  <c:v>2.423</c:v>
                </c:pt>
                <c:pt idx="489">
                  <c:v>2.3664999999999998</c:v>
                </c:pt>
                <c:pt idx="490">
                  <c:v>2.3946000000000001</c:v>
                </c:pt>
                <c:pt idx="491">
                  <c:v>2.4049999999999998</c:v>
                </c:pt>
                <c:pt idx="492">
                  <c:v>2.4049999999999998</c:v>
                </c:pt>
                <c:pt idx="493">
                  <c:v>2.4049999999999998</c:v>
                </c:pt>
                <c:pt idx="494">
                  <c:v>2.5009000000000001</c:v>
                </c:pt>
                <c:pt idx="495">
                  <c:v>2.4741</c:v>
                </c:pt>
                <c:pt idx="496">
                  <c:v>2.5240999999999998</c:v>
                </c:pt>
                <c:pt idx="497">
                  <c:v>2.5150999999999999</c:v>
                </c:pt>
                <c:pt idx="498">
                  <c:v>2.4954000000000001</c:v>
                </c:pt>
                <c:pt idx="499">
                  <c:v>2.4954000000000001</c:v>
                </c:pt>
                <c:pt idx="500">
                  <c:v>2.4954000000000001</c:v>
                </c:pt>
                <c:pt idx="501">
                  <c:v>2.5222000000000002</c:v>
                </c:pt>
                <c:pt idx="502">
                  <c:v>2.5005999999999999</c:v>
                </c:pt>
                <c:pt idx="503">
                  <c:v>2.4649000000000001</c:v>
                </c:pt>
                <c:pt idx="504">
                  <c:v>2.4969999999999999</c:v>
                </c:pt>
                <c:pt idx="505">
                  <c:v>2.5651000000000002</c:v>
                </c:pt>
                <c:pt idx="506">
                  <c:v>2.5651000000000002</c:v>
                </c:pt>
                <c:pt idx="507">
                  <c:v>2.5651000000000002</c:v>
                </c:pt>
                <c:pt idx="508">
                  <c:v>2.5543</c:v>
                </c:pt>
                <c:pt idx="509">
                  <c:v>2.5903999999999998</c:v>
                </c:pt>
                <c:pt idx="510">
                  <c:v>2.5939999999999999</c:v>
                </c:pt>
                <c:pt idx="511">
                  <c:v>2.5596000000000001</c:v>
                </c:pt>
                <c:pt idx="512">
                  <c:v>2.5596000000000001</c:v>
                </c:pt>
                <c:pt idx="513">
                  <c:v>2.5596000000000001</c:v>
                </c:pt>
                <c:pt idx="514">
                  <c:v>2.5596000000000001</c:v>
                </c:pt>
                <c:pt idx="515">
                  <c:v>2.5884999999999998</c:v>
                </c:pt>
                <c:pt idx="516">
                  <c:v>2.5649999999999999</c:v>
                </c:pt>
                <c:pt idx="517">
                  <c:v>2.5181</c:v>
                </c:pt>
                <c:pt idx="518">
                  <c:v>2.5325000000000002</c:v>
                </c:pt>
                <c:pt idx="519">
                  <c:v>2.4982000000000002</c:v>
                </c:pt>
                <c:pt idx="520">
                  <c:v>2.4982000000000002</c:v>
                </c:pt>
                <c:pt idx="521">
                  <c:v>2.4982000000000002</c:v>
                </c:pt>
                <c:pt idx="522">
                  <c:v>2.5251999999999999</c:v>
                </c:pt>
                <c:pt idx="523">
                  <c:v>2.5017999999999998</c:v>
                </c:pt>
                <c:pt idx="524">
                  <c:v>2.4998999999999998</c:v>
                </c:pt>
                <c:pt idx="525">
                  <c:v>2.5413999999999999</c:v>
                </c:pt>
                <c:pt idx="526">
                  <c:v>2.5249999999999999</c:v>
                </c:pt>
                <c:pt idx="527">
                  <c:v>2.5249999999999999</c:v>
                </c:pt>
                <c:pt idx="528">
                  <c:v>2.5249999999999999</c:v>
                </c:pt>
                <c:pt idx="529">
                  <c:v>2.4691999999999998</c:v>
                </c:pt>
                <c:pt idx="530">
                  <c:v>2.4565999999999999</c:v>
                </c:pt>
                <c:pt idx="531">
                  <c:v>2.4834999999999998</c:v>
                </c:pt>
                <c:pt idx="532">
                  <c:v>2.4422999999999999</c:v>
                </c:pt>
                <c:pt idx="533">
                  <c:v>2.4672000000000001</c:v>
                </c:pt>
                <c:pt idx="534">
                  <c:v>2.4672000000000001</c:v>
                </c:pt>
                <c:pt idx="535">
                  <c:v>2.4672000000000001</c:v>
                </c:pt>
                <c:pt idx="536">
                  <c:v>2.4015</c:v>
                </c:pt>
                <c:pt idx="537">
                  <c:v>2.4104000000000001</c:v>
                </c:pt>
                <c:pt idx="538">
                  <c:v>2.3732000000000002</c:v>
                </c:pt>
                <c:pt idx="539">
                  <c:v>2.3944000000000001</c:v>
                </c:pt>
                <c:pt idx="540">
                  <c:v>2.3908999999999998</c:v>
                </c:pt>
                <c:pt idx="541">
                  <c:v>2.3908999999999998</c:v>
                </c:pt>
                <c:pt idx="542">
                  <c:v>2.3908999999999998</c:v>
                </c:pt>
                <c:pt idx="543">
                  <c:v>2.4157000000000002</c:v>
                </c:pt>
                <c:pt idx="544">
                  <c:v>2.4264000000000001</c:v>
                </c:pt>
                <c:pt idx="545">
                  <c:v>2.3820000000000001</c:v>
                </c:pt>
                <c:pt idx="546">
                  <c:v>2.3184999999999998</c:v>
                </c:pt>
                <c:pt idx="547">
                  <c:v>2.3201999999999998</c:v>
                </c:pt>
                <c:pt idx="548">
                  <c:v>2.3201999999999998</c:v>
                </c:pt>
                <c:pt idx="549">
                  <c:v>2.3201999999999998</c:v>
                </c:pt>
                <c:pt idx="550">
                  <c:v>2.3201999999999998</c:v>
                </c:pt>
                <c:pt idx="551">
                  <c:v>2.2658</c:v>
                </c:pt>
                <c:pt idx="552">
                  <c:v>2.2605</c:v>
                </c:pt>
                <c:pt idx="553">
                  <c:v>2.2132999999999998</c:v>
                </c:pt>
                <c:pt idx="554">
                  <c:v>2.1246</c:v>
                </c:pt>
                <c:pt idx="555">
                  <c:v>2.1246</c:v>
                </c:pt>
                <c:pt idx="556">
                  <c:v>2.1246</c:v>
                </c:pt>
                <c:pt idx="557">
                  <c:v>2.0710000000000002</c:v>
                </c:pt>
                <c:pt idx="558">
                  <c:v>2.1295999999999999</c:v>
                </c:pt>
                <c:pt idx="559">
                  <c:v>2.1347999999999998</c:v>
                </c:pt>
                <c:pt idx="560">
                  <c:v>2.1173999999999999</c:v>
                </c:pt>
                <c:pt idx="561">
                  <c:v>2.0809000000000002</c:v>
                </c:pt>
                <c:pt idx="562">
                  <c:v>2.0809000000000002</c:v>
                </c:pt>
                <c:pt idx="563">
                  <c:v>2.0809000000000002</c:v>
                </c:pt>
                <c:pt idx="564">
                  <c:v>2.1484000000000001</c:v>
                </c:pt>
                <c:pt idx="565">
                  <c:v>2.1431</c:v>
                </c:pt>
                <c:pt idx="566">
                  <c:v>2.1204999999999998</c:v>
                </c:pt>
                <c:pt idx="567">
                  <c:v>2.0945</c:v>
                </c:pt>
                <c:pt idx="568">
                  <c:v>2.0804</c:v>
                </c:pt>
                <c:pt idx="569">
                  <c:v>2.0804</c:v>
                </c:pt>
                <c:pt idx="570">
                  <c:v>2.0804</c:v>
                </c:pt>
                <c:pt idx="571">
                  <c:v>2.0941999999999998</c:v>
                </c:pt>
                <c:pt idx="572">
                  <c:v>2.0594999999999999</c:v>
                </c:pt>
                <c:pt idx="573">
                  <c:v>2.0232999999999999</c:v>
                </c:pt>
                <c:pt idx="574">
                  <c:v>2.0284</c:v>
                </c:pt>
                <c:pt idx="575">
                  <c:v>2.0539999999999998</c:v>
                </c:pt>
                <c:pt idx="576">
                  <c:v>2.0539999999999998</c:v>
                </c:pt>
                <c:pt idx="577">
                  <c:v>2.0539999999999998</c:v>
                </c:pt>
                <c:pt idx="578">
                  <c:v>2.0143</c:v>
                </c:pt>
                <c:pt idx="579">
                  <c:v>1.9850000000000001</c:v>
                </c:pt>
                <c:pt idx="580">
                  <c:v>2.0468000000000002</c:v>
                </c:pt>
                <c:pt idx="581">
                  <c:v>2.0139999999999998</c:v>
                </c:pt>
                <c:pt idx="582">
                  <c:v>2.0051000000000001</c:v>
                </c:pt>
                <c:pt idx="583">
                  <c:v>2.0051000000000001</c:v>
                </c:pt>
                <c:pt idx="584">
                  <c:v>2.0051000000000001</c:v>
                </c:pt>
                <c:pt idx="585">
                  <c:v>2.024</c:v>
                </c:pt>
                <c:pt idx="586">
                  <c:v>1.974</c:v>
                </c:pt>
                <c:pt idx="587">
                  <c:v>1.9498</c:v>
                </c:pt>
                <c:pt idx="588">
                  <c:v>1.9498</c:v>
                </c:pt>
                <c:pt idx="589">
                  <c:v>2.0337999999999998</c:v>
                </c:pt>
                <c:pt idx="590">
                  <c:v>2.0337999999999998</c:v>
                </c:pt>
                <c:pt idx="591">
                  <c:v>2.0337999999999998</c:v>
                </c:pt>
                <c:pt idx="592">
                  <c:v>2.0476000000000001</c:v>
                </c:pt>
                <c:pt idx="593">
                  <c:v>2.0648</c:v>
                </c:pt>
                <c:pt idx="594">
                  <c:v>2.0613000000000001</c:v>
                </c:pt>
                <c:pt idx="595">
                  <c:v>2.1377999999999999</c:v>
                </c:pt>
                <c:pt idx="596">
                  <c:v>2.1219000000000001</c:v>
                </c:pt>
                <c:pt idx="597">
                  <c:v>2.1219000000000001</c:v>
                </c:pt>
                <c:pt idx="598">
                  <c:v>2.1219000000000001</c:v>
                </c:pt>
                <c:pt idx="599">
                  <c:v>2.0886999999999998</c:v>
                </c:pt>
                <c:pt idx="600">
                  <c:v>2.1025999999999998</c:v>
                </c:pt>
                <c:pt idx="601">
                  <c:v>2.0451000000000001</c:v>
                </c:pt>
                <c:pt idx="602">
                  <c:v>2.0242</c:v>
                </c:pt>
                <c:pt idx="603">
                  <c:v>2.0552000000000001</c:v>
                </c:pt>
                <c:pt idx="604">
                  <c:v>2.0552000000000001</c:v>
                </c:pt>
                <c:pt idx="605">
                  <c:v>2.0552000000000001</c:v>
                </c:pt>
                <c:pt idx="606">
                  <c:v>2.0464000000000002</c:v>
                </c:pt>
                <c:pt idx="607">
                  <c:v>2.0811999999999999</c:v>
                </c:pt>
                <c:pt idx="608">
                  <c:v>2.0428000000000002</c:v>
                </c:pt>
                <c:pt idx="609">
                  <c:v>2.081</c:v>
                </c:pt>
                <c:pt idx="610">
                  <c:v>2.0703</c:v>
                </c:pt>
                <c:pt idx="611">
                  <c:v>2.0703</c:v>
                </c:pt>
                <c:pt idx="612">
                  <c:v>2.0703</c:v>
                </c:pt>
                <c:pt idx="613">
                  <c:v>2.0649999999999999</c:v>
                </c:pt>
                <c:pt idx="614">
                  <c:v>2.0579999999999998</c:v>
                </c:pt>
                <c:pt idx="615">
                  <c:v>2.0144000000000002</c:v>
                </c:pt>
                <c:pt idx="616">
                  <c:v>1.8935</c:v>
                </c:pt>
                <c:pt idx="617">
                  <c:v>1.8452</c:v>
                </c:pt>
                <c:pt idx="618">
                  <c:v>1.8452</c:v>
                </c:pt>
                <c:pt idx="619">
                  <c:v>1.8452</c:v>
                </c:pt>
                <c:pt idx="620">
                  <c:v>1.7075</c:v>
                </c:pt>
                <c:pt idx="621">
                  <c:v>1.7022999999999999</c:v>
                </c:pt>
                <c:pt idx="622">
                  <c:v>1.7342</c:v>
                </c:pt>
                <c:pt idx="623">
                  <c:v>1.7172000000000001</c:v>
                </c:pt>
                <c:pt idx="624">
                  <c:v>1.7446999999999999</c:v>
                </c:pt>
                <c:pt idx="625">
                  <c:v>1.7446999999999999</c:v>
                </c:pt>
                <c:pt idx="626">
                  <c:v>1.7446999999999999</c:v>
                </c:pt>
                <c:pt idx="627">
                  <c:v>1.6454</c:v>
                </c:pt>
                <c:pt idx="628">
                  <c:v>1.7035</c:v>
                </c:pt>
                <c:pt idx="629">
                  <c:v>1.5791999999999999</c:v>
                </c:pt>
                <c:pt idx="630">
                  <c:v>1.5268999999999999</c:v>
                </c:pt>
                <c:pt idx="631">
                  <c:v>1.5538000000000001</c:v>
                </c:pt>
                <c:pt idx="632">
                  <c:v>1.5538000000000001</c:v>
                </c:pt>
                <c:pt idx="633">
                  <c:v>1.5538000000000001</c:v>
                </c:pt>
                <c:pt idx="634">
                  <c:v>1.6063000000000001</c:v>
                </c:pt>
                <c:pt idx="635">
                  <c:v>1.5555000000000001</c:v>
                </c:pt>
                <c:pt idx="636">
                  <c:v>1.5892999999999999</c:v>
                </c:pt>
                <c:pt idx="637">
                  <c:v>1.6131</c:v>
                </c:pt>
                <c:pt idx="638">
                  <c:v>1.5350999999999999</c:v>
                </c:pt>
                <c:pt idx="639">
                  <c:v>1.5350999999999999</c:v>
                </c:pt>
                <c:pt idx="640">
                  <c:v>1.5350999999999999</c:v>
                </c:pt>
                <c:pt idx="641">
                  <c:v>1.5350999999999999</c:v>
                </c:pt>
                <c:pt idx="642">
                  <c:v>1.4711000000000001</c:v>
                </c:pt>
                <c:pt idx="643">
                  <c:v>1.4794</c:v>
                </c:pt>
                <c:pt idx="644">
                  <c:v>1.4944999999999999</c:v>
                </c:pt>
                <c:pt idx="645">
                  <c:v>1.4961</c:v>
                </c:pt>
                <c:pt idx="646">
                  <c:v>1.4961</c:v>
                </c:pt>
                <c:pt idx="647">
                  <c:v>1.4961</c:v>
                </c:pt>
                <c:pt idx="648">
                  <c:v>1.4961</c:v>
                </c:pt>
                <c:pt idx="649">
                  <c:v>1.4573</c:v>
                </c:pt>
                <c:pt idx="650">
                  <c:v>1.4657</c:v>
                </c:pt>
                <c:pt idx="651">
                  <c:v>1.5586</c:v>
                </c:pt>
                <c:pt idx="652">
                  <c:v>1.5602</c:v>
                </c:pt>
                <c:pt idx="653">
                  <c:v>1.5602</c:v>
                </c:pt>
                <c:pt idx="654">
                  <c:v>1.5602</c:v>
                </c:pt>
                <c:pt idx="655">
                  <c:v>1.6437999999999999</c:v>
                </c:pt>
                <c:pt idx="656">
                  <c:v>1.7316</c:v>
                </c:pt>
                <c:pt idx="657">
                  <c:v>1.7384999999999999</c:v>
                </c:pt>
                <c:pt idx="658">
                  <c:v>1.7715000000000001</c:v>
                </c:pt>
                <c:pt idx="659">
                  <c:v>1.8957999999999999</c:v>
                </c:pt>
                <c:pt idx="660">
                  <c:v>1.8957999999999999</c:v>
                </c:pt>
                <c:pt idx="661">
                  <c:v>1.8957999999999999</c:v>
                </c:pt>
                <c:pt idx="662">
                  <c:v>1.8467</c:v>
                </c:pt>
                <c:pt idx="663">
                  <c:v>1.8012999999999999</c:v>
                </c:pt>
                <c:pt idx="664">
                  <c:v>1.7961</c:v>
                </c:pt>
                <c:pt idx="665">
                  <c:v>1.784</c:v>
                </c:pt>
                <c:pt idx="666">
                  <c:v>1.7215</c:v>
                </c:pt>
                <c:pt idx="667">
                  <c:v>1.7215</c:v>
                </c:pt>
                <c:pt idx="668">
                  <c:v>1.7215</c:v>
                </c:pt>
                <c:pt idx="669">
                  <c:v>1.7266999999999999</c:v>
                </c:pt>
                <c:pt idx="670">
                  <c:v>1.6456</c:v>
                </c:pt>
                <c:pt idx="671">
                  <c:v>1.7372000000000001</c:v>
                </c:pt>
                <c:pt idx="672">
                  <c:v>1.6920999999999999</c:v>
                </c:pt>
                <c:pt idx="673">
                  <c:v>1.6800999999999999</c:v>
                </c:pt>
                <c:pt idx="674">
                  <c:v>1.6800999999999999</c:v>
                </c:pt>
                <c:pt idx="675">
                  <c:v>1.6800999999999999</c:v>
                </c:pt>
                <c:pt idx="676">
                  <c:v>1.6646000000000001</c:v>
                </c:pt>
                <c:pt idx="677">
                  <c:v>1.6353</c:v>
                </c:pt>
                <c:pt idx="678">
                  <c:v>1.5992</c:v>
                </c:pt>
                <c:pt idx="679">
                  <c:v>1.5341</c:v>
                </c:pt>
                <c:pt idx="680">
                  <c:v>1.5289999999999999</c:v>
                </c:pt>
                <c:pt idx="681">
                  <c:v>1.5289999999999999</c:v>
                </c:pt>
                <c:pt idx="682">
                  <c:v>1.5289999999999999</c:v>
                </c:pt>
                <c:pt idx="683">
                  <c:v>1.5580000000000001</c:v>
                </c:pt>
                <c:pt idx="684">
                  <c:v>1.5288999999999999</c:v>
                </c:pt>
                <c:pt idx="685">
                  <c:v>1.5835999999999999</c:v>
                </c:pt>
                <c:pt idx="686">
                  <c:v>1.6680999999999999</c:v>
                </c:pt>
                <c:pt idx="687">
                  <c:v>1.7290000000000001</c:v>
                </c:pt>
                <c:pt idx="688">
                  <c:v>1.7290000000000001</c:v>
                </c:pt>
                <c:pt idx="689">
                  <c:v>1.7290000000000001</c:v>
                </c:pt>
                <c:pt idx="690">
                  <c:v>1.7290000000000001</c:v>
                </c:pt>
                <c:pt idx="691">
                  <c:v>1.7709999999999999</c:v>
                </c:pt>
                <c:pt idx="692">
                  <c:v>1.7395</c:v>
                </c:pt>
                <c:pt idx="693">
                  <c:v>1.7518</c:v>
                </c:pt>
                <c:pt idx="694">
                  <c:v>1.7536</c:v>
                </c:pt>
                <c:pt idx="695">
                  <c:v>1.7536</c:v>
                </c:pt>
                <c:pt idx="696">
                  <c:v>1.7536</c:v>
                </c:pt>
                <c:pt idx="697">
                  <c:v>1.7992999999999999</c:v>
                </c:pt>
                <c:pt idx="698">
                  <c:v>1.7606999999999999</c:v>
                </c:pt>
                <c:pt idx="699">
                  <c:v>1.7642</c:v>
                </c:pt>
                <c:pt idx="700">
                  <c:v>1.766</c:v>
                </c:pt>
                <c:pt idx="701">
                  <c:v>1.7943</c:v>
                </c:pt>
                <c:pt idx="702">
                  <c:v>1.7943</c:v>
                </c:pt>
                <c:pt idx="703">
                  <c:v>1.7943</c:v>
                </c:pt>
                <c:pt idx="704">
                  <c:v>1.8420000000000001</c:v>
                </c:pt>
                <c:pt idx="705">
                  <c:v>1.8385</c:v>
                </c:pt>
                <c:pt idx="706">
                  <c:v>1.7715000000000001</c:v>
                </c:pt>
                <c:pt idx="707">
                  <c:v>1.6910000000000001</c:v>
                </c:pt>
                <c:pt idx="708">
                  <c:v>1.7102999999999999</c:v>
                </c:pt>
                <c:pt idx="709">
                  <c:v>1.7102999999999999</c:v>
                </c:pt>
                <c:pt idx="710">
                  <c:v>1.7102999999999999</c:v>
                </c:pt>
                <c:pt idx="711">
                  <c:v>1.7769999999999999</c:v>
                </c:pt>
                <c:pt idx="712">
                  <c:v>1.8584000000000001</c:v>
                </c:pt>
                <c:pt idx="713">
                  <c:v>1.8283</c:v>
                </c:pt>
                <c:pt idx="714">
                  <c:v>1.9173</c:v>
                </c:pt>
                <c:pt idx="715">
                  <c:v>1.9417</c:v>
                </c:pt>
                <c:pt idx="716">
                  <c:v>1.9417</c:v>
                </c:pt>
                <c:pt idx="717">
                  <c:v>1.9417</c:v>
                </c:pt>
                <c:pt idx="718">
                  <c:v>1.9417</c:v>
                </c:pt>
                <c:pt idx="719">
                  <c:v>1.9347000000000001</c:v>
                </c:pt>
                <c:pt idx="720">
                  <c:v>1.8859999999999999</c:v>
                </c:pt>
                <c:pt idx="721">
                  <c:v>1.8186</c:v>
                </c:pt>
                <c:pt idx="722">
                  <c:v>1.8308</c:v>
                </c:pt>
                <c:pt idx="723">
                  <c:v>1.8308</c:v>
                </c:pt>
                <c:pt idx="724">
                  <c:v>1.8308</c:v>
                </c:pt>
                <c:pt idx="725">
                  <c:v>1.8152999999999999</c:v>
                </c:pt>
                <c:pt idx="726">
                  <c:v>1.7826</c:v>
                </c:pt>
                <c:pt idx="727">
                  <c:v>1.7448999999999999</c:v>
                </c:pt>
                <c:pt idx="728">
                  <c:v>1.7723</c:v>
                </c:pt>
                <c:pt idx="729">
                  <c:v>1.7706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39-4B73-8CCC-EB9D5012A19E}"/>
            </c:ext>
          </c:extLst>
        </c:ser>
        <c:ser>
          <c:idx val="0"/>
          <c:order val="3"/>
          <c:tx>
            <c:strRef>
              <c:f>'איור 7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724"/>
            <c:bubble3D val="0"/>
            <c:extLst>
              <c:ext xmlns:c16="http://schemas.microsoft.com/office/drawing/2014/chart" uri="{C3380CC4-5D6E-409C-BE32-E72D297353CC}">
                <c16:uniqueId val="{00000002-3839-4B73-8CCC-EB9D5012A19E}"/>
              </c:ext>
            </c:extLst>
          </c:dPt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43062</c:v>
                </c:pt>
                <c:pt idx="1">
                  <c:v>43063</c:v>
                </c:pt>
                <c:pt idx="2">
                  <c:v>43064</c:v>
                </c:pt>
                <c:pt idx="3">
                  <c:v>43065</c:v>
                </c:pt>
                <c:pt idx="4">
                  <c:v>43066</c:v>
                </c:pt>
                <c:pt idx="5">
                  <c:v>43067</c:v>
                </c:pt>
                <c:pt idx="6">
                  <c:v>43068</c:v>
                </c:pt>
                <c:pt idx="7">
                  <c:v>43069</c:v>
                </c:pt>
                <c:pt idx="8">
                  <c:v>43070</c:v>
                </c:pt>
                <c:pt idx="9">
                  <c:v>43071</c:v>
                </c:pt>
                <c:pt idx="10">
                  <c:v>43072</c:v>
                </c:pt>
                <c:pt idx="11">
                  <c:v>43073</c:v>
                </c:pt>
                <c:pt idx="12">
                  <c:v>43074</c:v>
                </c:pt>
                <c:pt idx="13">
                  <c:v>43075</c:v>
                </c:pt>
                <c:pt idx="14">
                  <c:v>43076</c:v>
                </c:pt>
                <c:pt idx="15">
                  <c:v>43077</c:v>
                </c:pt>
                <c:pt idx="16">
                  <c:v>43078</c:v>
                </c:pt>
                <c:pt idx="17">
                  <c:v>43079</c:v>
                </c:pt>
                <c:pt idx="18">
                  <c:v>43080</c:v>
                </c:pt>
                <c:pt idx="19">
                  <c:v>43081</c:v>
                </c:pt>
                <c:pt idx="20">
                  <c:v>43082</c:v>
                </c:pt>
                <c:pt idx="21">
                  <c:v>43083</c:v>
                </c:pt>
                <c:pt idx="22">
                  <c:v>43084</c:v>
                </c:pt>
                <c:pt idx="23">
                  <c:v>43085</c:v>
                </c:pt>
                <c:pt idx="24">
                  <c:v>43086</c:v>
                </c:pt>
                <c:pt idx="25">
                  <c:v>43087</c:v>
                </c:pt>
                <c:pt idx="26">
                  <c:v>43088</c:v>
                </c:pt>
                <c:pt idx="27">
                  <c:v>43089</c:v>
                </c:pt>
                <c:pt idx="28">
                  <c:v>43090</c:v>
                </c:pt>
                <c:pt idx="29">
                  <c:v>43091</c:v>
                </c:pt>
                <c:pt idx="30">
                  <c:v>43092</c:v>
                </c:pt>
                <c:pt idx="31">
                  <c:v>43093</c:v>
                </c:pt>
                <c:pt idx="32">
                  <c:v>43094</c:v>
                </c:pt>
                <c:pt idx="33">
                  <c:v>43095</c:v>
                </c:pt>
                <c:pt idx="34">
                  <c:v>43096</c:v>
                </c:pt>
                <c:pt idx="35">
                  <c:v>43097</c:v>
                </c:pt>
                <c:pt idx="36">
                  <c:v>43098</c:v>
                </c:pt>
                <c:pt idx="37">
                  <c:v>43099</c:v>
                </c:pt>
                <c:pt idx="38">
                  <c:v>43100</c:v>
                </c:pt>
                <c:pt idx="39">
                  <c:v>43101</c:v>
                </c:pt>
                <c:pt idx="40">
                  <c:v>43102</c:v>
                </c:pt>
                <c:pt idx="41">
                  <c:v>43103</c:v>
                </c:pt>
                <c:pt idx="42">
                  <c:v>43104</c:v>
                </c:pt>
                <c:pt idx="43">
                  <c:v>43105</c:v>
                </c:pt>
                <c:pt idx="44">
                  <c:v>43106</c:v>
                </c:pt>
                <c:pt idx="45">
                  <c:v>43107</c:v>
                </c:pt>
                <c:pt idx="46">
                  <c:v>43108</c:v>
                </c:pt>
                <c:pt idx="47">
                  <c:v>43109</c:v>
                </c:pt>
                <c:pt idx="48">
                  <c:v>43110</c:v>
                </c:pt>
                <c:pt idx="49">
                  <c:v>43111</c:v>
                </c:pt>
                <c:pt idx="50">
                  <c:v>43112</c:v>
                </c:pt>
                <c:pt idx="51">
                  <c:v>43113</c:v>
                </c:pt>
                <c:pt idx="52">
                  <c:v>43114</c:v>
                </c:pt>
                <c:pt idx="53">
                  <c:v>43115</c:v>
                </c:pt>
                <c:pt idx="54">
                  <c:v>43116</c:v>
                </c:pt>
                <c:pt idx="55">
                  <c:v>43117</c:v>
                </c:pt>
                <c:pt idx="56">
                  <c:v>43118</c:v>
                </c:pt>
                <c:pt idx="57">
                  <c:v>43119</c:v>
                </c:pt>
                <c:pt idx="58">
                  <c:v>43120</c:v>
                </c:pt>
                <c:pt idx="59">
                  <c:v>43121</c:v>
                </c:pt>
                <c:pt idx="60">
                  <c:v>43122</c:v>
                </c:pt>
                <c:pt idx="61">
                  <c:v>43123</c:v>
                </c:pt>
                <c:pt idx="62">
                  <c:v>43124</c:v>
                </c:pt>
                <c:pt idx="63">
                  <c:v>43125</c:v>
                </c:pt>
                <c:pt idx="64">
                  <c:v>43126</c:v>
                </c:pt>
                <c:pt idx="65">
                  <c:v>43127</c:v>
                </c:pt>
                <c:pt idx="66">
                  <c:v>43128</c:v>
                </c:pt>
                <c:pt idx="67">
                  <c:v>43129</c:v>
                </c:pt>
                <c:pt idx="68">
                  <c:v>43130</c:v>
                </c:pt>
                <c:pt idx="69">
                  <c:v>43131</c:v>
                </c:pt>
                <c:pt idx="70">
                  <c:v>43132</c:v>
                </c:pt>
                <c:pt idx="71">
                  <c:v>43133</c:v>
                </c:pt>
                <c:pt idx="72">
                  <c:v>43134</c:v>
                </c:pt>
                <c:pt idx="73">
                  <c:v>43135</c:v>
                </c:pt>
                <c:pt idx="74">
                  <c:v>43136</c:v>
                </c:pt>
                <c:pt idx="75">
                  <c:v>43137</c:v>
                </c:pt>
                <c:pt idx="76">
                  <c:v>43138</c:v>
                </c:pt>
                <c:pt idx="77">
                  <c:v>43139</c:v>
                </c:pt>
                <c:pt idx="78">
                  <c:v>43140</c:v>
                </c:pt>
                <c:pt idx="79">
                  <c:v>43141</c:v>
                </c:pt>
                <c:pt idx="80">
                  <c:v>43142</c:v>
                </c:pt>
                <c:pt idx="81">
                  <c:v>43143</c:v>
                </c:pt>
                <c:pt idx="82">
                  <c:v>43144</c:v>
                </c:pt>
                <c:pt idx="83">
                  <c:v>43145</c:v>
                </c:pt>
                <c:pt idx="84">
                  <c:v>43146</c:v>
                </c:pt>
                <c:pt idx="85">
                  <c:v>43147</c:v>
                </c:pt>
                <c:pt idx="86">
                  <c:v>43148</c:v>
                </c:pt>
                <c:pt idx="87">
                  <c:v>43149</c:v>
                </c:pt>
                <c:pt idx="88">
                  <c:v>43150</c:v>
                </c:pt>
                <c:pt idx="89">
                  <c:v>43151</c:v>
                </c:pt>
                <c:pt idx="90">
                  <c:v>43152</c:v>
                </c:pt>
                <c:pt idx="91">
                  <c:v>43153</c:v>
                </c:pt>
                <c:pt idx="92">
                  <c:v>43154</c:v>
                </c:pt>
                <c:pt idx="93">
                  <c:v>43155</c:v>
                </c:pt>
                <c:pt idx="94">
                  <c:v>43156</c:v>
                </c:pt>
                <c:pt idx="95">
                  <c:v>43157</c:v>
                </c:pt>
                <c:pt idx="96">
                  <c:v>43158</c:v>
                </c:pt>
                <c:pt idx="97">
                  <c:v>43159</c:v>
                </c:pt>
                <c:pt idx="98">
                  <c:v>43160</c:v>
                </c:pt>
                <c:pt idx="99">
                  <c:v>43161</c:v>
                </c:pt>
                <c:pt idx="100">
                  <c:v>43162</c:v>
                </c:pt>
                <c:pt idx="101">
                  <c:v>43163</c:v>
                </c:pt>
                <c:pt idx="102">
                  <c:v>43164</c:v>
                </c:pt>
                <c:pt idx="103">
                  <c:v>43165</c:v>
                </c:pt>
                <c:pt idx="104">
                  <c:v>43166</c:v>
                </c:pt>
                <c:pt idx="105">
                  <c:v>43167</c:v>
                </c:pt>
                <c:pt idx="106">
                  <c:v>43168</c:v>
                </c:pt>
                <c:pt idx="107">
                  <c:v>43169</c:v>
                </c:pt>
                <c:pt idx="108">
                  <c:v>43170</c:v>
                </c:pt>
                <c:pt idx="109">
                  <c:v>43171</c:v>
                </c:pt>
                <c:pt idx="110">
                  <c:v>43172</c:v>
                </c:pt>
                <c:pt idx="111">
                  <c:v>43173</c:v>
                </c:pt>
                <c:pt idx="112">
                  <c:v>43174</c:v>
                </c:pt>
                <c:pt idx="113">
                  <c:v>43175</c:v>
                </c:pt>
                <c:pt idx="114">
                  <c:v>43176</c:v>
                </c:pt>
                <c:pt idx="115">
                  <c:v>43177</c:v>
                </c:pt>
                <c:pt idx="116">
                  <c:v>43178</c:v>
                </c:pt>
                <c:pt idx="117">
                  <c:v>43179</c:v>
                </c:pt>
                <c:pt idx="118">
                  <c:v>43180</c:v>
                </c:pt>
                <c:pt idx="119">
                  <c:v>43181</c:v>
                </c:pt>
                <c:pt idx="120">
                  <c:v>43182</c:v>
                </c:pt>
                <c:pt idx="121">
                  <c:v>43183</c:v>
                </c:pt>
                <c:pt idx="122">
                  <c:v>43184</c:v>
                </c:pt>
                <c:pt idx="123">
                  <c:v>43185</c:v>
                </c:pt>
                <c:pt idx="124">
                  <c:v>43186</c:v>
                </c:pt>
                <c:pt idx="125">
                  <c:v>43187</c:v>
                </c:pt>
                <c:pt idx="126">
                  <c:v>43188</c:v>
                </c:pt>
                <c:pt idx="127">
                  <c:v>43189</c:v>
                </c:pt>
                <c:pt idx="128">
                  <c:v>43190</c:v>
                </c:pt>
                <c:pt idx="129">
                  <c:v>43191</c:v>
                </c:pt>
                <c:pt idx="130">
                  <c:v>43192</c:v>
                </c:pt>
                <c:pt idx="131">
                  <c:v>43193</c:v>
                </c:pt>
                <c:pt idx="132">
                  <c:v>43194</c:v>
                </c:pt>
                <c:pt idx="133">
                  <c:v>43195</c:v>
                </c:pt>
                <c:pt idx="134">
                  <c:v>43196</c:v>
                </c:pt>
                <c:pt idx="135">
                  <c:v>43197</c:v>
                </c:pt>
                <c:pt idx="136">
                  <c:v>43198</c:v>
                </c:pt>
                <c:pt idx="137">
                  <c:v>43199</c:v>
                </c:pt>
                <c:pt idx="138">
                  <c:v>43200</c:v>
                </c:pt>
                <c:pt idx="139">
                  <c:v>43201</c:v>
                </c:pt>
                <c:pt idx="140">
                  <c:v>43202</c:v>
                </c:pt>
                <c:pt idx="141">
                  <c:v>43203</c:v>
                </c:pt>
                <c:pt idx="142">
                  <c:v>43204</c:v>
                </c:pt>
                <c:pt idx="143">
                  <c:v>43205</c:v>
                </c:pt>
                <c:pt idx="144">
                  <c:v>43206</c:v>
                </c:pt>
                <c:pt idx="145">
                  <c:v>43207</c:v>
                </c:pt>
                <c:pt idx="146">
                  <c:v>43208</c:v>
                </c:pt>
                <c:pt idx="147">
                  <c:v>43209</c:v>
                </c:pt>
                <c:pt idx="148">
                  <c:v>43210</c:v>
                </c:pt>
                <c:pt idx="149">
                  <c:v>43211</c:v>
                </c:pt>
                <c:pt idx="150">
                  <c:v>43212</c:v>
                </c:pt>
                <c:pt idx="151">
                  <c:v>43213</c:v>
                </c:pt>
                <c:pt idx="152">
                  <c:v>43214</c:v>
                </c:pt>
                <c:pt idx="153">
                  <c:v>43215</c:v>
                </c:pt>
                <c:pt idx="154">
                  <c:v>43216</c:v>
                </c:pt>
                <c:pt idx="155">
                  <c:v>43217</c:v>
                </c:pt>
                <c:pt idx="156">
                  <c:v>43218</c:v>
                </c:pt>
                <c:pt idx="157">
                  <c:v>43219</c:v>
                </c:pt>
                <c:pt idx="158">
                  <c:v>43220</c:v>
                </c:pt>
                <c:pt idx="159">
                  <c:v>43221</c:v>
                </c:pt>
                <c:pt idx="160">
                  <c:v>43222</c:v>
                </c:pt>
                <c:pt idx="161">
                  <c:v>43223</c:v>
                </c:pt>
                <c:pt idx="162">
                  <c:v>43224</c:v>
                </c:pt>
                <c:pt idx="163">
                  <c:v>43225</c:v>
                </c:pt>
                <c:pt idx="164">
                  <c:v>43226</c:v>
                </c:pt>
                <c:pt idx="165">
                  <c:v>43227</c:v>
                </c:pt>
                <c:pt idx="166">
                  <c:v>43228</c:v>
                </c:pt>
                <c:pt idx="167">
                  <c:v>43229</c:v>
                </c:pt>
                <c:pt idx="168">
                  <c:v>43230</c:v>
                </c:pt>
                <c:pt idx="169">
                  <c:v>43231</c:v>
                </c:pt>
                <c:pt idx="170">
                  <c:v>43232</c:v>
                </c:pt>
                <c:pt idx="171">
                  <c:v>43233</c:v>
                </c:pt>
                <c:pt idx="172">
                  <c:v>43234</c:v>
                </c:pt>
                <c:pt idx="173">
                  <c:v>43235</c:v>
                </c:pt>
                <c:pt idx="174">
                  <c:v>43236</c:v>
                </c:pt>
                <c:pt idx="175">
                  <c:v>43237</c:v>
                </c:pt>
                <c:pt idx="176">
                  <c:v>43238</c:v>
                </c:pt>
                <c:pt idx="177">
                  <c:v>43239</c:v>
                </c:pt>
                <c:pt idx="178">
                  <c:v>43240</c:v>
                </c:pt>
                <c:pt idx="179">
                  <c:v>43241</c:v>
                </c:pt>
                <c:pt idx="180">
                  <c:v>43242</c:v>
                </c:pt>
                <c:pt idx="181">
                  <c:v>43243</c:v>
                </c:pt>
                <c:pt idx="182">
                  <c:v>43244</c:v>
                </c:pt>
                <c:pt idx="183">
                  <c:v>43245</c:v>
                </c:pt>
                <c:pt idx="184">
                  <c:v>43246</c:v>
                </c:pt>
                <c:pt idx="185">
                  <c:v>43247</c:v>
                </c:pt>
                <c:pt idx="186">
                  <c:v>43248</c:v>
                </c:pt>
                <c:pt idx="187">
                  <c:v>43249</c:v>
                </c:pt>
                <c:pt idx="188">
                  <c:v>43250</c:v>
                </c:pt>
                <c:pt idx="189">
                  <c:v>43251</c:v>
                </c:pt>
                <c:pt idx="190">
                  <c:v>43252</c:v>
                </c:pt>
                <c:pt idx="191">
                  <c:v>43253</c:v>
                </c:pt>
                <c:pt idx="192">
                  <c:v>43254</c:v>
                </c:pt>
                <c:pt idx="193">
                  <c:v>43255</c:v>
                </c:pt>
                <c:pt idx="194">
                  <c:v>43256</c:v>
                </c:pt>
                <c:pt idx="195">
                  <c:v>43257</c:v>
                </c:pt>
                <c:pt idx="196">
                  <c:v>43258</c:v>
                </c:pt>
                <c:pt idx="197">
                  <c:v>43259</c:v>
                </c:pt>
                <c:pt idx="198">
                  <c:v>43260</c:v>
                </c:pt>
                <c:pt idx="199">
                  <c:v>43261</c:v>
                </c:pt>
                <c:pt idx="200">
                  <c:v>43262</c:v>
                </c:pt>
                <c:pt idx="201">
                  <c:v>43263</c:v>
                </c:pt>
                <c:pt idx="202">
                  <c:v>43264</c:v>
                </c:pt>
                <c:pt idx="203">
                  <c:v>43265</c:v>
                </c:pt>
                <c:pt idx="204">
                  <c:v>43266</c:v>
                </c:pt>
                <c:pt idx="205">
                  <c:v>43267</c:v>
                </c:pt>
                <c:pt idx="206">
                  <c:v>43268</c:v>
                </c:pt>
                <c:pt idx="207">
                  <c:v>43269</c:v>
                </c:pt>
                <c:pt idx="208">
                  <c:v>43270</c:v>
                </c:pt>
                <c:pt idx="209">
                  <c:v>43271</c:v>
                </c:pt>
                <c:pt idx="210">
                  <c:v>43272</c:v>
                </c:pt>
                <c:pt idx="211">
                  <c:v>43273</c:v>
                </c:pt>
                <c:pt idx="212">
                  <c:v>43274</c:v>
                </c:pt>
                <c:pt idx="213">
                  <c:v>43275</c:v>
                </c:pt>
                <c:pt idx="214">
                  <c:v>43276</c:v>
                </c:pt>
                <c:pt idx="215">
                  <c:v>43277</c:v>
                </c:pt>
                <c:pt idx="216">
                  <c:v>43278</c:v>
                </c:pt>
                <c:pt idx="217">
                  <c:v>43279</c:v>
                </c:pt>
                <c:pt idx="218">
                  <c:v>43280</c:v>
                </c:pt>
                <c:pt idx="219">
                  <c:v>43281</c:v>
                </c:pt>
                <c:pt idx="220">
                  <c:v>43282</c:v>
                </c:pt>
                <c:pt idx="221">
                  <c:v>43283</c:v>
                </c:pt>
                <c:pt idx="222">
                  <c:v>43284</c:v>
                </c:pt>
                <c:pt idx="223">
                  <c:v>43285</c:v>
                </c:pt>
                <c:pt idx="224">
                  <c:v>43286</c:v>
                </c:pt>
                <c:pt idx="225">
                  <c:v>43287</c:v>
                </c:pt>
                <c:pt idx="226">
                  <c:v>43288</c:v>
                </c:pt>
                <c:pt idx="227">
                  <c:v>43289</c:v>
                </c:pt>
                <c:pt idx="228">
                  <c:v>43290</c:v>
                </c:pt>
                <c:pt idx="229">
                  <c:v>43291</c:v>
                </c:pt>
                <c:pt idx="230">
                  <c:v>43292</c:v>
                </c:pt>
                <c:pt idx="231">
                  <c:v>43293</c:v>
                </c:pt>
                <c:pt idx="232">
                  <c:v>43294</c:v>
                </c:pt>
                <c:pt idx="233">
                  <c:v>43295</c:v>
                </c:pt>
                <c:pt idx="234">
                  <c:v>43296</c:v>
                </c:pt>
                <c:pt idx="235">
                  <c:v>43297</c:v>
                </c:pt>
                <c:pt idx="236">
                  <c:v>43298</c:v>
                </c:pt>
                <c:pt idx="237">
                  <c:v>43299</c:v>
                </c:pt>
                <c:pt idx="238">
                  <c:v>43300</c:v>
                </c:pt>
                <c:pt idx="239">
                  <c:v>43301</c:v>
                </c:pt>
                <c:pt idx="240">
                  <c:v>43302</c:v>
                </c:pt>
                <c:pt idx="241">
                  <c:v>43303</c:v>
                </c:pt>
                <c:pt idx="242">
                  <c:v>43304</c:v>
                </c:pt>
                <c:pt idx="243">
                  <c:v>43305</c:v>
                </c:pt>
                <c:pt idx="244">
                  <c:v>43306</c:v>
                </c:pt>
                <c:pt idx="245">
                  <c:v>43307</c:v>
                </c:pt>
                <c:pt idx="246">
                  <c:v>43308</c:v>
                </c:pt>
                <c:pt idx="247">
                  <c:v>43309</c:v>
                </c:pt>
                <c:pt idx="248">
                  <c:v>43310</c:v>
                </c:pt>
                <c:pt idx="249">
                  <c:v>43311</c:v>
                </c:pt>
                <c:pt idx="250">
                  <c:v>43312</c:v>
                </c:pt>
                <c:pt idx="251">
                  <c:v>43313</c:v>
                </c:pt>
                <c:pt idx="252">
                  <c:v>43314</c:v>
                </c:pt>
                <c:pt idx="253">
                  <c:v>43315</c:v>
                </c:pt>
                <c:pt idx="254">
                  <c:v>43316</c:v>
                </c:pt>
                <c:pt idx="255">
                  <c:v>43317</c:v>
                </c:pt>
                <c:pt idx="256">
                  <c:v>43318</c:v>
                </c:pt>
                <c:pt idx="257">
                  <c:v>43319</c:v>
                </c:pt>
                <c:pt idx="258">
                  <c:v>43320</c:v>
                </c:pt>
                <c:pt idx="259">
                  <c:v>43321</c:v>
                </c:pt>
                <c:pt idx="260">
                  <c:v>43322</c:v>
                </c:pt>
                <c:pt idx="261">
                  <c:v>43323</c:v>
                </c:pt>
                <c:pt idx="262">
                  <c:v>43324</c:v>
                </c:pt>
                <c:pt idx="263">
                  <c:v>43325</c:v>
                </c:pt>
                <c:pt idx="264">
                  <c:v>43326</c:v>
                </c:pt>
                <c:pt idx="265">
                  <c:v>43327</c:v>
                </c:pt>
                <c:pt idx="266">
                  <c:v>43328</c:v>
                </c:pt>
                <c:pt idx="267">
                  <c:v>43329</c:v>
                </c:pt>
                <c:pt idx="268">
                  <c:v>43330</c:v>
                </c:pt>
                <c:pt idx="269">
                  <c:v>43331</c:v>
                </c:pt>
                <c:pt idx="270">
                  <c:v>43332</c:v>
                </c:pt>
                <c:pt idx="271">
                  <c:v>43333</c:v>
                </c:pt>
                <c:pt idx="272">
                  <c:v>43334</c:v>
                </c:pt>
                <c:pt idx="273">
                  <c:v>43335</c:v>
                </c:pt>
                <c:pt idx="274">
                  <c:v>43336</c:v>
                </c:pt>
                <c:pt idx="275">
                  <c:v>43337</c:v>
                </c:pt>
                <c:pt idx="276">
                  <c:v>43338</c:v>
                </c:pt>
                <c:pt idx="277">
                  <c:v>43339</c:v>
                </c:pt>
                <c:pt idx="278">
                  <c:v>43340</c:v>
                </c:pt>
                <c:pt idx="279">
                  <c:v>43341</c:v>
                </c:pt>
                <c:pt idx="280">
                  <c:v>43342</c:v>
                </c:pt>
                <c:pt idx="281">
                  <c:v>43343</c:v>
                </c:pt>
                <c:pt idx="282">
                  <c:v>43344</c:v>
                </c:pt>
                <c:pt idx="283">
                  <c:v>43345</c:v>
                </c:pt>
                <c:pt idx="284">
                  <c:v>43346</c:v>
                </c:pt>
                <c:pt idx="285">
                  <c:v>43347</c:v>
                </c:pt>
                <c:pt idx="286">
                  <c:v>43348</c:v>
                </c:pt>
                <c:pt idx="287">
                  <c:v>43349</c:v>
                </c:pt>
                <c:pt idx="288">
                  <c:v>43350</c:v>
                </c:pt>
                <c:pt idx="289">
                  <c:v>43351</c:v>
                </c:pt>
                <c:pt idx="290">
                  <c:v>43352</c:v>
                </c:pt>
                <c:pt idx="291">
                  <c:v>43353</c:v>
                </c:pt>
                <c:pt idx="292">
                  <c:v>43354</c:v>
                </c:pt>
                <c:pt idx="293">
                  <c:v>43355</c:v>
                </c:pt>
                <c:pt idx="294">
                  <c:v>43356</c:v>
                </c:pt>
                <c:pt idx="295">
                  <c:v>43357</c:v>
                </c:pt>
                <c:pt idx="296">
                  <c:v>43358</c:v>
                </c:pt>
                <c:pt idx="297">
                  <c:v>43359</c:v>
                </c:pt>
                <c:pt idx="298">
                  <c:v>43360</c:v>
                </c:pt>
                <c:pt idx="299">
                  <c:v>43361</c:v>
                </c:pt>
                <c:pt idx="300">
                  <c:v>43362</c:v>
                </c:pt>
                <c:pt idx="301">
                  <c:v>43363</c:v>
                </c:pt>
                <c:pt idx="302">
                  <c:v>43364</c:v>
                </c:pt>
                <c:pt idx="303">
                  <c:v>43365</c:v>
                </c:pt>
                <c:pt idx="304">
                  <c:v>43366</c:v>
                </c:pt>
                <c:pt idx="305">
                  <c:v>43367</c:v>
                </c:pt>
                <c:pt idx="306">
                  <c:v>43368</c:v>
                </c:pt>
                <c:pt idx="307">
                  <c:v>43369</c:v>
                </c:pt>
                <c:pt idx="308">
                  <c:v>43370</c:v>
                </c:pt>
                <c:pt idx="309">
                  <c:v>43371</c:v>
                </c:pt>
                <c:pt idx="310">
                  <c:v>43372</c:v>
                </c:pt>
                <c:pt idx="311">
                  <c:v>43373</c:v>
                </c:pt>
                <c:pt idx="312">
                  <c:v>43374</c:v>
                </c:pt>
                <c:pt idx="313">
                  <c:v>43375</c:v>
                </c:pt>
                <c:pt idx="314">
                  <c:v>43376</c:v>
                </c:pt>
                <c:pt idx="315">
                  <c:v>43377</c:v>
                </c:pt>
                <c:pt idx="316">
                  <c:v>43378</c:v>
                </c:pt>
                <c:pt idx="317">
                  <c:v>43379</c:v>
                </c:pt>
                <c:pt idx="318">
                  <c:v>43380</c:v>
                </c:pt>
                <c:pt idx="319">
                  <c:v>43381</c:v>
                </c:pt>
                <c:pt idx="320">
                  <c:v>43382</c:v>
                </c:pt>
                <c:pt idx="321">
                  <c:v>43383</c:v>
                </c:pt>
                <c:pt idx="322">
                  <c:v>43384</c:v>
                </c:pt>
                <c:pt idx="323">
                  <c:v>43385</c:v>
                </c:pt>
                <c:pt idx="324">
                  <c:v>43386</c:v>
                </c:pt>
                <c:pt idx="325">
                  <c:v>43387</c:v>
                </c:pt>
                <c:pt idx="326">
                  <c:v>43388</c:v>
                </c:pt>
                <c:pt idx="327">
                  <c:v>43389</c:v>
                </c:pt>
                <c:pt idx="328">
                  <c:v>43390</c:v>
                </c:pt>
                <c:pt idx="329">
                  <c:v>43391</c:v>
                </c:pt>
                <c:pt idx="330">
                  <c:v>43392</c:v>
                </c:pt>
                <c:pt idx="331">
                  <c:v>43393</c:v>
                </c:pt>
                <c:pt idx="332">
                  <c:v>43394</c:v>
                </c:pt>
                <c:pt idx="333">
                  <c:v>43395</c:v>
                </c:pt>
                <c:pt idx="334">
                  <c:v>43396</c:v>
                </c:pt>
                <c:pt idx="335">
                  <c:v>43397</c:v>
                </c:pt>
                <c:pt idx="336">
                  <c:v>43398</c:v>
                </c:pt>
                <c:pt idx="337">
                  <c:v>43399</c:v>
                </c:pt>
                <c:pt idx="338">
                  <c:v>43400</c:v>
                </c:pt>
                <c:pt idx="339">
                  <c:v>43401</c:v>
                </c:pt>
                <c:pt idx="340">
                  <c:v>43402</c:v>
                </c:pt>
                <c:pt idx="341">
                  <c:v>43403</c:v>
                </c:pt>
                <c:pt idx="342">
                  <c:v>43404</c:v>
                </c:pt>
                <c:pt idx="343">
                  <c:v>43405</c:v>
                </c:pt>
                <c:pt idx="344">
                  <c:v>43406</c:v>
                </c:pt>
                <c:pt idx="345">
                  <c:v>43407</c:v>
                </c:pt>
                <c:pt idx="346">
                  <c:v>43408</c:v>
                </c:pt>
                <c:pt idx="347">
                  <c:v>43409</c:v>
                </c:pt>
                <c:pt idx="348">
                  <c:v>43410</c:v>
                </c:pt>
                <c:pt idx="349">
                  <c:v>43411</c:v>
                </c:pt>
                <c:pt idx="350">
                  <c:v>43412</c:v>
                </c:pt>
                <c:pt idx="351">
                  <c:v>43413</c:v>
                </c:pt>
                <c:pt idx="352">
                  <c:v>43414</c:v>
                </c:pt>
                <c:pt idx="353">
                  <c:v>43415</c:v>
                </c:pt>
                <c:pt idx="354">
                  <c:v>43416</c:v>
                </c:pt>
                <c:pt idx="355">
                  <c:v>43417</c:v>
                </c:pt>
                <c:pt idx="356">
                  <c:v>43418</c:v>
                </c:pt>
                <c:pt idx="357">
                  <c:v>43419</c:v>
                </c:pt>
                <c:pt idx="358">
                  <c:v>43420</c:v>
                </c:pt>
                <c:pt idx="359">
                  <c:v>43421</c:v>
                </c:pt>
                <c:pt idx="360">
                  <c:v>43422</c:v>
                </c:pt>
                <c:pt idx="361">
                  <c:v>43423</c:v>
                </c:pt>
                <c:pt idx="362">
                  <c:v>43424</c:v>
                </c:pt>
                <c:pt idx="363">
                  <c:v>43425</c:v>
                </c:pt>
                <c:pt idx="364">
                  <c:v>43426</c:v>
                </c:pt>
                <c:pt idx="365">
                  <c:v>43427</c:v>
                </c:pt>
                <c:pt idx="366">
                  <c:v>43428</c:v>
                </c:pt>
                <c:pt idx="367">
                  <c:v>43429</c:v>
                </c:pt>
                <c:pt idx="368">
                  <c:v>43430</c:v>
                </c:pt>
                <c:pt idx="369">
                  <c:v>43431</c:v>
                </c:pt>
                <c:pt idx="370">
                  <c:v>43432</c:v>
                </c:pt>
                <c:pt idx="371">
                  <c:v>43433</c:v>
                </c:pt>
                <c:pt idx="372">
                  <c:v>43434</c:v>
                </c:pt>
                <c:pt idx="373">
                  <c:v>43435</c:v>
                </c:pt>
                <c:pt idx="374">
                  <c:v>43436</c:v>
                </c:pt>
                <c:pt idx="375">
                  <c:v>43437</c:v>
                </c:pt>
                <c:pt idx="376">
                  <c:v>43438</c:v>
                </c:pt>
                <c:pt idx="377">
                  <c:v>43439</c:v>
                </c:pt>
                <c:pt idx="378">
                  <c:v>43440</c:v>
                </c:pt>
                <c:pt idx="379">
                  <c:v>43441</c:v>
                </c:pt>
                <c:pt idx="380">
                  <c:v>43442</c:v>
                </c:pt>
                <c:pt idx="381">
                  <c:v>43443</c:v>
                </c:pt>
                <c:pt idx="382">
                  <c:v>43444</c:v>
                </c:pt>
                <c:pt idx="383">
                  <c:v>43445</c:v>
                </c:pt>
                <c:pt idx="384">
                  <c:v>43446</c:v>
                </c:pt>
                <c:pt idx="385">
                  <c:v>43447</c:v>
                </c:pt>
                <c:pt idx="386">
                  <c:v>43448</c:v>
                </c:pt>
                <c:pt idx="387">
                  <c:v>43449</c:v>
                </c:pt>
                <c:pt idx="388">
                  <c:v>43450</c:v>
                </c:pt>
                <c:pt idx="389">
                  <c:v>43451</c:v>
                </c:pt>
                <c:pt idx="390">
                  <c:v>43452</c:v>
                </c:pt>
                <c:pt idx="391">
                  <c:v>43453</c:v>
                </c:pt>
                <c:pt idx="392">
                  <c:v>43454</c:v>
                </c:pt>
                <c:pt idx="393">
                  <c:v>43455</c:v>
                </c:pt>
                <c:pt idx="394">
                  <c:v>43456</c:v>
                </c:pt>
                <c:pt idx="395">
                  <c:v>43457</c:v>
                </c:pt>
                <c:pt idx="396">
                  <c:v>43458</c:v>
                </c:pt>
                <c:pt idx="397">
                  <c:v>43459</c:v>
                </c:pt>
                <c:pt idx="398">
                  <c:v>43460</c:v>
                </c:pt>
                <c:pt idx="399">
                  <c:v>43461</c:v>
                </c:pt>
                <c:pt idx="400">
                  <c:v>43462</c:v>
                </c:pt>
                <c:pt idx="401">
                  <c:v>43463</c:v>
                </c:pt>
                <c:pt idx="402">
                  <c:v>43464</c:v>
                </c:pt>
                <c:pt idx="403">
                  <c:v>43465</c:v>
                </c:pt>
                <c:pt idx="404">
                  <c:v>43466</c:v>
                </c:pt>
                <c:pt idx="405">
                  <c:v>43467</c:v>
                </c:pt>
                <c:pt idx="406">
                  <c:v>43468</c:v>
                </c:pt>
                <c:pt idx="407">
                  <c:v>43469</c:v>
                </c:pt>
                <c:pt idx="408">
                  <c:v>43470</c:v>
                </c:pt>
                <c:pt idx="409">
                  <c:v>43471</c:v>
                </c:pt>
                <c:pt idx="410">
                  <c:v>43472</c:v>
                </c:pt>
                <c:pt idx="411">
                  <c:v>43473</c:v>
                </c:pt>
                <c:pt idx="412">
                  <c:v>43474</c:v>
                </c:pt>
                <c:pt idx="413">
                  <c:v>43475</c:v>
                </c:pt>
                <c:pt idx="414">
                  <c:v>43476</c:v>
                </c:pt>
                <c:pt idx="415">
                  <c:v>43477</c:v>
                </c:pt>
                <c:pt idx="416">
                  <c:v>43478</c:v>
                </c:pt>
                <c:pt idx="417">
                  <c:v>43479</c:v>
                </c:pt>
                <c:pt idx="418">
                  <c:v>43480</c:v>
                </c:pt>
                <c:pt idx="419">
                  <c:v>43481</c:v>
                </c:pt>
                <c:pt idx="420">
                  <c:v>43482</c:v>
                </c:pt>
                <c:pt idx="421">
                  <c:v>43483</c:v>
                </c:pt>
                <c:pt idx="422">
                  <c:v>43484</c:v>
                </c:pt>
                <c:pt idx="423">
                  <c:v>43485</c:v>
                </c:pt>
                <c:pt idx="424">
                  <c:v>43486</c:v>
                </c:pt>
                <c:pt idx="425">
                  <c:v>43487</c:v>
                </c:pt>
                <c:pt idx="426">
                  <c:v>43488</c:v>
                </c:pt>
                <c:pt idx="427">
                  <c:v>43489</c:v>
                </c:pt>
                <c:pt idx="428">
                  <c:v>43490</c:v>
                </c:pt>
                <c:pt idx="429">
                  <c:v>43491</c:v>
                </c:pt>
                <c:pt idx="430">
                  <c:v>43492</c:v>
                </c:pt>
                <c:pt idx="431">
                  <c:v>43493</c:v>
                </c:pt>
                <c:pt idx="432">
                  <c:v>43494</c:v>
                </c:pt>
                <c:pt idx="433">
                  <c:v>43495</c:v>
                </c:pt>
                <c:pt idx="434">
                  <c:v>43496</c:v>
                </c:pt>
                <c:pt idx="435">
                  <c:v>43497</c:v>
                </c:pt>
                <c:pt idx="436">
                  <c:v>43498</c:v>
                </c:pt>
                <c:pt idx="437">
                  <c:v>43499</c:v>
                </c:pt>
                <c:pt idx="438">
                  <c:v>43500</c:v>
                </c:pt>
                <c:pt idx="439">
                  <c:v>43501</c:v>
                </c:pt>
                <c:pt idx="440">
                  <c:v>43502</c:v>
                </c:pt>
                <c:pt idx="441">
                  <c:v>43503</c:v>
                </c:pt>
                <c:pt idx="442">
                  <c:v>43504</c:v>
                </c:pt>
                <c:pt idx="443">
                  <c:v>43505</c:v>
                </c:pt>
                <c:pt idx="444">
                  <c:v>43506</c:v>
                </c:pt>
                <c:pt idx="445">
                  <c:v>43507</c:v>
                </c:pt>
                <c:pt idx="446">
                  <c:v>43508</c:v>
                </c:pt>
                <c:pt idx="447">
                  <c:v>43509</c:v>
                </c:pt>
                <c:pt idx="448">
                  <c:v>43510</c:v>
                </c:pt>
                <c:pt idx="449">
                  <c:v>43511</c:v>
                </c:pt>
                <c:pt idx="450">
                  <c:v>43512</c:v>
                </c:pt>
                <c:pt idx="451">
                  <c:v>43513</c:v>
                </c:pt>
                <c:pt idx="452">
                  <c:v>43514</c:v>
                </c:pt>
                <c:pt idx="453">
                  <c:v>43515</c:v>
                </c:pt>
                <c:pt idx="454">
                  <c:v>43516</c:v>
                </c:pt>
                <c:pt idx="455">
                  <c:v>43517</c:v>
                </c:pt>
                <c:pt idx="456">
                  <c:v>43518</c:v>
                </c:pt>
                <c:pt idx="457">
                  <c:v>43519</c:v>
                </c:pt>
                <c:pt idx="458">
                  <c:v>43520</c:v>
                </c:pt>
                <c:pt idx="459">
                  <c:v>43521</c:v>
                </c:pt>
                <c:pt idx="460">
                  <c:v>43522</c:v>
                </c:pt>
                <c:pt idx="461">
                  <c:v>43523</c:v>
                </c:pt>
                <c:pt idx="462">
                  <c:v>43524</c:v>
                </c:pt>
                <c:pt idx="463">
                  <c:v>43525</c:v>
                </c:pt>
                <c:pt idx="464">
                  <c:v>43526</c:v>
                </c:pt>
                <c:pt idx="465">
                  <c:v>43527</c:v>
                </c:pt>
                <c:pt idx="466">
                  <c:v>43528</c:v>
                </c:pt>
                <c:pt idx="467">
                  <c:v>43529</c:v>
                </c:pt>
                <c:pt idx="468">
                  <c:v>43530</c:v>
                </c:pt>
                <c:pt idx="469">
                  <c:v>43531</c:v>
                </c:pt>
                <c:pt idx="470">
                  <c:v>43532</c:v>
                </c:pt>
                <c:pt idx="471">
                  <c:v>43533</c:v>
                </c:pt>
                <c:pt idx="472">
                  <c:v>43534</c:v>
                </c:pt>
                <c:pt idx="473">
                  <c:v>43535</c:v>
                </c:pt>
                <c:pt idx="474">
                  <c:v>43536</c:v>
                </c:pt>
                <c:pt idx="475">
                  <c:v>43537</c:v>
                </c:pt>
                <c:pt idx="476">
                  <c:v>43538</c:v>
                </c:pt>
                <c:pt idx="477">
                  <c:v>43539</c:v>
                </c:pt>
                <c:pt idx="478">
                  <c:v>43540</c:v>
                </c:pt>
                <c:pt idx="479">
                  <c:v>43541</c:v>
                </c:pt>
                <c:pt idx="480">
                  <c:v>43542</c:v>
                </c:pt>
                <c:pt idx="481">
                  <c:v>43543</c:v>
                </c:pt>
                <c:pt idx="482">
                  <c:v>43544</c:v>
                </c:pt>
                <c:pt idx="483">
                  <c:v>43545</c:v>
                </c:pt>
                <c:pt idx="484">
                  <c:v>43546</c:v>
                </c:pt>
                <c:pt idx="485">
                  <c:v>43547</c:v>
                </c:pt>
                <c:pt idx="486">
                  <c:v>43548</c:v>
                </c:pt>
                <c:pt idx="487">
                  <c:v>43549</c:v>
                </c:pt>
                <c:pt idx="488">
                  <c:v>43550</c:v>
                </c:pt>
                <c:pt idx="489">
                  <c:v>43551</c:v>
                </c:pt>
                <c:pt idx="490">
                  <c:v>43552</c:v>
                </c:pt>
                <c:pt idx="491">
                  <c:v>43553</c:v>
                </c:pt>
                <c:pt idx="492">
                  <c:v>43554</c:v>
                </c:pt>
                <c:pt idx="493">
                  <c:v>43555</c:v>
                </c:pt>
                <c:pt idx="494">
                  <c:v>43556</c:v>
                </c:pt>
                <c:pt idx="495">
                  <c:v>43557</c:v>
                </c:pt>
                <c:pt idx="496">
                  <c:v>43558</c:v>
                </c:pt>
                <c:pt idx="497">
                  <c:v>43559</c:v>
                </c:pt>
                <c:pt idx="498">
                  <c:v>43560</c:v>
                </c:pt>
                <c:pt idx="499">
                  <c:v>43561</c:v>
                </c:pt>
                <c:pt idx="500">
                  <c:v>43562</c:v>
                </c:pt>
                <c:pt idx="501">
                  <c:v>43563</c:v>
                </c:pt>
                <c:pt idx="502">
                  <c:v>43564</c:v>
                </c:pt>
                <c:pt idx="503">
                  <c:v>43565</c:v>
                </c:pt>
                <c:pt idx="504">
                  <c:v>43566</c:v>
                </c:pt>
                <c:pt idx="505">
                  <c:v>43567</c:v>
                </c:pt>
                <c:pt idx="506">
                  <c:v>43568</c:v>
                </c:pt>
                <c:pt idx="507">
                  <c:v>43569</c:v>
                </c:pt>
                <c:pt idx="508">
                  <c:v>43570</c:v>
                </c:pt>
                <c:pt idx="509">
                  <c:v>43571</c:v>
                </c:pt>
                <c:pt idx="510">
                  <c:v>43572</c:v>
                </c:pt>
                <c:pt idx="511">
                  <c:v>43573</c:v>
                </c:pt>
                <c:pt idx="512">
                  <c:v>43574</c:v>
                </c:pt>
                <c:pt idx="513">
                  <c:v>43575</c:v>
                </c:pt>
                <c:pt idx="514">
                  <c:v>43576</c:v>
                </c:pt>
                <c:pt idx="515">
                  <c:v>43577</c:v>
                </c:pt>
                <c:pt idx="516">
                  <c:v>43578</c:v>
                </c:pt>
                <c:pt idx="517">
                  <c:v>43579</c:v>
                </c:pt>
                <c:pt idx="518">
                  <c:v>43580</c:v>
                </c:pt>
                <c:pt idx="519">
                  <c:v>43581</c:v>
                </c:pt>
                <c:pt idx="520">
                  <c:v>43582</c:v>
                </c:pt>
                <c:pt idx="521">
                  <c:v>43583</c:v>
                </c:pt>
                <c:pt idx="522">
                  <c:v>43584</c:v>
                </c:pt>
                <c:pt idx="523">
                  <c:v>43585</c:v>
                </c:pt>
                <c:pt idx="524">
                  <c:v>43586</c:v>
                </c:pt>
                <c:pt idx="525">
                  <c:v>43587</c:v>
                </c:pt>
                <c:pt idx="526">
                  <c:v>43588</c:v>
                </c:pt>
                <c:pt idx="527">
                  <c:v>43589</c:v>
                </c:pt>
                <c:pt idx="528">
                  <c:v>43590</c:v>
                </c:pt>
                <c:pt idx="529">
                  <c:v>43591</c:v>
                </c:pt>
                <c:pt idx="530">
                  <c:v>43592</c:v>
                </c:pt>
                <c:pt idx="531">
                  <c:v>43593</c:v>
                </c:pt>
                <c:pt idx="532">
                  <c:v>43594</c:v>
                </c:pt>
                <c:pt idx="533">
                  <c:v>43595</c:v>
                </c:pt>
                <c:pt idx="534">
                  <c:v>43596</c:v>
                </c:pt>
                <c:pt idx="535">
                  <c:v>43597</c:v>
                </c:pt>
                <c:pt idx="536">
                  <c:v>43598</c:v>
                </c:pt>
                <c:pt idx="537">
                  <c:v>43599</c:v>
                </c:pt>
                <c:pt idx="538">
                  <c:v>43600</c:v>
                </c:pt>
                <c:pt idx="539">
                  <c:v>43601</c:v>
                </c:pt>
                <c:pt idx="540">
                  <c:v>43602</c:v>
                </c:pt>
                <c:pt idx="541">
                  <c:v>43603</c:v>
                </c:pt>
                <c:pt idx="542">
                  <c:v>43604</c:v>
                </c:pt>
                <c:pt idx="543">
                  <c:v>43605</c:v>
                </c:pt>
                <c:pt idx="544">
                  <c:v>43606</c:v>
                </c:pt>
                <c:pt idx="545">
                  <c:v>43607</c:v>
                </c:pt>
                <c:pt idx="546">
                  <c:v>43608</c:v>
                </c:pt>
                <c:pt idx="547">
                  <c:v>43609</c:v>
                </c:pt>
                <c:pt idx="548">
                  <c:v>43610</c:v>
                </c:pt>
                <c:pt idx="549">
                  <c:v>43611</c:v>
                </c:pt>
                <c:pt idx="550">
                  <c:v>43612</c:v>
                </c:pt>
                <c:pt idx="551">
                  <c:v>43613</c:v>
                </c:pt>
                <c:pt idx="552">
                  <c:v>43614</c:v>
                </c:pt>
                <c:pt idx="553">
                  <c:v>43615</c:v>
                </c:pt>
                <c:pt idx="554">
                  <c:v>43616</c:v>
                </c:pt>
                <c:pt idx="555">
                  <c:v>43617</c:v>
                </c:pt>
                <c:pt idx="556">
                  <c:v>43618</c:v>
                </c:pt>
                <c:pt idx="557">
                  <c:v>43619</c:v>
                </c:pt>
                <c:pt idx="558">
                  <c:v>43620</c:v>
                </c:pt>
                <c:pt idx="559">
                  <c:v>43621</c:v>
                </c:pt>
                <c:pt idx="560">
                  <c:v>43622</c:v>
                </c:pt>
                <c:pt idx="561">
                  <c:v>43623</c:v>
                </c:pt>
                <c:pt idx="562">
                  <c:v>43624</c:v>
                </c:pt>
                <c:pt idx="563">
                  <c:v>43625</c:v>
                </c:pt>
                <c:pt idx="564">
                  <c:v>43626</c:v>
                </c:pt>
                <c:pt idx="565">
                  <c:v>43627</c:v>
                </c:pt>
                <c:pt idx="566">
                  <c:v>43628</c:v>
                </c:pt>
                <c:pt idx="567">
                  <c:v>43629</c:v>
                </c:pt>
                <c:pt idx="568">
                  <c:v>43630</c:v>
                </c:pt>
                <c:pt idx="569">
                  <c:v>43631</c:v>
                </c:pt>
                <c:pt idx="570">
                  <c:v>43632</c:v>
                </c:pt>
                <c:pt idx="571">
                  <c:v>43633</c:v>
                </c:pt>
                <c:pt idx="572">
                  <c:v>43634</c:v>
                </c:pt>
                <c:pt idx="573">
                  <c:v>43635</c:v>
                </c:pt>
                <c:pt idx="574">
                  <c:v>43636</c:v>
                </c:pt>
                <c:pt idx="575">
                  <c:v>43637</c:v>
                </c:pt>
                <c:pt idx="576">
                  <c:v>43638</c:v>
                </c:pt>
                <c:pt idx="577">
                  <c:v>43639</c:v>
                </c:pt>
                <c:pt idx="578">
                  <c:v>43640</c:v>
                </c:pt>
                <c:pt idx="579">
                  <c:v>43641</c:v>
                </c:pt>
                <c:pt idx="580">
                  <c:v>43642</c:v>
                </c:pt>
                <c:pt idx="581">
                  <c:v>43643</c:v>
                </c:pt>
                <c:pt idx="582">
                  <c:v>43644</c:v>
                </c:pt>
                <c:pt idx="583">
                  <c:v>43645</c:v>
                </c:pt>
                <c:pt idx="584">
                  <c:v>43646</c:v>
                </c:pt>
                <c:pt idx="585">
                  <c:v>43647</c:v>
                </c:pt>
                <c:pt idx="586">
                  <c:v>43648</c:v>
                </c:pt>
                <c:pt idx="587">
                  <c:v>43649</c:v>
                </c:pt>
                <c:pt idx="588">
                  <c:v>43650</c:v>
                </c:pt>
                <c:pt idx="589">
                  <c:v>43651</c:v>
                </c:pt>
                <c:pt idx="590">
                  <c:v>43652</c:v>
                </c:pt>
                <c:pt idx="591">
                  <c:v>43653</c:v>
                </c:pt>
                <c:pt idx="592">
                  <c:v>43654</c:v>
                </c:pt>
                <c:pt idx="593">
                  <c:v>43655</c:v>
                </c:pt>
                <c:pt idx="594">
                  <c:v>43656</c:v>
                </c:pt>
                <c:pt idx="595">
                  <c:v>43657</c:v>
                </c:pt>
                <c:pt idx="596">
                  <c:v>43658</c:v>
                </c:pt>
                <c:pt idx="597">
                  <c:v>43659</c:v>
                </c:pt>
                <c:pt idx="598">
                  <c:v>43660</c:v>
                </c:pt>
                <c:pt idx="599">
                  <c:v>43661</c:v>
                </c:pt>
                <c:pt idx="600">
                  <c:v>43662</c:v>
                </c:pt>
                <c:pt idx="601">
                  <c:v>43663</c:v>
                </c:pt>
                <c:pt idx="602">
                  <c:v>43664</c:v>
                </c:pt>
                <c:pt idx="603">
                  <c:v>43665</c:v>
                </c:pt>
                <c:pt idx="604">
                  <c:v>43666</c:v>
                </c:pt>
                <c:pt idx="605">
                  <c:v>43667</c:v>
                </c:pt>
                <c:pt idx="606">
                  <c:v>43668</c:v>
                </c:pt>
                <c:pt idx="607">
                  <c:v>43669</c:v>
                </c:pt>
                <c:pt idx="608">
                  <c:v>43670</c:v>
                </c:pt>
                <c:pt idx="609">
                  <c:v>43671</c:v>
                </c:pt>
                <c:pt idx="610">
                  <c:v>43672</c:v>
                </c:pt>
                <c:pt idx="611">
                  <c:v>43673</c:v>
                </c:pt>
                <c:pt idx="612">
                  <c:v>43674</c:v>
                </c:pt>
                <c:pt idx="613">
                  <c:v>43675</c:v>
                </c:pt>
                <c:pt idx="614">
                  <c:v>43676</c:v>
                </c:pt>
                <c:pt idx="615">
                  <c:v>43677</c:v>
                </c:pt>
                <c:pt idx="616">
                  <c:v>43678</c:v>
                </c:pt>
                <c:pt idx="617">
                  <c:v>43679</c:v>
                </c:pt>
                <c:pt idx="618">
                  <c:v>43680</c:v>
                </c:pt>
                <c:pt idx="619">
                  <c:v>43681</c:v>
                </c:pt>
                <c:pt idx="620">
                  <c:v>43682</c:v>
                </c:pt>
                <c:pt idx="621">
                  <c:v>43683</c:v>
                </c:pt>
                <c:pt idx="622">
                  <c:v>43684</c:v>
                </c:pt>
                <c:pt idx="623">
                  <c:v>43685</c:v>
                </c:pt>
                <c:pt idx="624">
                  <c:v>43686</c:v>
                </c:pt>
                <c:pt idx="625">
                  <c:v>43687</c:v>
                </c:pt>
                <c:pt idx="626">
                  <c:v>43688</c:v>
                </c:pt>
                <c:pt idx="627">
                  <c:v>43689</c:v>
                </c:pt>
                <c:pt idx="628">
                  <c:v>43690</c:v>
                </c:pt>
                <c:pt idx="629">
                  <c:v>43691</c:v>
                </c:pt>
                <c:pt idx="630">
                  <c:v>43692</c:v>
                </c:pt>
                <c:pt idx="631">
                  <c:v>43693</c:v>
                </c:pt>
                <c:pt idx="632">
                  <c:v>43694</c:v>
                </c:pt>
                <c:pt idx="633">
                  <c:v>43695</c:v>
                </c:pt>
                <c:pt idx="634">
                  <c:v>43696</c:v>
                </c:pt>
                <c:pt idx="635">
                  <c:v>43697</c:v>
                </c:pt>
                <c:pt idx="636">
                  <c:v>43698</c:v>
                </c:pt>
                <c:pt idx="637">
                  <c:v>43699</c:v>
                </c:pt>
                <c:pt idx="638">
                  <c:v>43700</c:v>
                </c:pt>
                <c:pt idx="639">
                  <c:v>43701</c:v>
                </c:pt>
                <c:pt idx="640">
                  <c:v>43702</c:v>
                </c:pt>
                <c:pt idx="641">
                  <c:v>43703</c:v>
                </c:pt>
                <c:pt idx="642">
                  <c:v>43704</c:v>
                </c:pt>
                <c:pt idx="643">
                  <c:v>43705</c:v>
                </c:pt>
                <c:pt idx="644">
                  <c:v>43706</c:v>
                </c:pt>
                <c:pt idx="645">
                  <c:v>43707</c:v>
                </c:pt>
                <c:pt idx="646">
                  <c:v>43708</c:v>
                </c:pt>
                <c:pt idx="647">
                  <c:v>43709</c:v>
                </c:pt>
                <c:pt idx="648">
                  <c:v>43710</c:v>
                </c:pt>
                <c:pt idx="649">
                  <c:v>43711</c:v>
                </c:pt>
                <c:pt idx="650">
                  <c:v>43712</c:v>
                </c:pt>
                <c:pt idx="651">
                  <c:v>43713</c:v>
                </c:pt>
                <c:pt idx="652">
                  <c:v>43714</c:v>
                </c:pt>
                <c:pt idx="653">
                  <c:v>43715</c:v>
                </c:pt>
                <c:pt idx="654">
                  <c:v>43716</c:v>
                </c:pt>
                <c:pt idx="655">
                  <c:v>43717</c:v>
                </c:pt>
                <c:pt idx="656">
                  <c:v>43718</c:v>
                </c:pt>
                <c:pt idx="657">
                  <c:v>43719</c:v>
                </c:pt>
                <c:pt idx="658">
                  <c:v>43720</c:v>
                </c:pt>
                <c:pt idx="659">
                  <c:v>43721</c:v>
                </c:pt>
                <c:pt idx="660">
                  <c:v>43722</c:v>
                </c:pt>
                <c:pt idx="661">
                  <c:v>43723</c:v>
                </c:pt>
                <c:pt idx="662">
                  <c:v>43724</c:v>
                </c:pt>
                <c:pt idx="663">
                  <c:v>43725</c:v>
                </c:pt>
                <c:pt idx="664">
                  <c:v>43726</c:v>
                </c:pt>
                <c:pt idx="665">
                  <c:v>43727</c:v>
                </c:pt>
                <c:pt idx="666">
                  <c:v>43728</c:v>
                </c:pt>
                <c:pt idx="667">
                  <c:v>43729</c:v>
                </c:pt>
                <c:pt idx="668">
                  <c:v>43730</c:v>
                </c:pt>
                <c:pt idx="669">
                  <c:v>43731</c:v>
                </c:pt>
                <c:pt idx="670">
                  <c:v>43732</c:v>
                </c:pt>
                <c:pt idx="671">
                  <c:v>43733</c:v>
                </c:pt>
                <c:pt idx="672">
                  <c:v>43734</c:v>
                </c:pt>
                <c:pt idx="673">
                  <c:v>43735</c:v>
                </c:pt>
                <c:pt idx="674">
                  <c:v>43736</c:v>
                </c:pt>
                <c:pt idx="675">
                  <c:v>43737</c:v>
                </c:pt>
                <c:pt idx="676">
                  <c:v>43738</c:v>
                </c:pt>
                <c:pt idx="677">
                  <c:v>43739</c:v>
                </c:pt>
                <c:pt idx="678">
                  <c:v>43740</c:v>
                </c:pt>
                <c:pt idx="679">
                  <c:v>43741</c:v>
                </c:pt>
                <c:pt idx="680">
                  <c:v>43742</c:v>
                </c:pt>
                <c:pt idx="681">
                  <c:v>43743</c:v>
                </c:pt>
                <c:pt idx="682">
                  <c:v>43744</c:v>
                </c:pt>
                <c:pt idx="683">
                  <c:v>43745</c:v>
                </c:pt>
                <c:pt idx="684">
                  <c:v>43746</c:v>
                </c:pt>
                <c:pt idx="685">
                  <c:v>43747</c:v>
                </c:pt>
                <c:pt idx="686">
                  <c:v>43748</c:v>
                </c:pt>
                <c:pt idx="687">
                  <c:v>43749</c:v>
                </c:pt>
                <c:pt idx="688">
                  <c:v>43750</c:v>
                </c:pt>
                <c:pt idx="689">
                  <c:v>43751</c:v>
                </c:pt>
                <c:pt idx="690">
                  <c:v>43752</c:v>
                </c:pt>
                <c:pt idx="691">
                  <c:v>43753</c:v>
                </c:pt>
                <c:pt idx="692">
                  <c:v>43754</c:v>
                </c:pt>
                <c:pt idx="693">
                  <c:v>43755</c:v>
                </c:pt>
                <c:pt idx="694">
                  <c:v>43756</c:v>
                </c:pt>
                <c:pt idx="695">
                  <c:v>43757</c:v>
                </c:pt>
                <c:pt idx="696">
                  <c:v>43758</c:v>
                </c:pt>
                <c:pt idx="697">
                  <c:v>43759</c:v>
                </c:pt>
                <c:pt idx="698">
                  <c:v>43760</c:v>
                </c:pt>
                <c:pt idx="699">
                  <c:v>43761</c:v>
                </c:pt>
                <c:pt idx="700">
                  <c:v>43762</c:v>
                </c:pt>
                <c:pt idx="701">
                  <c:v>43763</c:v>
                </c:pt>
                <c:pt idx="702">
                  <c:v>43764</c:v>
                </c:pt>
                <c:pt idx="703">
                  <c:v>43765</c:v>
                </c:pt>
                <c:pt idx="704">
                  <c:v>43766</c:v>
                </c:pt>
                <c:pt idx="705">
                  <c:v>43767</c:v>
                </c:pt>
                <c:pt idx="706">
                  <c:v>43768</c:v>
                </c:pt>
                <c:pt idx="707">
                  <c:v>43769</c:v>
                </c:pt>
                <c:pt idx="708">
                  <c:v>43770</c:v>
                </c:pt>
                <c:pt idx="709">
                  <c:v>43771</c:v>
                </c:pt>
                <c:pt idx="710">
                  <c:v>43772</c:v>
                </c:pt>
                <c:pt idx="711">
                  <c:v>43773</c:v>
                </c:pt>
                <c:pt idx="712">
                  <c:v>43774</c:v>
                </c:pt>
                <c:pt idx="713">
                  <c:v>43775</c:v>
                </c:pt>
                <c:pt idx="714">
                  <c:v>43776</c:v>
                </c:pt>
                <c:pt idx="715">
                  <c:v>43777</c:v>
                </c:pt>
                <c:pt idx="716">
                  <c:v>43778</c:v>
                </c:pt>
                <c:pt idx="717">
                  <c:v>43779</c:v>
                </c:pt>
                <c:pt idx="718">
                  <c:v>43780</c:v>
                </c:pt>
                <c:pt idx="719">
                  <c:v>43781</c:v>
                </c:pt>
                <c:pt idx="720">
                  <c:v>43782</c:v>
                </c:pt>
                <c:pt idx="721">
                  <c:v>43783</c:v>
                </c:pt>
                <c:pt idx="722">
                  <c:v>43784</c:v>
                </c:pt>
                <c:pt idx="723">
                  <c:v>43785</c:v>
                </c:pt>
                <c:pt idx="724">
                  <c:v>43786</c:v>
                </c:pt>
                <c:pt idx="725">
                  <c:v>43787</c:v>
                </c:pt>
                <c:pt idx="726">
                  <c:v>43788</c:v>
                </c:pt>
                <c:pt idx="727">
                  <c:v>43789</c:v>
                </c:pt>
                <c:pt idx="728">
                  <c:v>43790</c:v>
                </c:pt>
                <c:pt idx="729">
                  <c:v>43791</c:v>
                </c:pt>
              </c:numCache>
            </c:numRef>
          </c:cat>
          <c:val>
            <c:numRef>
              <c:f>'איור 7 נתונים'!$E$4:$E$5000</c:f>
              <c:numCache>
                <c:formatCode>0.000%</c:formatCode>
                <c:ptCount val="4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200</c:v>
                </c:pt>
                <c:pt idx="684">
                  <c:v>-100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39-4B73-8CCC-EB9D5012A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162752"/>
        <c:axId val="227176832"/>
      </c:lineChart>
      <c:lineChart>
        <c:grouping val="standard"/>
        <c:varyColors val="0"/>
        <c:ser>
          <c:idx val="1"/>
          <c:order val="0"/>
          <c:tx>
            <c:strRef>
              <c:f>'איור 7 נתונים'!$B$3</c:f>
              <c:strCache>
                <c:ptCount val="1"/>
                <c:pt idx="0">
                  <c:v>גרמניה</c:v>
                </c:pt>
              </c:strCache>
            </c:strRef>
          </c:tx>
          <c:spPr>
            <a:ln w="3175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43062</c:v>
                </c:pt>
                <c:pt idx="1">
                  <c:v>43063</c:v>
                </c:pt>
                <c:pt idx="2">
                  <c:v>43064</c:v>
                </c:pt>
                <c:pt idx="3">
                  <c:v>43065</c:v>
                </c:pt>
                <c:pt idx="4">
                  <c:v>43066</c:v>
                </c:pt>
                <c:pt idx="5">
                  <c:v>43067</c:v>
                </c:pt>
                <c:pt idx="6">
                  <c:v>43068</c:v>
                </c:pt>
                <c:pt idx="7">
                  <c:v>43069</c:v>
                </c:pt>
                <c:pt idx="8">
                  <c:v>43070</c:v>
                </c:pt>
                <c:pt idx="9">
                  <c:v>43071</c:v>
                </c:pt>
                <c:pt idx="10">
                  <c:v>43072</c:v>
                </c:pt>
                <c:pt idx="11">
                  <c:v>43073</c:v>
                </c:pt>
                <c:pt idx="12">
                  <c:v>43074</c:v>
                </c:pt>
                <c:pt idx="13">
                  <c:v>43075</c:v>
                </c:pt>
                <c:pt idx="14">
                  <c:v>43076</c:v>
                </c:pt>
                <c:pt idx="15">
                  <c:v>43077</c:v>
                </c:pt>
                <c:pt idx="16">
                  <c:v>43078</c:v>
                </c:pt>
                <c:pt idx="17">
                  <c:v>43079</c:v>
                </c:pt>
                <c:pt idx="18">
                  <c:v>43080</c:v>
                </c:pt>
                <c:pt idx="19">
                  <c:v>43081</c:v>
                </c:pt>
                <c:pt idx="20">
                  <c:v>43082</c:v>
                </c:pt>
                <c:pt idx="21">
                  <c:v>43083</c:v>
                </c:pt>
                <c:pt idx="22">
                  <c:v>43084</c:v>
                </c:pt>
                <c:pt idx="23">
                  <c:v>43085</c:v>
                </c:pt>
                <c:pt idx="24">
                  <c:v>43086</c:v>
                </c:pt>
                <c:pt idx="25">
                  <c:v>43087</c:v>
                </c:pt>
                <c:pt idx="26">
                  <c:v>43088</c:v>
                </c:pt>
                <c:pt idx="27">
                  <c:v>43089</c:v>
                </c:pt>
                <c:pt idx="28">
                  <c:v>43090</c:v>
                </c:pt>
                <c:pt idx="29">
                  <c:v>43091</c:v>
                </c:pt>
                <c:pt idx="30">
                  <c:v>43092</c:v>
                </c:pt>
                <c:pt idx="31">
                  <c:v>43093</c:v>
                </c:pt>
                <c:pt idx="32">
                  <c:v>43094</c:v>
                </c:pt>
                <c:pt idx="33">
                  <c:v>43095</c:v>
                </c:pt>
                <c:pt idx="34">
                  <c:v>43096</c:v>
                </c:pt>
                <c:pt idx="35">
                  <c:v>43097</c:v>
                </c:pt>
                <c:pt idx="36">
                  <c:v>43098</c:v>
                </c:pt>
                <c:pt idx="37">
                  <c:v>43099</c:v>
                </c:pt>
                <c:pt idx="38">
                  <c:v>43100</c:v>
                </c:pt>
                <c:pt idx="39">
                  <c:v>43101</c:v>
                </c:pt>
                <c:pt idx="40">
                  <c:v>43102</c:v>
                </c:pt>
                <c:pt idx="41">
                  <c:v>43103</c:v>
                </c:pt>
                <c:pt idx="42">
                  <c:v>43104</c:v>
                </c:pt>
                <c:pt idx="43">
                  <c:v>43105</c:v>
                </c:pt>
                <c:pt idx="44">
                  <c:v>43106</c:v>
                </c:pt>
                <c:pt idx="45">
                  <c:v>43107</c:v>
                </c:pt>
                <c:pt idx="46">
                  <c:v>43108</c:v>
                </c:pt>
                <c:pt idx="47">
                  <c:v>43109</c:v>
                </c:pt>
                <c:pt idx="48">
                  <c:v>43110</c:v>
                </c:pt>
                <c:pt idx="49">
                  <c:v>43111</c:v>
                </c:pt>
                <c:pt idx="50">
                  <c:v>43112</c:v>
                </c:pt>
                <c:pt idx="51">
                  <c:v>43113</c:v>
                </c:pt>
                <c:pt idx="52">
                  <c:v>43114</c:v>
                </c:pt>
                <c:pt idx="53">
                  <c:v>43115</c:v>
                </c:pt>
                <c:pt idx="54">
                  <c:v>43116</c:v>
                </c:pt>
                <c:pt idx="55">
                  <c:v>43117</c:v>
                </c:pt>
                <c:pt idx="56">
                  <c:v>43118</c:v>
                </c:pt>
                <c:pt idx="57">
                  <c:v>43119</c:v>
                </c:pt>
                <c:pt idx="58">
                  <c:v>43120</c:v>
                </c:pt>
                <c:pt idx="59">
                  <c:v>43121</c:v>
                </c:pt>
                <c:pt idx="60">
                  <c:v>43122</c:v>
                </c:pt>
                <c:pt idx="61">
                  <c:v>43123</c:v>
                </c:pt>
                <c:pt idx="62">
                  <c:v>43124</c:v>
                </c:pt>
                <c:pt idx="63">
                  <c:v>43125</c:v>
                </c:pt>
                <c:pt idx="64">
                  <c:v>43126</c:v>
                </c:pt>
                <c:pt idx="65">
                  <c:v>43127</c:v>
                </c:pt>
                <c:pt idx="66">
                  <c:v>43128</c:v>
                </c:pt>
                <c:pt idx="67">
                  <c:v>43129</c:v>
                </c:pt>
                <c:pt idx="68">
                  <c:v>43130</c:v>
                </c:pt>
                <c:pt idx="69">
                  <c:v>43131</c:v>
                </c:pt>
                <c:pt idx="70">
                  <c:v>43132</c:v>
                </c:pt>
                <c:pt idx="71">
                  <c:v>43133</c:v>
                </c:pt>
                <c:pt idx="72">
                  <c:v>43134</c:v>
                </c:pt>
                <c:pt idx="73">
                  <c:v>43135</c:v>
                </c:pt>
                <c:pt idx="74">
                  <c:v>43136</c:v>
                </c:pt>
                <c:pt idx="75">
                  <c:v>43137</c:v>
                </c:pt>
                <c:pt idx="76">
                  <c:v>43138</c:v>
                </c:pt>
                <c:pt idx="77">
                  <c:v>43139</c:v>
                </c:pt>
                <c:pt idx="78">
                  <c:v>43140</c:v>
                </c:pt>
                <c:pt idx="79">
                  <c:v>43141</c:v>
                </c:pt>
                <c:pt idx="80">
                  <c:v>43142</c:v>
                </c:pt>
                <c:pt idx="81">
                  <c:v>43143</c:v>
                </c:pt>
                <c:pt idx="82">
                  <c:v>43144</c:v>
                </c:pt>
                <c:pt idx="83">
                  <c:v>43145</c:v>
                </c:pt>
                <c:pt idx="84">
                  <c:v>43146</c:v>
                </c:pt>
                <c:pt idx="85">
                  <c:v>43147</c:v>
                </c:pt>
                <c:pt idx="86">
                  <c:v>43148</c:v>
                </c:pt>
                <c:pt idx="87">
                  <c:v>43149</c:v>
                </c:pt>
                <c:pt idx="88">
                  <c:v>43150</c:v>
                </c:pt>
                <c:pt idx="89">
                  <c:v>43151</c:v>
                </c:pt>
                <c:pt idx="90">
                  <c:v>43152</c:v>
                </c:pt>
                <c:pt idx="91">
                  <c:v>43153</c:v>
                </c:pt>
                <c:pt idx="92">
                  <c:v>43154</c:v>
                </c:pt>
                <c:pt idx="93">
                  <c:v>43155</c:v>
                </c:pt>
                <c:pt idx="94">
                  <c:v>43156</c:v>
                </c:pt>
                <c:pt idx="95">
                  <c:v>43157</c:v>
                </c:pt>
                <c:pt idx="96">
                  <c:v>43158</c:v>
                </c:pt>
                <c:pt idx="97">
                  <c:v>43159</c:v>
                </c:pt>
                <c:pt idx="98">
                  <c:v>43160</c:v>
                </c:pt>
                <c:pt idx="99">
                  <c:v>43161</c:v>
                </c:pt>
                <c:pt idx="100">
                  <c:v>43162</c:v>
                </c:pt>
                <c:pt idx="101">
                  <c:v>43163</c:v>
                </c:pt>
                <c:pt idx="102">
                  <c:v>43164</c:v>
                </c:pt>
                <c:pt idx="103">
                  <c:v>43165</c:v>
                </c:pt>
                <c:pt idx="104">
                  <c:v>43166</c:v>
                </c:pt>
                <c:pt idx="105">
                  <c:v>43167</c:v>
                </c:pt>
                <c:pt idx="106">
                  <c:v>43168</c:v>
                </c:pt>
                <c:pt idx="107">
                  <c:v>43169</c:v>
                </c:pt>
                <c:pt idx="108">
                  <c:v>43170</c:v>
                </c:pt>
                <c:pt idx="109">
                  <c:v>43171</c:v>
                </c:pt>
                <c:pt idx="110">
                  <c:v>43172</c:v>
                </c:pt>
                <c:pt idx="111">
                  <c:v>43173</c:v>
                </c:pt>
                <c:pt idx="112">
                  <c:v>43174</c:v>
                </c:pt>
                <c:pt idx="113">
                  <c:v>43175</c:v>
                </c:pt>
                <c:pt idx="114">
                  <c:v>43176</c:v>
                </c:pt>
                <c:pt idx="115">
                  <c:v>43177</c:v>
                </c:pt>
                <c:pt idx="116">
                  <c:v>43178</c:v>
                </c:pt>
                <c:pt idx="117">
                  <c:v>43179</c:v>
                </c:pt>
                <c:pt idx="118">
                  <c:v>43180</c:v>
                </c:pt>
                <c:pt idx="119">
                  <c:v>43181</c:v>
                </c:pt>
                <c:pt idx="120">
                  <c:v>43182</c:v>
                </c:pt>
                <c:pt idx="121">
                  <c:v>43183</c:v>
                </c:pt>
                <c:pt idx="122">
                  <c:v>43184</c:v>
                </c:pt>
                <c:pt idx="123">
                  <c:v>43185</c:v>
                </c:pt>
                <c:pt idx="124">
                  <c:v>43186</c:v>
                </c:pt>
                <c:pt idx="125">
                  <c:v>43187</c:v>
                </c:pt>
                <c:pt idx="126">
                  <c:v>43188</c:v>
                </c:pt>
                <c:pt idx="127">
                  <c:v>43189</c:v>
                </c:pt>
                <c:pt idx="128">
                  <c:v>43190</c:v>
                </c:pt>
                <c:pt idx="129">
                  <c:v>43191</c:v>
                </c:pt>
                <c:pt idx="130">
                  <c:v>43192</c:v>
                </c:pt>
                <c:pt idx="131">
                  <c:v>43193</c:v>
                </c:pt>
                <c:pt idx="132">
                  <c:v>43194</c:v>
                </c:pt>
                <c:pt idx="133">
                  <c:v>43195</c:v>
                </c:pt>
                <c:pt idx="134">
                  <c:v>43196</c:v>
                </c:pt>
                <c:pt idx="135">
                  <c:v>43197</c:v>
                </c:pt>
                <c:pt idx="136">
                  <c:v>43198</c:v>
                </c:pt>
                <c:pt idx="137">
                  <c:v>43199</c:v>
                </c:pt>
                <c:pt idx="138">
                  <c:v>43200</c:v>
                </c:pt>
                <c:pt idx="139">
                  <c:v>43201</c:v>
                </c:pt>
                <c:pt idx="140">
                  <c:v>43202</c:v>
                </c:pt>
                <c:pt idx="141">
                  <c:v>43203</c:v>
                </c:pt>
                <c:pt idx="142">
                  <c:v>43204</c:v>
                </c:pt>
                <c:pt idx="143">
                  <c:v>43205</c:v>
                </c:pt>
                <c:pt idx="144">
                  <c:v>43206</c:v>
                </c:pt>
                <c:pt idx="145">
                  <c:v>43207</c:v>
                </c:pt>
                <c:pt idx="146">
                  <c:v>43208</c:v>
                </c:pt>
                <c:pt idx="147">
                  <c:v>43209</c:v>
                </c:pt>
                <c:pt idx="148">
                  <c:v>43210</c:v>
                </c:pt>
                <c:pt idx="149">
                  <c:v>43211</c:v>
                </c:pt>
                <c:pt idx="150">
                  <c:v>43212</c:v>
                </c:pt>
                <c:pt idx="151">
                  <c:v>43213</c:v>
                </c:pt>
                <c:pt idx="152">
                  <c:v>43214</c:v>
                </c:pt>
                <c:pt idx="153">
                  <c:v>43215</c:v>
                </c:pt>
                <c:pt idx="154">
                  <c:v>43216</c:v>
                </c:pt>
                <c:pt idx="155">
                  <c:v>43217</c:v>
                </c:pt>
                <c:pt idx="156">
                  <c:v>43218</c:v>
                </c:pt>
                <c:pt idx="157">
                  <c:v>43219</c:v>
                </c:pt>
                <c:pt idx="158">
                  <c:v>43220</c:v>
                </c:pt>
                <c:pt idx="159">
                  <c:v>43221</c:v>
                </c:pt>
                <c:pt idx="160">
                  <c:v>43222</c:v>
                </c:pt>
                <c:pt idx="161">
                  <c:v>43223</c:v>
                </c:pt>
                <c:pt idx="162">
                  <c:v>43224</c:v>
                </c:pt>
                <c:pt idx="163">
                  <c:v>43225</c:v>
                </c:pt>
                <c:pt idx="164">
                  <c:v>43226</c:v>
                </c:pt>
                <c:pt idx="165">
                  <c:v>43227</c:v>
                </c:pt>
                <c:pt idx="166">
                  <c:v>43228</c:v>
                </c:pt>
                <c:pt idx="167">
                  <c:v>43229</c:v>
                </c:pt>
                <c:pt idx="168">
                  <c:v>43230</c:v>
                </c:pt>
                <c:pt idx="169">
                  <c:v>43231</c:v>
                </c:pt>
                <c:pt idx="170">
                  <c:v>43232</c:v>
                </c:pt>
                <c:pt idx="171">
                  <c:v>43233</c:v>
                </c:pt>
                <c:pt idx="172">
                  <c:v>43234</c:v>
                </c:pt>
                <c:pt idx="173">
                  <c:v>43235</c:v>
                </c:pt>
                <c:pt idx="174">
                  <c:v>43236</c:v>
                </c:pt>
                <c:pt idx="175">
                  <c:v>43237</c:v>
                </c:pt>
                <c:pt idx="176">
                  <c:v>43238</c:v>
                </c:pt>
                <c:pt idx="177">
                  <c:v>43239</c:v>
                </c:pt>
                <c:pt idx="178">
                  <c:v>43240</c:v>
                </c:pt>
                <c:pt idx="179">
                  <c:v>43241</c:v>
                </c:pt>
                <c:pt idx="180">
                  <c:v>43242</c:v>
                </c:pt>
                <c:pt idx="181">
                  <c:v>43243</c:v>
                </c:pt>
                <c:pt idx="182">
                  <c:v>43244</c:v>
                </c:pt>
                <c:pt idx="183">
                  <c:v>43245</c:v>
                </c:pt>
                <c:pt idx="184">
                  <c:v>43246</c:v>
                </c:pt>
                <c:pt idx="185">
                  <c:v>43247</c:v>
                </c:pt>
                <c:pt idx="186">
                  <c:v>43248</c:v>
                </c:pt>
                <c:pt idx="187">
                  <c:v>43249</c:v>
                </c:pt>
                <c:pt idx="188">
                  <c:v>43250</c:v>
                </c:pt>
                <c:pt idx="189">
                  <c:v>43251</c:v>
                </c:pt>
                <c:pt idx="190">
                  <c:v>43252</c:v>
                </c:pt>
                <c:pt idx="191">
                  <c:v>43253</c:v>
                </c:pt>
                <c:pt idx="192">
                  <c:v>43254</c:v>
                </c:pt>
                <c:pt idx="193">
                  <c:v>43255</c:v>
                </c:pt>
                <c:pt idx="194">
                  <c:v>43256</c:v>
                </c:pt>
                <c:pt idx="195">
                  <c:v>43257</c:v>
                </c:pt>
                <c:pt idx="196">
                  <c:v>43258</c:v>
                </c:pt>
                <c:pt idx="197">
                  <c:v>43259</c:v>
                </c:pt>
                <c:pt idx="198">
                  <c:v>43260</c:v>
                </c:pt>
                <c:pt idx="199">
                  <c:v>43261</c:v>
                </c:pt>
                <c:pt idx="200">
                  <c:v>43262</c:v>
                </c:pt>
                <c:pt idx="201">
                  <c:v>43263</c:v>
                </c:pt>
                <c:pt idx="202">
                  <c:v>43264</c:v>
                </c:pt>
                <c:pt idx="203">
                  <c:v>43265</c:v>
                </c:pt>
                <c:pt idx="204">
                  <c:v>43266</c:v>
                </c:pt>
                <c:pt idx="205">
                  <c:v>43267</c:v>
                </c:pt>
                <c:pt idx="206">
                  <c:v>43268</c:v>
                </c:pt>
                <c:pt idx="207">
                  <c:v>43269</c:v>
                </c:pt>
                <c:pt idx="208">
                  <c:v>43270</c:v>
                </c:pt>
                <c:pt idx="209">
                  <c:v>43271</c:v>
                </c:pt>
                <c:pt idx="210">
                  <c:v>43272</c:v>
                </c:pt>
                <c:pt idx="211">
                  <c:v>43273</c:v>
                </c:pt>
                <c:pt idx="212">
                  <c:v>43274</c:v>
                </c:pt>
                <c:pt idx="213">
                  <c:v>43275</c:v>
                </c:pt>
                <c:pt idx="214">
                  <c:v>43276</c:v>
                </c:pt>
                <c:pt idx="215">
                  <c:v>43277</c:v>
                </c:pt>
                <c:pt idx="216">
                  <c:v>43278</c:v>
                </c:pt>
                <c:pt idx="217">
                  <c:v>43279</c:v>
                </c:pt>
                <c:pt idx="218">
                  <c:v>43280</c:v>
                </c:pt>
                <c:pt idx="219">
                  <c:v>43281</c:v>
                </c:pt>
                <c:pt idx="220">
                  <c:v>43282</c:v>
                </c:pt>
                <c:pt idx="221">
                  <c:v>43283</c:v>
                </c:pt>
                <c:pt idx="222">
                  <c:v>43284</c:v>
                </c:pt>
                <c:pt idx="223">
                  <c:v>43285</c:v>
                </c:pt>
                <c:pt idx="224">
                  <c:v>43286</c:v>
                </c:pt>
                <c:pt idx="225">
                  <c:v>43287</c:v>
                </c:pt>
                <c:pt idx="226">
                  <c:v>43288</c:v>
                </c:pt>
                <c:pt idx="227">
                  <c:v>43289</c:v>
                </c:pt>
                <c:pt idx="228">
                  <c:v>43290</c:v>
                </c:pt>
                <c:pt idx="229">
                  <c:v>43291</c:v>
                </c:pt>
                <c:pt idx="230">
                  <c:v>43292</c:v>
                </c:pt>
                <c:pt idx="231">
                  <c:v>43293</c:v>
                </c:pt>
                <c:pt idx="232">
                  <c:v>43294</c:v>
                </c:pt>
                <c:pt idx="233">
                  <c:v>43295</c:v>
                </c:pt>
                <c:pt idx="234">
                  <c:v>43296</c:v>
                </c:pt>
                <c:pt idx="235">
                  <c:v>43297</c:v>
                </c:pt>
                <c:pt idx="236">
                  <c:v>43298</c:v>
                </c:pt>
                <c:pt idx="237">
                  <c:v>43299</c:v>
                </c:pt>
                <c:pt idx="238">
                  <c:v>43300</c:v>
                </c:pt>
                <c:pt idx="239">
                  <c:v>43301</c:v>
                </c:pt>
                <c:pt idx="240">
                  <c:v>43302</c:v>
                </c:pt>
                <c:pt idx="241">
                  <c:v>43303</c:v>
                </c:pt>
                <c:pt idx="242">
                  <c:v>43304</c:v>
                </c:pt>
                <c:pt idx="243">
                  <c:v>43305</c:v>
                </c:pt>
                <c:pt idx="244">
                  <c:v>43306</c:v>
                </c:pt>
                <c:pt idx="245">
                  <c:v>43307</c:v>
                </c:pt>
                <c:pt idx="246">
                  <c:v>43308</c:v>
                </c:pt>
                <c:pt idx="247">
                  <c:v>43309</c:v>
                </c:pt>
                <c:pt idx="248">
                  <c:v>43310</c:v>
                </c:pt>
                <c:pt idx="249">
                  <c:v>43311</c:v>
                </c:pt>
                <c:pt idx="250">
                  <c:v>43312</c:v>
                </c:pt>
                <c:pt idx="251">
                  <c:v>43313</c:v>
                </c:pt>
                <c:pt idx="252">
                  <c:v>43314</c:v>
                </c:pt>
                <c:pt idx="253">
                  <c:v>43315</c:v>
                </c:pt>
                <c:pt idx="254">
                  <c:v>43316</c:v>
                </c:pt>
                <c:pt idx="255">
                  <c:v>43317</c:v>
                </c:pt>
                <c:pt idx="256">
                  <c:v>43318</c:v>
                </c:pt>
                <c:pt idx="257">
                  <c:v>43319</c:v>
                </c:pt>
                <c:pt idx="258">
                  <c:v>43320</c:v>
                </c:pt>
                <c:pt idx="259">
                  <c:v>43321</c:v>
                </c:pt>
                <c:pt idx="260">
                  <c:v>43322</c:v>
                </c:pt>
                <c:pt idx="261">
                  <c:v>43323</c:v>
                </c:pt>
                <c:pt idx="262">
                  <c:v>43324</c:v>
                </c:pt>
                <c:pt idx="263">
                  <c:v>43325</c:v>
                </c:pt>
                <c:pt idx="264">
                  <c:v>43326</c:v>
                </c:pt>
                <c:pt idx="265">
                  <c:v>43327</c:v>
                </c:pt>
                <c:pt idx="266">
                  <c:v>43328</c:v>
                </c:pt>
                <c:pt idx="267">
                  <c:v>43329</c:v>
                </c:pt>
                <c:pt idx="268">
                  <c:v>43330</c:v>
                </c:pt>
                <c:pt idx="269">
                  <c:v>43331</c:v>
                </c:pt>
                <c:pt idx="270">
                  <c:v>43332</c:v>
                </c:pt>
                <c:pt idx="271">
                  <c:v>43333</c:v>
                </c:pt>
                <c:pt idx="272">
                  <c:v>43334</c:v>
                </c:pt>
                <c:pt idx="273">
                  <c:v>43335</c:v>
                </c:pt>
                <c:pt idx="274">
                  <c:v>43336</c:v>
                </c:pt>
                <c:pt idx="275">
                  <c:v>43337</c:v>
                </c:pt>
                <c:pt idx="276">
                  <c:v>43338</c:v>
                </c:pt>
                <c:pt idx="277">
                  <c:v>43339</c:v>
                </c:pt>
                <c:pt idx="278">
                  <c:v>43340</c:v>
                </c:pt>
                <c:pt idx="279">
                  <c:v>43341</c:v>
                </c:pt>
                <c:pt idx="280">
                  <c:v>43342</c:v>
                </c:pt>
                <c:pt idx="281">
                  <c:v>43343</c:v>
                </c:pt>
                <c:pt idx="282">
                  <c:v>43344</c:v>
                </c:pt>
                <c:pt idx="283">
                  <c:v>43345</c:v>
                </c:pt>
                <c:pt idx="284">
                  <c:v>43346</c:v>
                </c:pt>
                <c:pt idx="285">
                  <c:v>43347</c:v>
                </c:pt>
                <c:pt idx="286">
                  <c:v>43348</c:v>
                </c:pt>
                <c:pt idx="287">
                  <c:v>43349</c:v>
                </c:pt>
                <c:pt idx="288">
                  <c:v>43350</c:v>
                </c:pt>
                <c:pt idx="289">
                  <c:v>43351</c:v>
                </c:pt>
                <c:pt idx="290">
                  <c:v>43352</c:v>
                </c:pt>
                <c:pt idx="291">
                  <c:v>43353</c:v>
                </c:pt>
                <c:pt idx="292">
                  <c:v>43354</c:v>
                </c:pt>
                <c:pt idx="293">
                  <c:v>43355</c:v>
                </c:pt>
                <c:pt idx="294">
                  <c:v>43356</c:v>
                </c:pt>
                <c:pt idx="295">
                  <c:v>43357</c:v>
                </c:pt>
                <c:pt idx="296">
                  <c:v>43358</c:v>
                </c:pt>
                <c:pt idx="297">
                  <c:v>43359</c:v>
                </c:pt>
                <c:pt idx="298">
                  <c:v>43360</c:v>
                </c:pt>
                <c:pt idx="299">
                  <c:v>43361</c:v>
                </c:pt>
                <c:pt idx="300">
                  <c:v>43362</c:v>
                </c:pt>
                <c:pt idx="301">
                  <c:v>43363</c:v>
                </c:pt>
                <c:pt idx="302">
                  <c:v>43364</c:v>
                </c:pt>
                <c:pt idx="303">
                  <c:v>43365</c:v>
                </c:pt>
                <c:pt idx="304">
                  <c:v>43366</c:v>
                </c:pt>
                <c:pt idx="305">
                  <c:v>43367</c:v>
                </c:pt>
                <c:pt idx="306">
                  <c:v>43368</c:v>
                </c:pt>
                <c:pt idx="307">
                  <c:v>43369</c:v>
                </c:pt>
                <c:pt idx="308">
                  <c:v>43370</c:v>
                </c:pt>
                <c:pt idx="309">
                  <c:v>43371</c:v>
                </c:pt>
                <c:pt idx="310">
                  <c:v>43372</c:v>
                </c:pt>
                <c:pt idx="311">
                  <c:v>43373</c:v>
                </c:pt>
                <c:pt idx="312">
                  <c:v>43374</c:v>
                </c:pt>
                <c:pt idx="313">
                  <c:v>43375</c:v>
                </c:pt>
                <c:pt idx="314">
                  <c:v>43376</c:v>
                </c:pt>
                <c:pt idx="315">
                  <c:v>43377</c:v>
                </c:pt>
                <c:pt idx="316">
                  <c:v>43378</c:v>
                </c:pt>
                <c:pt idx="317">
                  <c:v>43379</c:v>
                </c:pt>
                <c:pt idx="318">
                  <c:v>43380</c:v>
                </c:pt>
                <c:pt idx="319">
                  <c:v>43381</c:v>
                </c:pt>
                <c:pt idx="320">
                  <c:v>43382</c:v>
                </c:pt>
                <c:pt idx="321">
                  <c:v>43383</c:v>
                </c:pt>
                <c:pt idx="322">
                  <c:v>43384</c:v>
                </c:pt>
                <c:pt idx="323">
                  <c:v>43385</c:v>
                </c:pt>
                <c:pt idx="324">
                  <c:v>43386</c:v>
                </c:pt>
                <c:pt idx="325">
                  <c:v>43387</c:v>
                </c:pt>
                <c:pt idx="326">
                  <c:v>43388</c:v>
                </c:pt>
                <c:pt idx="327">
                  <c:v>43389</c:v>
                </c:pt>
                <c:pt idx="328">
                  <c:v>43390</c:v>
                </c:pt>
                <c:pt idx="329">
                  <c:v>43391</c:v>
                </c:pt>
                <c:pt idx="330">
                  <c:v>43392</c:v>
                </c:pt>
                <c:pt idx="331">
                  <c:v>43393</c:v>
                </c:pt>
                <c:pt idx="332">
                  <c:v>43394</c:v>
                </c:pt>
                <c:pt idx="333">
                  <c:v>43395</c:v>
                </c:pt>
                <c:pt idx="334">
                  <c:v>43396</c:v>
                </c:pt>
                <c:pt idx="335">
                  <c:v>43397</c:v>
                </c:pt>
                <c:pt idx="336">
                  <c:v>43398</c:v>
                </c:pt>
                <c:pt idx="337">
                  <c:v>43399</c:v>
                </c:pt>
                <c:pt idx="338">
                  <c:v>43400</c:v>
                </c:pt>
                <c:pt idx="339">
                  <c:v>43401</c:v>
                </c:pt>
                <c:pt idx="340">
                  <c:v>43402</c:v>
                </c:pt>
                <c:pt idx="341">
                  <c:v>43403</c:v>
                </c:pt>
                <c:pt idx="342">
                  <c:v>43404</c:v>
                </c:pt>
                <c:pt idx="343">
                  <c:v>43405</c:v>
                </c:pt>
                <c:pt idx="344">
                  <c:v>43406</c:v>
                </c:pt>
                <c:pt idx="345">
                  <c:v>43407</c:v>
                </c:pt>
                <c:pt idx="346">
                  <c:v>43408</c:v>
                </c:pt>
                <c:pt idx="347">
                  <c:v>43409</c:v>
                </c:pt>
                <c:pt idx="348">
                  <c:v>43410</c:v>
                </c:pt>
                <c:pt idx="349">
                  <c:v>43411</c:v>
                </c:pt>
                <c:pt idx="350">
                  <c:v>43412</c:v>
                </c:pt>
                <c:pt idx="351">
                  <c:v>43413</c:v>
                </c:pt>
                <c:pt idx="352">
                  <c:v>43414</c:v>
                </c:pt>
                <c:pt idx="353">
                  <c:v>43415</c:v>
                </c:pt>
                <c:pt idx="354">
                  <c:v>43416</c:v>
                </c:pt>
                <c:pt idx="355">
                  <c:v>43417</c:v>
                </c:pt>
                <c:pt idx="356">
                  <c:v>43418</c:v>
                </c:pt>
                <c:pt idx="357">
                  <c:v>43419</c:v>
                </c:pt>
                <c:pt idx="358">
                  <c:v>43420</c:v>
                </c:pt>
                <c:pt idx="359">
                  <c:v>43421</c:v>
                </c:pt>
                <c:pt idx="360">
                  <c:v>43422</c:v>
                </c:pt>
                <c:pt idx="361">
                  <c:v>43423</c:v>
                </c:pt>
                <c:pt idx="362">
                  <c:v>43424</c:v>
                </c:pt>
                <c:pt idx="363">
                  <c:v>43425</c:v>
                </c:pt>
                <c:pt idx="364">
                  <c:v>43426</c:v>
                </c:pt>
                <c:pt idx="365">
                  <c:v>43427</c:v>
                </c:pt>
                <c:pt idx="366">
                  <c:v>43428</c:v>
                </c:pt>
                <c:pt idx="367">
                  <c:v>43429</c:v>
                </c:pt>
                <c:pt idx="368">
                  <c:v>43430</c:v>
                </c:pt>
                <c:pt idx="369">
                  <c:v>43431</c:v>
                </c:pt>
                <c:pt idx="370">
                  <c:v>43432</c:v>
                </c:pt>
                <c:pt idx="371">
                  <c:v>43433</c:v>
                </c:pt>
                <c:pt idx="372">
                  <c:v>43434</c:v>
                </c:pt>
                <c:pt idx="373">
                  <c:v>43435</c:v>
                </c:pt>
                <c:pt idx="374">
                  <c:v>43436</c:v>
                </c:pt>
                <c:pt idx="375">
                  <c:v>43437</c:v>
                </c:pt>
                <c:pt idx="376">
                  <c:v>43438</c:v>
                </c:pt>
                <c:pt idx="377">
                  <c:v>43439</c:v>
                </c:pt>
                <c:pt idx="378">
                  <c:v>43440</c:v>
                </c:pt>
                <c:pt idx="379">
                  <c:v>43441</c:v>
                </c:pt>
                <c:pt idx="380">
                  <c:v>43442</c:v>
                </c:pt>
                <c:pt idx="381">
                  <c:v>43443</c:v>
                </c:pt>
                <c:pt idx="382">
                  <c:v>43444</c:v>
                </c:pt>
                <c:pt idx="383">
                  <c:v>43445</c:v>
                </c:pt>
                <c:pt idx="384">
                  <c:v>43446</c:v>
                </c:pt>
                <c:pt idx="385">
                  <c:v>43447</c:v>
                </c:pt>
                <c:pt idx="386">
                  <c:v>43448</c:v>
                </c:pt>
                <c:pt idx="387">
                  <c:v>43449</c:v>
                </c:pt>
                <c:pt idx="388">
                  <c:v>43450</c:v>
                </c:pt>
                <c:pt idx="389">
                  <c:v>43451</c:v>
                </c:pt>
                <c:pt idx="390">
                  <c:v>43452</c:v>
                </c:pt>
                <c:pt idx="391">
                  <c:v>43453</c:v>
                </c:pt>
                <c:pt idx="392">
                  <c:v>43454</c:v>
                </c:pt>
                <c:pt idx="393">
                  <c:v>43455</c:v>
                </c:pt>
                <c:pt idx="394">
                  <c:v>43456</c:v>
                </c:pt>
                <c:pt idx="395">
                  <c:v>43457</c:v>
                </c:pt>
                <c:pt idx="396">
                  <c:v>43458</c:v>
                </c:pt>
                <c:pt idx="397">
                  <c:v>43459</c:v>
                </c:pt>
                <c:pt idx="398">
                  <c:v>43460</c:v>
                </c:pt>
                <c:pt idx="399">
                  <c:v>43461</c:v>
                </c:pt>
                <c:pt idx="400">
                  <c:v>43462</c:v>
                </c:pt>
                <c:pt idx="401">
                  <c:v>43463</c:v>
                </c:pt>
                <c:pt idx="402">
                  <c:v>43464</c:v>
                </c:pt>
                <c:pt idx="403">
                  <c:v>43465</c:v>
                </c:pt>
                <c:pt idx="404">
                  <c:v>43466</c:v>
                </c:pt>
                <c:pt idx="405">
                  <c:v>43467</c:v>
                </c:pt>
                <c:pt idx="406">
                  <c:v>43468</c:v>
                </c:pt>
                <c:pt idx="407">
                  <c:v>43469</c:v>
                </c:pt>
                <c:pt idx="408">
                  <c:v>43470</c:v>
                </c:pt>
                <c:pt idx="409">
                  <c:v>43471</c:v>
                </c:pt>
                <c:pt idx="410">
                  <c:v>43472</c:v>
                </c:pt>
                <c:pt idx="411">
                  <c:v>43473</c:v>
                </c:pt>
                <c:pt idx="412">
                  <c:v>43474</c:v>
                </c:pt>
                <c:pt idx="413">
                  <c:v>43475</c:v>
                </c:pt>
                <c:pt idx="414">
                  <c:v>43476</c:v>
                </c:pt>
                <c:pt idx="415">
                  <c:v>43477</c:v>
                </c:pt>
                <c:pt idx="416">
                  <c:v>43478</c:v>
                </c:pt>
                <c:pt idx="417">
                  <c:v>43479</c:v>
                </c:pt>
                <c:pt idx="418">
                  <c:v>43480</c:v>
                </c:pt>
                <c:pt idx="419">
                  <c:v>43481</c:v>
                </c:pt>
                <c:pt idx="420">
                  <c:v>43482</c:v>
                </c:pt>
                <c:pt idx="421">
                  <c:v>43483</c:v>
                </c:pt>
                <c:pt idx="422">
                  <c:v>43484</c:v>
                </c:pt>
                <c:pt idx="423">
                  <c:v>43485</c:v>
                </c:pt>
                <c:pt idx="424">
                  <c:v>43486</c:v>
                </c:pt>
                <c:pt idx="425">
                  <c:v>43487</c:v>
                </c:pt>
                <c:pt idx="426">
                  <c:v>43488</c:v>
                </c:pt>
                <c:pt idx="427">
                  <c:v>43489</c:v>
                </c:pt>
                <c:pt idx="428">
                  <c:v>43490</c:v>
                </c:pt>
                <c:pt idx="429">
                  <c:v>43491</c:v>
                </c:pt>
                <c:pt idx="430">
                  <c:v>43492</c:v>
                </c:pt>
                <c:pt idx="431">
                  <c:v>43493</c:v>
                </c:pt>
                <c:pt idx="432">
                  <c:v>43494</c:v>
                </c:pt>
                <c:pt idx="433">
                  <c:v>43495</c:v>
                </c:pt>
                <c:pt idx="434">
                  <c:v>43496</c:v>
                </c:pt>
                <c:pt idx="435">
                  <c:v>43497</c:v>
                </c:pt>
                <c:pt idx="436">
                  <c:v>43498</c:v>
                </c:pt>
                <c:pt idx="437">
                  <c:v>43499</c:v>
                </c:pt>
                <c:pt idx="438">
                  <c:v>43500</c:v>
                </c:pt>
                <c:pt idx="439">
                  <c:v>43501</c:v>
                </c:pt>
                <c:pt idx="440">
                  <c:v>43502</c:v>
                </c:pt>
                <c:pt idx="441">
                  <c:v>43503</c:v>
                </c:pt>
                <c:pt idx="442">
                  <c:v>43504</c:v>
                </c:pt>
                <c:pt idx="443">
                  <c:v>43505</c:v>
                </c:pt>
                <c:pt idx="444">
                  <c:v>43506</c:v>
                </c:pt>
                <c:pt idx="445">
                  <c:v>43507</c:v>
                </c:pt>
                <c:pt idx="446">
                  <c:v>43508</c:v>
                </c:pt>
                <c:pt idx="447">
                  <c:v>43509</c:v>
                </c:pt>
                <c:pt idx="448">
                  <c:v>43510</c:v>
                </c:pt>
                <c:pt idx="449">
                  <c:v>43511</c:v>
                </c:pt>
                <c:pt idx="450">
                  <c:v>43512</c:v>
                </c:pt>
                <c:pt idx="451">
                  <c:v>43513</c:v>
                </c:pt>
                <c:pt idx="452">
                  <c:v>43514</c:v>
                </c:pt>
                <c:pt idx="453">
                  <c:v>43515</c:v>
                </c:pt>
                <c:pt idx="454">
                  <c:v>43516</c:v>
                </c:pt>
                <c:pt idx="455">
                  <c:v>43517</c:v>
                </c:pt>
                <c:pt idx="456">
                  <c:v>43518</c:v>
                </c:pt>
                <c:pt idx="457">
                  <c:v>43519</c:v>
                </c:pt>
                <c:pt idx="458">
                  <c:v>43520</c:v>
                </c:pt>
                <c:pt idx="459">
                  <c:v>43521</c:v>
                </c:pt>
                <c:pt idx="460">
                  <c:v>43522</c:v>
                </c:pt>
                <c:pt idx="461">
                  <c:v>43523</c:v>
                </c:pt>
                <c:pt idx="462">
                  <c:v>43524</c:v>
                </c:pt>
                <c:pt idx="463">
                  <c:v>43525</c:v>
                </c:pt>
                <c:pt idx="464">
                  <c:v>43526</c:v>
                </c:pt>
                <c:pt idx="465">
                  <c:v>43527</c:v>
                </c:pt>
                <c:pt idx="466">
                  <c:v>43528</c:v>
                </c:pt>
                <c:pt idx="467">
                  <c:v>43529</c:v>
                </c:pt>
                <c:pt idx="468">
                  <c:v>43530</c:v>
                </c:pt>
                <c:pt idx="469">
                  <c:v>43531</c:v>
                </c:pt>
                <c:pt idx="470">
                  <c:v>43532</c:v>
                </c:pt>
                <c:pt idx="471">
                  <c:v>43533</c:v>
                </c:pt>
                <c:pt idx="472">
                  <c:v>43534</c:v>
                </c:pt>
                <c:pt idx="473">
                  <c:v>43535</c:v>
                </c:pt>
                <c:pt idx="474">
                  <c:v>43536</c:v>
                </c:pt>
                <c:pt idx="475">
                  <c:v>43537</c:v>
                </c:pt>
                <c:pt idx="476">
                  <c:v>43538</c:v>
                </c:pt>
                <c:pt idx="477">
                  <c:v>43539</c:v>
                </c:pt>
                <c:pt idx="478">
                  <c:v>43540</c:v>
                </c:pt>
                <c:pt idx="479">
                  <c:v>43541</c:v>
                </c:pt>
                <c:pt idx="480">
                  <c:v>43542</c:v>
                </c:pt>
                <c:pt idx="481">
                  <c:v>43543</c:v>
                </c:pt>
                <c:pt idx="482">
                  <c:v>43544</c:v>
                </c:pt>
                <c:pt idx="483">
                  <c:v>43545</c:v>
                </c:pt>
                <c:pt idx="484">
                  <c:v>43546</c:v>
                </c:pt>
                <c:pt idx="485">
                  <c:v>43547</c:v>
                </c:pt>
                <c:pt idx="486">
                  <c:v>43548</c:v>
                </c:pt>
                <c:pt idx="487">
                  <c:v>43549</c:v>
                </c:pt>
                <c:pt idx="488">
                  <c:v>43550</c:v>
                </c:pt>
                <c:pt idx="489">
                  <c:v>43551</c:v>
                </c:pt>
                <c:pt idx="490">
                  <c:v>43552</c:v>
                </c:pt>
                <c:pt idx="491">
                  <c:v>43553</c:v>
                </c:pt>
                <c:pt idx="492">
                  <c:v>43554</c:v>
                </c:pt>
                <c:pt idx="493">
                  <c:v>43555</c:v>
                </c:pt>
                <c:pt idx="494">
                  <c:v>43556</c:v>
                </c:pt>
                <c:pt idx="495">
                  <c:v>43557</c:v>
                </c:pt>
                <c:pt idx="496">
                  <c:v>43558</c:v>
                </c:pt>
                <c:pt idx="497">
                  <c:v>43559</c:v>
                </c:pt>
                <c:pt idx="498">
                  <c:v>43560</c:v>
                </c:pt>
                <c:pt idx="499">
                  <c:v>43561</c:v>
                </c:pt>
                <c:pt idx="500">
                  <c:v>43562</c:v>
                </c:pt>
                <c:pt idx="501">
                  <c:v>43563</c:v>
                </c:pt>
                <c:pt idx="502">
                  <c:v>43564</c:v>
                </c:pt>
                <c:pt idx="503">
                  <c:v>43565</c:v>
                </c:pt>
                <c:pt idx="504">
                  <c:v>43566</c:v>
                </c:pt>
                <c:pt idx="505">
                  <c:v>43567</c:v>
                </c:pt>
                <c:pt idx="506">
                  <c:v>43568</c:v>
                </c:pt>
                <c:pt idx="507">
                  <c:v>43569</c:v>
                </c:pt>
                <c:pt idx="508">
                  <c:v>43570</c:v>
                </c:pt>
                <c:pt idx="509">
                  <c:v>43571</c:v>
                </c:pt>
                <c:pt idx="510">
                  <c:v>43572</c:v>
                </c:pt>
                <c:pt idx="511">
                  <c:v>43573</c:v>
                </c:pt>
                <c:pt idx="512">
                  <c:v>43574</c:v>
                </c:pt>
                <c:pt idx="513">
                  <c:v>43575</c:v>
                </c:pt>
                <c:pt idx="514">
                  <c:v>43576</c:v>
                </c:pt>
                <c:pt idx="515">
                  <c:v>43577</c:v>
                </c:pt>
                <c:pt idx="516">
                  <c:v>43578</c:v>
                </c:pt>
                <c:pt idx="517">
                  <c:v>43579</c:v>
                </c:pt>
                <c:pt idx="518">
                  <c:v>43580</c:v>
                </c:pt>
                <c:pt idx="519">
                  <c:v>43581</c:v>
                </c:pt>
                <c:pt idx="520">
                  <c:v>43582</c:v>
                </c:pt>
                <c:pt idx="521">
                  <c:v>43583</c:v>
                </c:pt>
                <c:pt idx="522">
                  <c:v>43584</c:v>
                </c:pt>
                <c:pt idx="523">
                  <c:v>43585</c:v>
                </c:pt>
                <c:pt idx="524">
                  <c:v>43586</c:v>
                </c:pt>
                <c:pt idx="525">
                  <c:v>43587</c:v>
                </c:pt>
                <c:pt idx="526">
                  <c:v>43588</c:v>
                </c:pt>
                <c:pt idx="527">
                  <c:v>43589</c:v>
                </c:pt>
                <c:pt idx="528">
                  <c:v>43590</c:v>
                </c:pt>
                <c:pt idx="529">
                  <c:v>43591</c:v>
                </c:pt>
                <c:pt idx="530">
                  <c:v>43592</c:v>
                </c:pt>
                <c:pt idx="531">
                  <c:v>43593</c:v>
                </c:pt>
                <c:pt idx="532">
                  <c:v>43594</c:v>
                </c:pt>
                <c:pt idx="533">
                  <c:v>43595</c:v>
                </c:pt>
                <c:pt idx="534">
                  <c:v>43596</c:v>
                </c:pt>
                <c:pt idx="535">
                  <c:v>43597</c:v>
                </c:pt>
                <c:pt idx="536">
                  <c:v>43598</c:v>
                </c:pt>
                <c:pt idx="537">
                  <c:v>43599</c:v>
                </c:pt>
                <c:pt idx="538">
                  <c:v>43600</c:v>
                </c:pt>
                <c:pt idx="539">
                  <c:v>43601</c:v>
                </c:pt>
                <c:pt idx="540">
                  <c:v>43602</c:v>
                </c:pt>
                <c:pt idx="541">
                  <c:v>43603</c:v>
                </c:pt>
                <c:pt idx="542">
                  <c:v>43604</c:v>
                </c:pt>
                <c:pt idx="543">
                  <c:v>43605</c:v>
                </c:pt>
                <c:pt idx="544">
                  <c:v>43606</c:v>
                </c:pt>
                <c:pt idx="545">
                  <c:v>43607</c:v>
                </c:pt>
                <c:pt idx="546">
                  <c:v>43608</c:v>
                </c:pt>
                <c:pt idx="547">
                  <c:v>43609</c:v>
                </c:pt>
                <c:pt idx="548">
                  <c:v>43610</c:v>
                </c:pt>
                <c:pt idx="549">
                  <c:v>43611</c:v>
                </c:pt>
                <c:pt idx="550">
                  <c:v>43612</c:v>
                </c:pt>
                <c:pt idx="551">
                  <c:v>43613</c:v>
                </c:pt>
                <c:pt idx="552">
                  <c:v>43614</c:v>
                </c:pt>
                <c:pt idx="553">
                  <c:v>43615</c:v>
                </c:pt>
                <c:pt idx="554">
                  <c:v>43616</c:v>
                </c:pt>
                <c:pt idx="555">
                  <c:v>43617</c:v>
                </c:pt>
                <c:pt idx="556">
                  <c:v>43618</c:v>
                </c:pt>
                <c:pt idx="557">
                  <c:v>43619</c:v>
                </c:pt>
                <c:pt idx="558">
                  <c:v>43620</c:v>
                </c:pt>
                <c:pt idx="559">
                  <c:v>43621</c:v>
                </c:pt>
                <c:pt idx="560">
                  <c:v>43622</c:v>
                </c:pt>
                <c:pt idx="561">
                  <c:v>43623</c:v>
                </c:pt>
                <c:pt idx="562">
                  <c:v>43624</c:v>
                </c:pt>
                <c:pt idx="563">
                  <c:v>43625</c:v>
                </c:pt>
                <c:pt idx="564">
                  <c:v>43626</c:v>
                </c:pt>
                <c:pt idx="565">
                  <c:v>43627</c:v>
                </c:pt>
                <c:pt idx="566">
                  <c:v>43628</c:v>
                </c:pt>
                <c:pt idx="567">
                  <c:v>43629</c:v>
                </c:pt>
                <c:pt idx="568">
                  <c:v>43630</c:v>
                </c:pt>
                <c:pt idx="569">
                  <c:v>43631</c:v>
                </c:pt>
                <c:pt idx="570">
                  <c:v>43632</c:v>
                </c:pt>
                <c:pt idx="571">
                  <c:v>43633</c:v>
                </c:pt>
                <c:pt idx="572">
                  <c:v>43634</c:v>
                </c:pt>
                <c:pt idx="573">
                  <c:v>43635</c:v>
                </c:pt>
                <c:pt idx="574">
                  <c:v>43636</c:v>
                </c:pt>
                <c:pt idx="575">
                  <c:v>43637</c:v>
                </c:pt>
                <c:pt idx="576">
                  <c:v>43638</c:v>
                </c:pt>
                <c:pt idx="577">
                  <c:v>43639</c:v>
                </c:pt>
                <c:pt idx="578">
                  <c:v>43640</c:v>
                </c:pt>
                <c:pt idx="579">
                  <c:v>43641</c:v>
                </c:pt>
                <c:pt idx="580">
                  <c:v>43642</c:v>
                </c:pt>
                <c:pt idx="581">
                  <c:v>43643</c:v>
                </c:pt>
                <c:pt idx="582">
                  <c:v>43644</c:v>
                </c:pt>
                <c:pt idx="583">
                  <c:v>43645</c:v>
                </c:pt>
                <c:pt idx="584">
                  <c:v>43646</c:v>
                </c:pt>
                <c:pt idx="585">
                  <c:v>43647</c:v>
                </c:pt>
                <c:pt idx="586">
                  <c:v>43648</c:v>
                </c:pt>
                <c:pt idx="587">
                  <c:v>43649</c:v>
                </c:pt>
                <c:pt idx="588">
                  <c:v>43650</c:v>
                </c:pt>
                <c:pt idx="589">
                  <c:v>43651</c:v>
                </c:pt>
                <c:pt idx="590">
                  <c:v>43652</c:v>
                </c:pt>
                <c:pt idx="591">
                  <c:v>43653</c:v>
                </c:pt>
                <c:pt idx="592">
                  <c:v>43654</c:v>
                </c:pt>
                <c:pt idx="593">
                  <c:v>43655</c:v>
                </c:pt>
                <c:pt idx="594">
                  <c:v>43656</c:v>
                </c:pt>
                <c:pt idx="595">
                  <c:v>43657</c:v>
                </c:pt>
                <c:pt idx="596">
                  <c:v>43658</c:v>
                </c:pt>
                <c:pt idx="597">
                  <c:v>43659</c:v>
                </c:pt>
                <c:pt idx="598">
                  <c:v>43660</c:v>
                </c:pt>
                <c:pt idx="599">
                  <c:v>43661</c:v>
                </c:pt>
                <c:pt idx="600">
                  <c:v>43662</c:v>
                </c:pt>
                <c:pt idx="601">
                  <c:v>43663</c:v>
                </c:pt>
                <c:pt idx="602">
                  <c:v>43664</c:v>
                </c:pt>
                <c:pt idx="603">
                  <c:v>43665</c:v>
                </c:pt>
                <c:pt idx="604">
                  <c:v>43666</c:v>
                </c:pt>
                <c:pt idx="605">
                  <c:v>43667</c:v>
                </c:pt>
                <c:pt idx="606">
                  <c:v>43668</c:v>
                </c:pt>
                <c:pt idx="607">
                  <c:v>43669</c:v>
                </c:pt>
                <c:pt idx="608">
                  <c:v>43670</c:v>
                </c:pt>
                <c:pt idx="609">
                  <c:v>43671</c:v>
                </c:pt>
                <c:pt idx="610">
                  <c:v>43672</c:v>
                </c:pt>
                <c:pt idx="611">
                  <c:v>43673</c:v>
                </c:pt>
                <c:pt idx="612">
                  <c:v>43674</c:v>
                </c:pt>
                <c:pt idx="613">
                  <c:v>43675</c:v>
                </c:pt>
                <c:pt idx="614">
                  <c:v>43676</c:v>
                </c:pt>
                <c:pt idx="615">
                  <c:v>43677</c:v>
                </c:pt>
                <c:pt idx="616">
                  <c:v>43678</c:v>
                </c:pt>
                <c:pt idx="617">
                  <c:v>43679</c:v>
                </c:pt>
                <c:pt idx="618">
                  <c:v>43680</c:v>
                </c:pt>
                <c:pt idx="619">
                  <c:v>43681</c:v>
                </c:pt>
                <c:pt idx="620">
                  <c:v>43682</c:v>
                </c:pt>
                <c:pt idx="621">
                  <c:v>43683</c:v>
                </c:pt>
                <c:pt idx="622">
                  <c:v>43684</c:v>
                </c:pt>
                <c:pt idx="623">
                  <c:v>43685</c:v>
                </c:pt>
                <c:pt idx="624">
                  <c:v>43686</c:v>
                </c:pt>
                <c:pt idx="625">
                  <c:v>43687</c:v>
                </c:pt>
                <c:pt idx="626">
                  <c:v>43688</c:v>
                </c:pt>
                <c:pt idx="627">
                  <c:v>43689</c:v>
                </c:pt>
                <c:pt idx="628">
                  <c:v>43690</c:v>
                </c:pt>
                <c:pt idx="629">
                  <c:v>43691</c:v>
                </c:pt>
                <c:pt idx="630">
                  <c:v>43692</c:v>
                </c:pt>
                <c:pt idx="631">
                  <c:v>43693</c:v>
                </c:pt>
                <c:pt idx="632">
                  <c:v>43694</c:v>
                </c:pt>
                <c:pt idx="633">
                  <c:v>43695</c:v>
                </c:pt>
                <c:pt idx="634">
                  <c:v>43696</c:v>
                </c:pt>
                <c:pt idx="635">
                  <c:v>43697</c:v>
                </c:pt>
                <c:pt idx="636">
                  <c:v>43698</c:v>
                </c:pt>
                <c:pt idx="637">
                  <c:v>43699</c:v>
                </c:pt>
                <c:pt idx="638">
                  <c:v>43700</c:v>
                </c:pt>
                <c:pt idx="639">
                  <c:v>43701</c:v>
                </c:pt>
                <c:pt idx="640">
                  <c:v>43702</c:v>
                </c:pt>
                <c:pt idx="641">
                  <c:v>43703</c:v>
                </c:pt>
                <c:pt idx="642">
                  <c:v>43704</c:v>
                </c:pt>
                <c:pt idx="643">
                  <c:v>43705</c:v>
                </c:pt>
                <c:pt idx="644">
                  <c:v>43706</c:v>
                </c:pt>
                <c:pt idx="645">
                  <c:v>43707</c:v>
                </c:pt>
                <c:pt idx="646">
                  <c:v>43708</c:v>
                </c:pt>
                <c:pt idx="647">
                  <c:v>43709</c:v>
                </c:pt>
                <c:pt idx="648">
                  <c:v>43710</c:v>
                </c:pt>
                <c:pt idx="649">
                  <c:v>43711</c:v>
                </c:pt>
                <c:pt idx="650">
                  <c:v>43712</c:v>
                </c:pt>
                <c:pt idx="651">
                  <c:v>43713</c:v>
                </c:pt>
                <c:pt idx="652">
                  <c:v>43714</c:v>
                </c:pt>
                <c:pt idx="653">
                  <c:v>43715</c:v>
                </c:pt>
                <c:pt idx="654">
                  <c:v>43716</c:v>
                </c:pt>
                <c:pt idx="655">
                  <c:v>43717</c:v>
                </c:pt>
                <c:pt idx="656">
                  <c:v>43718</c:v>
                </c:pt>
                <c:pt idx="657">
                  <c:v>43719</c:v>
                </c:pt>
                <c:pt idx="658">
                  <c:v>43720</c:v>
                </c:pt>
                <c:pt idx="659">
                  <c:v>43721</c:v>
                </c:pt>
                <c:pt idx="660">
                  <c:v>43722</c:v>
                </c:pt>
                <c:pt idx="661">
                  <c:v>43723</c:v>
                </c:pt>
                <c:pt idx="662">
                  <c:v>43724</c:v>
                </c:pt>
                <c:pt idx="663">
                  <c:v>43725</c:v>
                </c:pt>
                <c:pt idx="664">
                  <c:v>43726</c:v>
                </c:pt>
                <c:pt idx="665">
                  <c:v>43727</c:v>
                </c:pt>
                <c:pt idx="666">
                  <c:v>43728</c:v>
                </c:pt>
                <c:pt idx="667">
                  <c:v>43729</c:v>
                </c:pt>
                <c:pt idx="668">
                  <c:v>43730</c:v>
                </c:pt>
                <c:pt idx="669">
                  <c:v>43731</c:v>
                </c:pt>
                <c:pt idx="670">
                  <c:v>43732</c:v>
                </c:pt>
                <c:pt idx="671">
                  <c:v>43733</c:v>
                </c:pt>
                <c:pt idx="672">
                  <c:v>43734</c:v>
                </c:pt>
                <c:pt idx="673">
                  <c:v>43735</c:v>
                </c:pt>
                <c:pt idx="674">
                  <c:v>43736</c:v>
                </c:pt>
                <c:pt idx="675">
                  <c:v>43737</c:v>
                </c:pt>
                <c:pt idx="676">
                  <c:v>43738</c:v>
                </c:pt>
                <c:pt idx="677">
                  <c:v>43739</c:v>
                </c:pt>
                <c:pt idx="678">
                  <c:v>43740</c:v>
                </c:pt>
                <c:pt idx="679">
                  <c:v>43741</c:v>
                </c:pt>
                <c:pt idx="680">
                  <c:v>43742</c:v>
                </c:pt>
                <c:pt idx="681">
                  <c:v>43743</c:v>
                </c:pt>
                <c:pt idx="682">
                  <c:v>43744</c:v>
                </c:pt>
                <c:pt idx="683">
                  <c:v>43745</c:v>
                </c:pt>
                <c:pt idx="684">
                  <c:v>43746</c:v>
                </c:pt>
                <c:pt idx="685">
                  <c:v>43747</c:v>
                </c:pt>
                <c:pt idx="686">
                  <c:v>43748</c:v>
                </c:pt>
                <c:pt idx="687">
                  <c:v>43749</c:v>
                </c:pt>
                <c:pt idx="688">
                  <c:v>43750</c:v>
                </c:pt>
                <c:pt idx="689">
                  <c:v>43751</c:v>
                </c:pt>
                <c:pt idx="690">
                  <c:v>43752</c:v>
                </c:pt>
                <c:pt idx="691">
                  <c:v>43753</c:v>
                </c:pt>
                <c:pt idx="692">
                  <c:v>43754</c:v>
                </c:pt>
                <c:pt idx="693">
                  <c:v>43755</c:v>
                </c:pt>
                <c:pt idx="694">
                  <c:v>43756</c:v>
                </c:pt>
                <c:pt idx="695">
                  <c:v>43757</c:v>
                </c:pt>
                <c:pt idx="696">
                  <c:v>43758</c:v>
                </c:pt>
                <c:pt idx="697">
                  <c:v>43759</c:v>
                </c:pt>
                <c:pt idx="698">
                  <c:v>43760</c:v>
                </c:pt>
                <c:pt idx="699">
                  <c:v>43761</c:v>
                </c:pt>
                <c:pt idx="700">
                  <c:v>43762</c:v>
                </c:pt>
                <c:pt idx="701">
                  <c:v>43763</c:v>
                </c:pt>
                <c:pt idx="702">
                  <c:v>43764</c:v>
                </c:pt>
                <c:pt idx="703">
                  <c:v>43765</c:v>
                </c:pt>
                <c:pt idx="704">
                  <c:v>43766</c:v>
                </c:pt>
                <c:pt idx="705">
                  <c:v>43767</c:v>
                </c:pt>
                <c:pt idx="706">
                  <c:v>43768</c:v>
                </c:pt>
                <c:pt idx="707">
                  <c:v>43769</c:v>
                </c:pt>
                <c:pt idx="708">
                  <c:v>43770</c:v>
                </c:pt>
                <c:pt idx="709">
                  <c:v>43771</c:v>
                </c:pt>
                <c:pt idx="710">
                  <c:v>43772</c:v>
                </c:pt>
                <c:pt idx="711">
                  <c:v>43773</c:v>
                </c:pt>
                <c:pt idx="712">
                  <c:v>43774</c:v>
                </c:pt>
                <c:pt idx="713">
                  <c:v>43775</c:v>
                </c:pt>
                <c:pt idx="714">
                  <c:v>43776</c:v>
                </c:pt>
                <c:pt idx="715">
                  <c:v>43777</c:v>
                </c:pt>
                <c:pt idx="716">
                  <c:v>43778</c:v>
                </c:pt>
                <c:pt idx="717">
                  <c:v>43779</c:v>
                </c:pt>
                <c:pt idx="718">
                  <c:v>43780</c:v>
                </c:pt>
                <c:pt idx="719">
                  <c:v>43781</c:v>
                </c:pt>
                <c:pt idx="720">
                  <c:v>43782</c:v>
                </c:pt>
                <c:pt idx="721">
                  <c:v>43783</c:v>
                </c:pt>
                <c:pt idx="722">
                  <c:v>43784</c:v>
                </c:pt>
                <c:pt idx="723">
                  <c:v>43785</c:v>
                </c:pt>
                <c:pt idx="724">
                  <c:v>43786</c:v>
                </c:pt>
                <c:pt idx="725">
                  <c:v>43787</c:v>
                </c:pt>
                <c:pt idx="726">
                  <c:v>43788</c:v>
                </c:pt>
                <c:pt idx="727">
                  <c:v>43789</c:v>
                </c:pt>
                <c:pt idx="728">
                  <c:v>43790</c:v>
                </c:pt>
                <c:pt idx="729">
                  <c:v>43791</c:v>
                </c:pt>
              </c:numCache>
            </c:numRef>
          </c:cat>
          <c:val>
            <c:numRef>
              <c:f>'איור 7 נתונים'!$B$4:$B$5000</c:f>
              <c:numCache>
                <c:formatCode>0.00</c:formatCode>
                <c:ptCount val="4997"/>
                <c:pt idx="0">
                  <c:v>0.34699999999999998</c:v>
                </c:pt>
                <c:pt idx="1">
                  <c:v>0.36</c:v>
                </c:pt>
                <c:pt idx="2">
                  <c:v>0.36</c:v>
                </c:pt>
                <c:pt idx="3">
                  <c:v>0.36</c:v>
                </c:pt>
                <c:pt idx="4">
                  <c:v>0.34200000000000003</c:v>
                </c:pt>
                <c:pt idx="5">
                  <c:v>0.33900000000000002</c:v>
                </c:pt>
                <c:pt idx="6">
                  <c:v>0.38500000000000001</c:v>
                </c:pt>
                <c:pt idx="7">
                  <c:v>0.36699999999999999</c:v>
                </c:pt>
                <c:pt idx="8">
                  <c:v>0.30499999999999999</c:v>
                </c:pt>
                <c:pt idx="9">
                  <c:v>0.30499999999999999</c:v>
                </c:pt>
                <c:pt idx="10">
                  <c:v>0.30499999999999999</c:v>
                </c:pt>
                <c:pt idx="11">
                  <c:v>0.34399999999999997</c:v>
                </c:pt>
                <c:pt idx="12">
                  <c:v>0.32</c:v>
                </c:pt>
                <c:pt idx="13">
                  <c:v>0.29499999999999998</c:v>
                </c:pt>
                <c:pt idx="14">
                  <c:v>0.29299999999999998</c:v>
                </c:pt>
                <c:pt idx="15">
                  <c:v>0.307</c:v>
                </c:pt>
                <c:pt idx="16">
                  <c:v>0.307</c:v>
                </c:pt>
                <c:pt idx="17">
                  <c:v>0.307</c:v>
                </c:pt>
                <c:pt idx="18">
                  <c:v>0.29299999999999998</c:v>
                </c:pt>
                <c:pt idx="19">
                  <c:v>0.314</c:v>
                </c:pt>
                <c:pt idx="20">
                  <c:v>0.314</c:v>
                </c:pt>
                <c:pt idx="21">
                  <c:v>0.316</c:v>
                </c:pt>
                <c:pt idx="22">
                  <c:v>0.30099999999999999</c:v>
                </c:pt>
                <c:pt idx="23">
                  <c:v>0.30099999999999999</c:v>
                </c:pt>
                <c:pt idx="24">
                  <c:v>0.30099999999999999</c:v>
                </c:pt>
                <c:pt idx="25">
                  <c:v>0.309</c:v>
                </c:pt>
                <c:pt idx="26">
                  <c:v>0.379</c:v>
                </c:pt>
                <c:pt idx="27">
                  <c:v>0.40500000000000003</c:v>
                </c:pt>
                <c:pt idx="28">
                  <c:v>0.41699999999999998</c:v>
                </c:pt>
                <c:pt idx="29">
                  <c:v>0.42</c:v>
                </c:pt>
                <c:pt idx="30">
                  <c:v>0.42</c:v>
                </c:pt>
                <c:pt idx="31">
                  <c:v>0.42</c:v>
                </c:pt>
                <c:pt idx="32">
                  <c:v>0.42</c:v>
                </c:pt>
                <c:pt idx="33">
                  <c:v>0.42</c:v>
                </c:pt>
                <c:pt idx="34">
                  <c:v>0.38500000000000001</c:v>
                </c:pt>
                <c:pt idx="35">
                  <c:v>0.42399999999999999</c:v>
                </c:pt>
                <c:pt idx="36">
                  <c:v>0.42699999999999999</c:v>
                </c:pt>
                <c:pt idx="37">
                  <c:v>0.42699999999999999</c:v>
                </c:pt>
                <c:pt idx="38">
                  <c:v>0.42699999999999999</c:v>
                </c:pt>
                <c:pt idx="39">
                  <c:v>0.42699999999999999</c:v>
                </c:pt>
                <c:pt idx="40">
                  <c:v>0.46700000000000003</c:v>
                </c:pt>
                <c:pt idx="41">
                  <c:v>0.442</c:v>
                </c:pt>
                <c:pt idx="42">
                  <c:v>0.434</c:v>
                </c:pt>
                <c:pt idx="43">
                  <c:v>0.439</c:v>
                </c:pt>
                <c:pt idx="44">
                  <c:v>0.439</c:v>
                </c:pt>
                <c:pt idx="45">
                  <c:v>0.439</c:v>
                </c:pt>
                <c:pt idx="46">
                  <c:v>0.43099999999999999</c:v>
                </c:pt>
                <c:pt idx="47">
                  <c:v>0.46600000000000003</c:v>
                </c:pt>
                <c:pt idx="48">
                  <c:v>0.54300000000000004</c:v>
                </c:pt>
                <c:pt idx="49">
                  <c:v>0.58099999999999996</c:v>
                </c:pt>
                <c:pt idx="50">
                  <c:v>0.58099999999999996</c:v>
                </c:pt>
                <c:pt idx="51">
                  <c:v>0.58099999999999996</c:v>
                </c:pt>
                <c:pt idx="52">
                  <c:v>0.58099999999999996</c:v>
                </c:pt>
                <c:pt idx="53">
                  <c:v>0.58699999999999997</c:v>
                </c:pt>
                <c:pt idx="54">
                  <c:v>0.56200000000000006</c:v>
                </c:pt>
                <c:pt idx="55">
                  <c:v>0.56200000000000006</c:v>
                </c:pt>
                <c:pt idx="56">
                  <c:v>0.57299999999999995</c:v>
                </c:pt>
                <c:pt idx="57">
                  <c:v>0.56799999999999995</c:v>
                </c:pt>
                <c:pt idx="58">
                  <c:v>0.56799999999999995</c:v>
                </c:pt>
                <c:pt idx="59">
                  <c:v>0.56799999999999995</c:v>
                </c:pt>
                <c:pt idx="60">
                  <c:v>0.56699999999999995</c:v>
                </c:pt>
                <c:pt idx="61">
                  <c:v>0.56100000000000005</c:v>
                </c:pt>
                <c:pt idx="62">
                  <c:v>0.58799999999999997</c:v>
                </c:pt>
                <c:pt idx="63">
                  <c:v>0.61199999999999999</c:v>
                </c:pt>
                <c:pt idx="64">
                  <c:v>0.629</c:v>
                </c:pt>
                <c:pt idx="65">
                  <c:v>0.629</c:v>
                </c:pt>
                <c:pt idx="66">
                  <c:v>0.629</c:v>
                </c:pt>
                <c:pt idx="67">
                  <c:v>0.69399999999999995</c:v>
                </c:pt>
                <c:pt idx="68">
                  <c:v>0.68300000000000005</c:v>
                </c:pt>
                <c:pt idx="69">
                  <c:v>0.69699999999999995</c:v>
                </c:pt>
                <c:pt idx="70">
                  <c:v>0.72099999999999997</c:v>
                </c:pt>
                <c:pt idx="71">
                  <c:v>0.76700000000000002</c:v>
                </c:pt>
                <c:pt idx="72">
                  <c:v>0.76700000000000002</c:v>
                </c:pt>
                <c:pt idx="73">
                  <c:v>0.76700000000000002</c:v>
                </c:pt>
                <c:pt idx="74">
                  <c:v>0.73599999999999999</c:v>
                </c:pt>
                <c:pt idx="75">
                  <c:v>0.69199999999999995</c:v>
                </c:pt>
                <c:pt idx="76">
                  <c:v>0.745</c:v>
                </c:pt>
                <c:pt idx="77">
                  <c:v>0.76200000000000001</c:v>
                </c:pt>
                <c:pt idx="78">
                  <c:v>0.745</c:v>
                </c:pt>
                <c:pt idx="79">
                  <c:v>0.745</c:v>
                </c:pt>
                <c:pt idx="80">
                  <c:v>0.745</c:v>
                </c:pt>
                <c:pt idx="81">
                  <c:v>0.75700000000000001</c:v>
                </c:pt>
                <c:pt idx="82">
                  <c:v>0.75</c:v>
                </c:pt>
                <c:pt idx="83">
                  <c:v>0.75700000000000001</c:v>
                </c:pt>
                <c:pt idx="84">
                  <c:v>0.76400000000000001</c:v>
                </c:pt>
                <c:pt idx="85">
                  <c:v>0.70599999999999996</c:v>
                </c:pt>
                <c:pt idx="86">
                  <c:v>0.70599999999999996</c:v>
                </c:pt>
                <c:pt idx="87">
                  <c:v>0.70599999999999996</c:v>
                </c:pt>
                <c:pt idx="88">
                  <c:v>0.73499999999999999</c:v>
                </c:pt>
                <c:pt idx="89">
                  <c:v>0.73499999999999999</c:v>
                </c:pt>
                <c:pt idx="90">
                  <c:v>0.72099999999999997</c:v>
                </c:pt>
                <c:pt idx="91">
                  <c:v>0.70599999999999996</c:v>
                </c:pt>
                <c:pt idx="92">
                  <c:v>0.65300000000000002</c:v>
                </c:pt>
                <c:pt idx="93">
                  <c:v>0.65300000000000002</c:v>
                </c:pt>
                <c:pt idx="94">
                  <c:v>0.65300000000000002</c:v>
                </c:pt>
                <c:pt idx="95">
                  <c:v>0.65200000000000002</c:v>
                </c:pt>
                <c:pt idx="96">
                  <c:v>0.67900000000000005</c:v>
                </c:pt>
                <c:pt idx="97">
                  <c:v>0.65600000000000003</c:v>
                </c:pt>
                <c:pt idx="98">
                  <c:v>0.64400000000000002</c:v>
                </c:pt>
                <c:pt idx="99">
                  <c:v>0.65100000000000002</c:v>
                </c:pt>
                <c:pt idx="100">
                  <c:v>0.65100000000000002</c:v>
                </c:pt>
                <c:pt idx="101">
                  <c:v>0.65100000000000002</c:v>
                </c:pt>
                <c:pt idx="102">
                  <c:v>0.64300000000000002</c:v>
                </c:pt>
                <c:pt idx="103">
                  <c:v>0.67500000000000004</c:v>
                </c:pt>
                <c:pt idx="104">
                  <c:v>0.65500000000000003</c:v>
                </c:pt>
                <c:pt idx="105">
                  <c:v>0.628</c:v>
                </c:pt>
                <c:pt idx="106">
                  <c:v>0.64800000000000002</c:v>
                </c:pt>
                <c:pt idx="107">
                  <c:v>0.64800000000000002</c:v>
                </c:pt>
                <c:pt idx="108">
                  <c:v>0.64800000000000002</c:v>
                </c:pt>
                <c:pt idx="109">
                  <c:v>0.63200000000000001</c:v>
                </c:pt>
                <c:pt idx="110">
                  <c:v>0.61899999999999999</c:v>
                </c:pt>
                <c:pt idx="111">
                  <c:v>0.59299999999999997</c:v>
                </c:pt>
                <c:pt idx="112">
                  <c:v>0.57599999999999996</c:v>
                </c:pt>
                <c:pt idx="113">
                  <c:v>0.57099999999999995</c:v>
                </c:pt>
                <c:pt idx="114">
                  <c:v>0.57099999999999995</c:v>
                </c:pt>
                <c:pt idx="115">
                  <c:v>0.57099999999999995</c:v>
                </c:pt>
                <c:pt idx="116">
                  <c:v>0.56899999999999995</c:v>
                </c:pt>
                <c:pt idx="117">
                  <c:v>0.58499999999999996</c:v>
                </c:pt>
                <c:pt idx="118">
                  <c:v>0.59199999999999997</c:v>
                </c:pt>
                <c:pt idx="119">
                  <c:v>0.52900000000000003</c:v>
                </c:pt>
                <c:pt idx="120">
                  <c:v>0.52700000000000002</c:v>
                </c:pt>
                <c:pt idx="121">
                  <c:v>0.52700000000000002</c:v>
                </c:pt>
                <c:pt idx="122">
                  <c:v>0.52700000000000002</c:v>
                </c:pt>
                <c:pt idx="123">
                  <c:v>0.52400000000000002</c:v>
                </c:pt>
                <c:pt idx="124">
                  <c:v>0.504</c:v>
                </c:pt>
                <c:pt idx="125">
                  <c:v>0.503</c:v>
                </c:pt>
                <c:pt idx="126">
                  <c:v>0.497</c:v>
                </c:pt>
                <c:pt idx="127">
                  <c:v>0.497</c:v>
                </c:pt>
                <c:pt idx="128">
                  <c:v>0.497</c:v>
                </c:pt>
                <c:pt idx="129">
                  <c:v>0.497</c:v>
                </c:pt>
                <c:pt idx="130">
                  <c:v>0.497</c:v>
                </c:pt>
                <c:pt idx="131">
                  <c:v>0.501</c:v>
                </c:pt>
                <c:pt idx="132">
                  <c:v>0.5</c:v>
                </c:pt>
                <c:pt idx="133">
                  <c:v>0.52400000000000002</c:v>
                </c:pt>
                <c:pt idx="134">
                  <c:v>0.497</c:v>
                </c:pt>
                <c:pt idx="135">
                  <c:v>0.497</c:v>
                </c:pt>
                <c:pt idx="136">
                  <c:v>0.497</c:v>
                </c:pt>
                <c:pt idx="137">
                  <c:v>0.504</c:v>
                </c:pt>
                <c:pt idx="138">
                  <c:v>0.51600000000000001</c:v>
                </c:pt>
                <c:pt idx="139">
                  <c:v>0.499</c:v>
                </c:pt>
                <c:pt idx="140">
                  <c:v>0.51500000000000001</c:v>
                </c:pt>
                <c:pt idx="141">
                  <c:v>0.51100000000000001</c:v>
                </c:pt>
                <c:pt idx="142">
                  <c:v>0.51100000000000001</c:v>
                </c:pt>
                <c:pt idx="143">
                  <c:v>0.51100000000000001</c:v>
                </c:pt>
                <c:pt idx="144">
                  <c:v>0.52500000000000002</c:v>
                </c:pt>
                <c:pt idx="145">
                  <c:v>0.50700000000000001</c:v>
                </c:pt>
                <c:pt idx="146">
                  <c:v>0.53100000000000003</c:v>
                </c:pt>
                <c:pt idx="147">
                  <c:v>0.6</c:v>
                </c:pt>
                <c:pt idx="148">
                  <c:v>0.59</c:v>
                </c:pt>
                <c:pt idx="149">
                  <c:v>0.59</c:v>
                </c:pt>
                <c:pt idx="150">
                  <c:v>0.59</c:v>
                </c:pt>
                <c:pt idx="151">
                  <c:v>0.63600000000000001</c:v>
                </c:pt>
                <c:pt idx="152">
                  <c:v>0.63100000000000001</c:v>
                </c:pt>
                <c:pt idx="153">
                  <c:v>0.63400000000000001</c:v>
                </c:pt>
                <c:pt idx="154">
                  <c:v>0.59299999999999997</c:v>
                </c:pt>
                <c:pt idx="155">
                  <c:v>0.57099999999999995</c:v>
                </c:pt>
                <c:pt idx="156">
                  <c:v>0.57099999999999995</c:v>
                </c:pt>
                <c:pt idx="157">
                  <c:v>0.57099999999999995</c:v>
                </c:pt>
                <c:pt idx="158">
                  <c:v>0.55900000000000005</c:v>
                </c:pt>
                <c:pt idx="159">
                  <c:v>0.55900000000000005</c:v>
                </c:pt>
                <c:pt idx="160">
                  <c:v>0.58099999999999996</c:v>
                </c:pt>
                <c:pt idx="161">
                  <c:v>0.53200000000000003</c:v>
                </c:pt>
                <c:pt idx="162">
                  <c:v>0.54400000000000004</c:v>
                </c:pt>
                <c:pt idx="163">
                  <c:v>0.54400000000000004</c:v>
                </c:pt>
                <c:pt idx="164">
                  <c:v>0.54400000000000004</c:v>
                </c:pt>
                <c:pt idx="165">
                  <c:v>0.53200000000000003</c:v>
                </c:pt>
                <c:pt idx="166">
                  <c:v>0.56100000000000005</c:v>
                </c:pt>
                <c:pt idx="167">
                  <c:v>0.55900000000000005</c:v>
                </c:pt>
                <c:pt idx="168">
                  <c:v>0.55700000000000005</c:v>
                </c:pt>
                <c:pt idx="169">
                  <c:v>0.55900000000000005</c:v>
                </c:pt>
                <c:pt idx="170">
                  <c:v>0.55900000000000005</c:v>
                </c:pt>
                <c:pt idx="171">
                  <c:v>0.55900000000000005</c:v>
                </c:pt>
                <c:pt idx="172">
                  <c:v>0.61099999999999999</c:v>
                </c:pt>
                <c:pt idx="173">
                  <c:v>0.64500000000000002</c:v>
                </c:pt>
                <c:pt idx="174">
                  <c:v>0.60599999999999998</c:v>
                </c:pt>
                <c:pt idx="175">
                  <c:v>0.64</c:v>
                </c:pt>
                <c:pt idx="176">
                  <c:v>0.57899999999999996</c:v>
                </c:pt>
                <c:pt idx="177">
                  <c:v>0.57899999999999996</c:v>
                </c:pt>
                <c:pt idx="178">
                  <c:v>0.57899999999999996</c:v>
                </c:pt>
                <c:pt idx="179">
                  <c:v>0.52300000000000002</c:v>
                </c:pt>
                <c:pt idx="180">
                  <c:v>0.56000000000000005</c:v>
                </c:pt>
                <c:pt idx="181">
                  <c:v>0.50700000000000001</c:v>
                </c:pt>
                <c:pt idx="182">
                  <c:v>0.47199999999999998</c:v>
                </c:pt>
                <c:pt idx="183">
                  <c:v>0.40600000000000003</c:v>
                </c:pt>
                <c:pt idx="184">
                  <c:v>0.40600000000000003</c:v>
                </c:pt>
                <c:pt idx="185">
                  <c:v>0.40600000000000003</c:v>
                </c:pt>
                <c:pt idx="186">
                  <c:v>0.34399999999999997</c:v>
                </c:pt>
                <c:pt idx="187">
                  <c:v>0.26</c:v>
                </c:pt>
                <c:pt idx="188">
                  <c:v>0.372</c:v>
                </c:pt>
                <c:pt idx="189">
                  <c:v>0.34100000000000003</c:v>
                </c:pt>
                <c:pt idx="190">
                  <c:v>0.38600000000000001</c:v>
                </c:pt>
                <c:pt idx="191">
                  <c:v>0.38600000000000001</c:v>
                </c:pt>
                <c:pt idx="192">
                  <c:v>0.38600000000000001</c:v>
                </c:pt>
                <c:pt idx="193">
                  <c:v>0.41799999999999998</c:v>
                </c:pt>
                <c:pt idx="194">
                  <c:v>0.36899999999999999</c:v>
                </c:pt>
                <c:pt idx="195">
                  <c:v>0.46500000000000002</c:v>
                </c:pt>
                <c:pt idx="196">
                  <c:v>0.48399999999999999</c:v>
                </c:pt>
                <c:pt idx="197">
                  <c:v>0.44900000000000001</c:v>
                </c:pt>
                <c:pt idx="198">
                  <c:v>0.44900000000000001</c:v>
                </c:pt>
                <c:pt idx="199">
                  <c:v>0.44900000000000001</c:v>
                </c:pt>
                <c:pt idx="200">
                  <c:v>0.49299999999999999</c:v>
                </c:pt>
                <c:pt idx="201">
                  <c:v>0.49099999999999999</c:v>
                </c:pt>
                <c:pt idx="202">
                  <c:v>0.48199999999999998</c:v>
                </c:pt>
                <c:pt idx="203">
                  <c:v>0.42599999999999999</c:v>
                </c:pt>
                <c:pt idx="204">
                  <c:v>0.40300000000000002</c:v>
                </c:pt>
                <c:pt idx="205">
                  <c:v>0.40300000000000002</c:v>
                </c:pt>
                <c:pt idx="206">
                  <c:v>0.40300000000000002</c:v>
                </c:pt>
                <c:pt idx="207">
                  <c:v>0.39800000000000002</c:v>
                </c:pt>
                <c:pt idx="208">
                  <c:v>0.373</c:v>
                </c:pt>
                <c:pt idx="209">
                  <c:v>0.377</c:v>
                </c:pt>
                <c:pt idx="210">
                  <c:v>0.33500000000000002</c:v>
                </c:pt>
                <c:pt idx="211">
                  <c:v>0.33700000000000002</c:v>
                </c:pt>
                <c:pt idx="212">
                  <c:v>0.33700000000000002</c:v>
                </c:pt>
                <c:pt idx="213">
                  <c:v>0.33700000000000002</c:v>
                </c:pt>
                <c:pt idx="214">
                  <c:v>0.32700000000000001</c:v>
                </c:pt>
                <c:pt idx="215">
                  <c:v>0.34</c:v>
                </c:pt>
                <c:pt idx="216">
                  <c:v>0.32100000000000001</c:v>
                </c:pt>
                <c:pt idx="217">
                  <c:v>0.31900000000000001</c:v>
                </c:pt>
                <c:pt idx="218">
                  <c:v>0.30199999999999999</c:v>
                </c:pt>
                <c:pt idx="219">
                  <c:v>0.30199999999999999</c:v>
                </c:pt>
                <c:pt idx="220">
                  <c:v>0.30199999999999999</c:v>
                </c:pt>
                <c:pt idx="221">
                  <c:v>0.30399999999999999</c:v>
                </c:pt>
                <c:pt idx="222">
                  <c:v>0.29399999999999998</c:v>
                </c:pt>
                <c:pt idx="223">
                  <c:v>0.30499999999999999</c:v>
                </c:pt>
                <c:pt idx="224">
                  <c:v>0.29899999999999999</c:v>
                </c:pt>
                <c:pt idx="225">
                  <c:v>0.29199999999999998</c:v>
                </c:pt>
                <c:pt idx="226">
                  <c:v>0.29199999999999998</c:v>
                </c:pt>
                <c:pt idx="227">
                  <c:v>0.29199999999999998</c:v>
                </c:pt>
                <c:pt idx="228">
                  <c:v>0.3</c:v>
                </c:pt>
                <c:pt idx="229">
                  <c:v>0.32</c:v>
                </c:pt>
                <c:pt idx="230">
                  <c:v>0.36699999999999999</c:v>
                </c:pt>
                <c:pt idx="231">
                  <c:v>0.35699999999999998</c:v>
                </c:pt>
                <c:pt idx="232">
                  <c:v>0.34</c:v>
                </c:pt>
                <c:pt idx="233">
                  <c:v>0.34</c:v>
                </c:pt>
                <c:pt idx="234">
                  <c:v>0.34</c:v>
                </c:pt>
                <c:pt idx="235">
                  <c:v>0.36299999999999999</c:v>
                </c:pt>
                <c:pt idx="236">
                  <c:v>0.34599999999999997</c:v>
                </c:pt>
                <c:pt idx="237">
                  <c:v>0.34200000000000003</c:v>
                </c:pt>
                <c:pt idx="238">
                  <c:v>0.33</c:v>
                </c:pt>
                <c:pt idx="239">
                  <c:v>0.37</c:v>
                </c:pt>
                <c:pt idx="240">
                  <c:v>0.37</c:v>
                </c:pt>
                <c:pt idx="241">
                  <c:v>0.37</c:v>
                </c:pt>
                <c:pt idx="242">
                  <c:v>0.40600000000000003</c:v>
                </c:pt>
                <c:pt idx="243">
                  <c:v>0.39700000000000002</c:v>
                </c:pt>
                <c:pt idx="244">
                  <c:v>0.39600000000000002</c:v>
                </c:pt>
                <c:pt idx="245">
                  <c:v>0.40400000000000003</c:v>
                </c:pt>
                <c:pt idx="246">
                  <c:v>0.40300000000000002</c:v>
                </c:pt>
                <c:pt idx="247">
                  <c:v>0.40300000000000002</c:v>
                </c:pt>
                <c:pt idx="248">
                  <c:v>0.40300000000000002</c:v>
                </c:pt>
                <c:pt idx="249">
                  <c:v>0.44600000000000001</c:v>
                </c:pt>
                <c:pt idx="250">
                  <c:v>0.443</c:v>
                </c:pt>
                <c:pt idx="251">
                  <c:v>0.47799999999999998</c:v>
                </c:pt>
                <c:pt idx="252">
                  <c:v>0.46</c:v>
                </c:pt>
                <c:pt idx="253">
                  <c:v>0.40799999999999997</c:v>
                </c:pt>
                <c:pt idx="254">
                  <c:v>0.40799999999999997</c:v>
                </c:pt>
                <c:pt idx="255">
                  <c:v>0.40799999999999997</c:v>
                </c:pt>
                <c:pt idx="256">
                  <c:v>0.38900000000000001</c:v>
                </c:pt>
                <c:pt idx="257">
                  <c:v>0.40899999999999997</c:v>
                </c:pt>
                <c:pt idx="258">
                  <c:v>0.39800000000000002</c:v>
                </c:pt>
                <c:pt idx="259">
                  <c:v>0.375</c:v>
                </c:pt>
                <c:pt idx="260">
                  <c:v>0.317</c:v>
                </c:pt>
                <c:pt idx="261">
                  <c:v>0.317</c:v>
                </c:pt>
                <c:pt idx="262">
                  <c:v>0.317</c:v>
                </c:pt>
                <c:pt idx="263">
                  <c:v>0.311</c:v>
                </c:pt>
                <c:pt idx="264">
                  <c:v>0.32700000000000001</c:v>
                </c:pt>
                <c:pt idx="265">
                  <c:v>0.30399999999999999</c:v>
                </c:pt>
                <c:pt idx="266">
                  <c:v>0.32</c:v>
                </c:pt>
                <c:pt idx="267">
                  <c:v>0.30499999999999999</c:v>
                </c:pt>
                <c:pt idx="268">
                  <c:v>0.30499999999999999</c:v>
                </c:pt>
                <c:pt idx="269">
                  <c:v>0.30499999999999999</c:v>
                </c:pt>
                <c:pt idx="270">
                  <c:v>0.30199999999999999</c:v>
                </c:pt>
                <c:pt idx="271">
                  <c:v>0.33100000000000002</c:v>
                </c:pt>
                <c:pt idx="272">
                  <c:v>0.34399999999999997</c:v>
                </c:pt>
                <c:pt idx="273">
                  <c:v>0.33900000000000002</c:v>
                </c:pt>
                <c:pt idx="274">
                  <c:v>0.34499999999999997</c:v>
                </c:pt>
                <c:pt idx="275">
                  <c:v>0.34499999999999997</c:v>
                </c:pt>
                <c:pt idx="276">
                  <c:v>0.34499999999999997</c:v>
                </c:pt>
                <c:pt idx="277">
                  <c:v>0.376</c:v>
                </c:pt>
                <c:pt idx="278">
                  <c:v>0.38</c:v>
                </c:pt>
                <c:pt idx="279">
                  <c:v>0.40400000000000003</c:v>
                </c:pt>
                <c:pt idx="280">
                  <c:v>0.34599999999999997</c:v>
                </c:pt>
                <c:pt idx="281">
                  <c:v>0.32600000000000001</c:v>
                </c:pt>
                <c:pt idx="282">
                  <c:v>0.32600000000000001</c:v>
                </c:pt>
                <c:pt idx="283">
                  <c:v>0.32600000000000001</c:v>
                </c:pt>
                <c:pt idx="284">
                  <c:v>0.33300000000000002</c:v>
                </c:pt>
                <c:pt idx="285">
                  <c:v>0.35699999999999998</c:v>
                </c:pt>
                <c:pt idx="286">
                  <c:v>0.38</c:v>
                </c:pt>
                <c:pt idx="287">
                  <c:v>0.35499999999999998</c:v>
                </c:pt>
                <c:pt idx="288">
                  <c:v>0.38700000000000001</c:v>
                </c:pt>
                <c:pt idx="289">
                  <c:v>0.38700000000000001</c:v>
                </c:pt>
                <c:pt idx="290">
                  <c:v>0.38700000000000001</c:v>
                </c:pt>
                <c:pt idx="291">
                  <c:v>0.40100000000000002</c:v>
                </c:pt>
                <c:pt idx="292">
                  <c:v>0.43</c:v>
                </c:pt>
                <c:pt idx="293">
                  <c:v>0.41099999999999998</c:v>
                </c:pt>
                <c:pt idx="294">
                  <c:v>0.42299999999999999</c:v>
                </c:pt>
                <c:pt idx="295">
                  <c:v>0.45</c:v>
                </c:pt>
                <c:pt idx="296">
                  <c:v>0.45</c:v>
                </c:pt>
                <c:pt idx="297">
                  <c:v>0.45</c:v>
                </c:pt>
                <c:pt idx="298">
                  <c:v>0.45800000000000002</c:v>
                </c:pt>
                <c:pt idx="299">
                  <c:v>0.48</c:v>
                </c:pt>
                <c:pt idx="300">
                  <c:v>0.48699999999999999</c:v>
                </c:pt>
                <c:pt idx="301">
                  <c:v>0.47099999999999997</c:v>
                </c:pt>
                <c:pt idx="302">
                  <c:v>0.46200000000000002</c:v>
                </c:pt>
                <c:pt idx="303">
                  <c:v>0.46200000000000002</c:v>
                </c:pt>
                <c:pt idx="304">
                  <c:v>0.46200000000000002</c:v>
                </c:pt>
                <c:pt idx="305">
                  <c:v>0.51</c:v>
                </c:pt>
                <c:pt idx="306">
                  <c:v>0.54300000000000004</c:v>
                </c:pt>
                <c:pt idx="307">
                  <c:v>0.52600000000000002</c:v>
                </c:pt>
                <c:pt idx="308">
                  <c:v>0.52900000000000003</c:v>
                </c:pt>
                <c:pt idx="309">
                  <c:v>0.47</c:v>
                </c:pt>
                <c:pt idx="310">
                  <c:v>0.47</c:v>
                </c:pt>
                <c:pt idx="311">
                  <c:v>0.47</c:v>
                </c:pt>
                <c:pt idx="312">
                  <c:v>0.47099999999999997</c:v>
                </c:pt>
                <c:pt idx="313">
                  <c:v>0.42199999999999999</c:v>
                </c:pt>
                <c:pt idx="314">
                  <c:v>0.47499999999999998</c:v>
                </c:pt>
                <c:pt idx="315">
                  <c:v>0.53100000000000003</c:v>
                </c:pt>
                <c:pt idx="316">
                  <c:v>0.57299999999999995</c:v>
                </c:pt>
                <c:pt idx="317">
                  <c:v>0.57299999999999995</c:v>
                </c:pt>
                <c:pt idx="318">
                  <c:v>0.57299999999999995</c:v>
                </c:pt>
                <c:pt idx="319">
                  <c:v>0.52900000000000003</c:v>
                </c:pt>
                <c:pt idx="320">
                  <c:v>0.54900000000000004</c:v>
                </c:pt>
                <c:pt idx="321">
                  <c:v>0.55200000000000005</c:v>
                </c:pt>
                <c:pt idx="322">
                  <c:v>0.51800000000000002</c:v>
                </c:pt>
                <c:pt idx="323">
                  <c:v>0.498</c:v>
                </c:pt>
                <c:pt idx="324">
                  <c:v>0.498</c:v>
                </c:pt>
                <c:pt idx="325">
                  <c:v>0.498</c:v>
                </c:pt>
                <c:pt idx="326">
                  <c:v>0.503</c:v>
                </c:pt>
                <c:pt idx="327">
                  <c:v>0.49099999999999999</c:v>
                </c:pt>
                <c:pt idx="328">
                  <c:v>0.46100000000000002</c:v>
                </c:pt>
                <c:pt idx="329">
                  <c:v>0.41599999999999998</c:v>
                </c:pt>
                <c:pt idx="330">
                  <c:v>0.46</c:v>
                </c:pt>
                <c:pt idx="331">
                  <c:v>0.46</c:v>
                </c:pt>
                <c:pt idx="332">
                  <c:v>0.46</c:v>
                </c:pt>
                <c:pt idx="333">
                  <c:v>0.44800000000000001</c:v>
                </c:pt>
                <c:pt idx="334">
                  <c:v>0.40899999999999997</c:v>
                </c:pt>
                <c:pt idx="335">
                  <c:v>0.39600000000000002</c:v>
                </c:pt>
                <c:pt idx="336">
                  <c:v>0.39800000000000002</c:v>
                </c:pt>
                <c:pt idx="337">
                  <c:v>0.35199999999999998</c:v>
                </c:pt>
                <c:pt idx="338">
                  <c:v>0.35199999999999998</c:v>
                </c:pt>
                <c:pt idx="339">
                  <c:v>0.35199999999999998</c:v>
                </c:pt>
                <c:pt idx="340">
                  <c:v>0.377</c:v>
                </c:pt>
                <c:pt idx="341">
                  <c:v>0.36899999999999999</c:v>
                </c:pt>
                <c:pt idx="342">
                  <c:v>0.38500000000000001</c:v>
                </c:pt>
                <c:pt idx="343">
                  <c:v>0.39900000000000002</c:v>
                </c:pt>
                <c:pt idx="344">
                  <c:v>0.42799999999999999</c:v>
                </c:pt>
                <c:pt idx="345">
                  <c:v>0.42799999999999999</c:v>
                </c:pt>
                <c:pt idx="346">
                  <c:v>0.42799999999999999</c:v>
                </c:pt>
                <c:pt idx="347">
                  <c:v>0.42599999999999999</c:v>
                </c:pt>
                <c:pt idx="348">
                  <c:v>0.434</c:v>
                </c:pt>
                <c:pt idx="349">
                  <c:v>0.44700000000000001</c:v>
                </c:pt>
                <c:pt idx="350">
                  <c:v>0.45700000000000002</c:v>
                </c:pt>
                <c:pt idx="351">
                  <c:v>0.40699999999999997</c:v>
                </c:pt>
                <c:pt idx="352">
                  <c:v>0.40699999999999997</c:v>
                </c:pt>
                <c:pt idx="353">
                  <c:v>0.40699999999999997</c:v>
                </c:pt>
                <c:pt idx="354">
                  <c:v>0.39800000000000002</c:v>
                </c:pt>
                <c:pt idx="355">
                  <c:v>0.40899999999999997</c:v>
                </c:pt>
                <c:pt idx="356">
                  <c:v>0.39800000000000002</c:v>
                </c:pt>
                <c:pt idx="357">
                  <c:v>0.36</c:v>
                </c:pt>
                <c:pt idx="358">
                  <c:v>0.36699999999999999</c:v>
                </c:pt>
                <c:pt idx="359">
                  <c:v>0.36699999999999999</c:v>
                </c:pt>
                <c:pt idx="360">
                  <c:v>0.36699999999999999</c:v>
                </c:pt>
                <c:pt idx="361">
                  <c:v>0.373</c:v>
                </c:pt>
                <c:pt idx="362">
                  <c:v>0.35</c:v>
                </c:pt>
                <c:pt idx="363">
                  <c:v>0.376</c:v>
                </c:pt>
                <c:pt idx="364">
                  <c:v>0.37</c:v>
                </c:pt>
                <c:pt idx="365">
                  <c:v>0.34</c:v>
                </c:pt>
                <c:pt idx="366">
                  <c:v>0.34</c:v>
                </c:pt>
                <c:pt idx="367">
                  <c:v>0.34</c:v>
                </c:pt>
                <c:pt idx="368">
                  <c:v>0.36099999999999999</c:v>
                </c:pt>
                <c:pt idx="369">
                  <c:v>0.35</c:v>
                </c:pt>
                <c:pt idx="370">
                  <c:v>0.34899999999999998</c:v>
                </c:pt>
                <c:pt idx="371">
                  <c:v>0.32100000000000001</c:v>
                </c:pt>
                <c:pt idx="372">
                  <c:v>0.313</c:v>
                </c:pt>
                <c:pt idx="373">
                  <c:v>0.313</c:v>
                </c:pt>
                <c:pt idx="374">
                  <c:v>0.313</c:v>
                </c:pt>
                <c:pt idx="375">
                  <c:v>0.30599999999999999</c:v>
                </c:pt>
                <c:pt idx="376">
                  <c:v>0.26300000000000001</c:v>
                </c:pt>
                <c:pt idx="377">
                  <c:v>0.27700000000000002</c:v>
                </c:pt>
                <c:pt idx="378">
                  <c:v>0.23599999999999999</c:v>
                </c:pt>
                <c:pt idx="379">
                  <c:v>0.249</c:v>
                </c:pt>
                <c:pt idx="380">
                  <c:v>0.249</c:v>
                </c:pt>
                <c:pt idx="381">
                  <c:v>0.249</c:v>
                </c:pt>
                <c:pt idx="382">
                  <c:v>0.246</c:v>
                </c:pt>
                <c:pt idx="383">
                  <c:v>0.23200000000000001</c:v>
                </c:pt>
                <c:pt idx="384">
                  <c:v>0.27900000000000003</c:v>
                </c:pt>
                <c:pt idx="385">
                  <c:v>0.28499999999999998</c:v>
                </c:pt>
                <c:pt idx="386">
                  <c:v>0.252</c:v>
                </c:pt>
                <c:pt idx="387">
                  <c:v>0.252</c:v>
                </c:pt>
                <c:pt idx="388">
                  <c:v>0.252</c:v>
                </c:pt>
                <c:pt idx="389">
                  <c:v>0.25600000000000001</c:v>
                </c:pt>
                <c:pt idx="390">
                  <c:v>0.24399999999999999</c:v>
                </c:pt>
                <c:pt idx="391">
                  <c:v>0.23899999999999999</c:v>
                </c:pt>
                <c:pt idx="392">
                  <c:v>0.22800000000000001</c:v>
                </c:pt>
                <c:pt idx="393">
                  <c:v>0.25</c:v>
                </c:pt>
                <c:pt idx="394">
                  <c:v>0.25</c:v>
                </c:pt>
                <c:pt idx="395">
                  <c:v>0.25</c:v>
                </c:pt>
                <c:pt idx="396">
                  <c:v>0.25</c:v>
                </c:pt>
                <c:pt idx="397">
                  <c:v>0.25</c:v>
                </c:pt>
                <c:pt idx="398">
                  <c:v>0.25</c:v>
                </c:pt>
                <c:pt idx="399">
                  <c:v>0.23100000000000001</c:v>
                </c:pt>
                <c:pt idx="400">
                  <c:v>0.24199999999999999</c:v>
                </c:pt>
                <c:pt idx="401">
                  <c:v>0.24199999999999999</c:v>
                </c:pt>
                <c:pt idx="402">
                  <c:v>0.24199999999999999</c:v>
                </c:pt>
                <c:pt idx="403">
                  <c:v>0.24199999999999999</c:v>
                </c:pt>
                <c:pt idx="404">
                  <c:v>0.24199999999999999</c:v>
                </c:pt>
                <c:pt idx="405">
                  <c:v>0.16500000000000001</c:v>
                </c:pt>
                <c:pt idx="406">
                  <c:v>0.153</c:v>
                </c:pt>
                <c:pt idx="407">
                  <c:v>0.20799999999999999</c:v>
                </c:pt>
                <c:pt idx="408">
                  <c:v>0.20799999999999999</c:v>
                </c:pt>
                <c:pt idx="409">
                  <c:v>0.20799999999999999</c:v>
                </c:pt>
                <c:pt idx="410">
                  <c:v>0.221</c:v>
                </c:pt>
                <c:pt idx="411">
                  <c:v>0.22600000000000001</c:v>
                </c:pt>
                <c:pt idx="412">
                  <c:v>0.27900000000000003</c:v>
                </c:pt>
                <c:pt idx="413">
                  <c:v>0.255</c:v>
                </c:pt>
                <c:pt idx="414">
                  <c:v>0.23899999999999999</c:v>
                </c:pt>
                <c:pt idx="415">
                  <c:v>0.23899999999999999</c:v>
                </c:pt>
                <c:pt idx="416">
                  <c:v>0.23899999999999999</c:v>
                </c:pt>
                <c:pt idx="417">
                  <c:v>0.23100000000000001</c:v>
                </c:pt>
                <c:pt idx="418">
                  <c:v>0.20599999999999999</c:v>
                </c:pt>
                <c:pt idx="419">
                  <c:v>0.224</c:v>
                </c:pt>
                <c:pt idx="420">
                  <c:v>0.24299999999999999</c:v>
                </c:pt>
                <c:pt idx="421">
                  <c:v>0.26200000000000001</c:v>
                </c:pt>
                <c:pt idx="422">
                  <c:v>0.26200000000000001</c:v>
                </c:pt>
                <c:pt idx="423">
                  <c:v>0.26200000000000001</c:v>
                </c:pt>
                <c:pt idx="424">
                  <c:v>0.255</c:v>
                </c:pt>
                <c:pt idx="425">
                  <c:v>0.23599999999999999</c:v>
                </c:pt>
                <c:pt idx="426">
                  <c:v>0.22500000000000001</c:v>
                </c:pt>
                <c:pt idx="427">
                  <c:v>0.18</c:v>
                </c:pt>
                <c:pt idx="428">
                  <c:v>0.193</c:v>
                </c:pt>
                <c:pt idx="429">
                  <c:v>0.193</c:v>
                </c:pt>
                <c:pt idx="430">
                  <c:v>0.193</c:v>
                </c:pt>
                <c:pt idx="431">
                  <c:v>0.20499999999999999</c:v>
                </c:pt>
                <c:pt idx="432">
                  <c:v>0.2</c:v>
                </c:pt>
                <c:pt idx="433">
                  <c:v>0.188</c:v>
                </c:pt>
                <c:pt idx="434">
                  <c:v>0.14899999999999999</c:v>
                </c:pt>
                <c:pt idx="435">
                  <c:v>0.16600000000000001</c:v>
                </c:pt>
                <c:pt idx="436">
                  <c:v>0.16600000000000001</c:v>
                </c:pt>
                <c:pt idx="437">
                  <c:v>0.16600000000000001</c:v>
                </c:pt>
                <c:pt idx="438">
                  <c:v>0.17699999999999999</c:v>
                </c:pt>
                <c:pt idx="439">
                  <c:v>0.17</c:v>
                </c:pt>
                <c:pt idx="440">
                  <c:v>0.16200000000000001</c:v>
                </c:pt>
                <c:pt idx="441">
                  <c:v>0.115</c:v>
                </c:pt>
                <c:pt idx="442">
                  <c:v>8.6999999999999994E-2</c:v>
                </c:pt>
                <c:pt idx="443">
                  <c:v>8.6999999999999994E-2</c:v>
                </c:pt>
                <c:pt idx="444">
                  <c:v>8.6999999999999994E-2</c:v>
                </c:pt>
                <c:pt idx="445">
                  <c:v>0.12</c:v>
                </c:pt>
                <c:pt idx="446">
                  <c:v>0.13200000000000001</c:v>
                </c:pt>
                <c:pt idx="447">
                  <c:v>0.123</c:v>
                </c:pt>
                <c:pt idx="448">
                  <c:v>0.10299999999999999</c:v>
                </c:pt>
                <c:pt idx="449">
                  <c:v>0.10100000000000001</c:v>
                </c:pt>
                <c:pt idx="450">
                  <c:v>0.10100000000000001</c:v>
                </c:pt>
                <c:pt idx="451">
                  <c:v>0.10100000000000001</c:v>
                </c:pt>
                <c:pt idx="452">
                  <c:v>0.11</c:v>
                </c:pt>
                <c:pt idx="453">
                  <c:v>0.105</c:v>
                </c:pt>
                <c:pt idx="454">
                  <c:v>0.1</c:v>
                </c:pt>
                <c:pt idx="455">
                  <c:v>0.127</c:v>
                </c:pt>
                <c:pt idx="456">
                  <c:v>9.6000000000000002E-2</c:v>
                </c:pt>
                <c:pt idx="457">
                  <c:v>9.6000000000000002E-2</c:v>
                </c:pt>
                <c:pt idx="458">
                  <c:v>9.6000000000000002E-2</c:v>
                </c:pt>
                <c:pt idx="459">
                  <c:v>0.108</c:v>
                </c:pt>
                <c:pt idx="460">
                  <c:v>0.11799999999999999</c:v>
                </c:pt>
                <c:pt idx="461">
                  <c:v>0.14799999999999999</c:v>
                </c:pt>
                <c:pt idx="462">
                  <c:v>0.183</c:v>
                </c:pt>
                <c:pt idx="463">
                  <c:v>0.183</c:v>
                </c:pt>
                <c:pt idx="464">
                  <c:v>0.183</c:v>
                </c:pt>
                <c:pt idx="465">
                  <c:v>0.183</c:v>
                </c:pt>
                <c:pt idx="466">
                  <c:v>0.158</c:v>
                </c:pt>
                <c:pt idx="467">
                  <c:v>0.16800000000000001</c:v>
                </c:pt>
                <c:pt idx="468">
                  <c:v>0.128</c:v>
                </c:pt>
                <c:pt idx="469">
                  <c:v>6.7000000000000004E-2</c:v>
                </c:pt>
                <c:pt idx="470">
                  <c:v>6.9000000000000006E-2</c:v>
                </c:pt>
                <c:pt idx="471">
                  <c:v>6.9000000000000006E-2</c:v>
                </c:pt>
                <c:pt idx="472">
                  <c:v>6.9000000000000006E-2</c:v>
                </c:pt>
                <c:pt idx="473">
                  <c:v>6.9000000000000006E-2</c:v>
                </c:pt>
                <c:pt idx="474">
                  <c:v>5.5E-2</c:v>
                </c:pt>
                <c:pt idx="475">
                  <c:v>6.5000000000000002E-2</c:v>
                </c:pt>
                <c:pt idx="476">
                  <c:v>8.5999999999999993E-2</c:v>
                </c:pt>
                <c:pt idx="477">
                  <c:v>8.4000000000000005E-2</c:v>
                </c:pt>
                <c:pt idx="478">
                  <c:v>8.4000000000000005E-2</c:v>
                </c:pt>
                <c:pt idx="479">
                  <c:v>8.4000000000000005E-2</c:v>
                </c:pt>
                <c:pt idx="480">
                  <c:v>8.3000000000000004E-2</c:v>
                </c:pt>
                <c:pt idx="481">
                  <c:v>9.7000000000000003E-2</c:v>
                </c:pt>
                <c:pt idx="482">
                  <c:v>8.4000000000000005E-2</c:v>
                </c:pt>
                <c:pt idx="483">
                  <c:v>4.1000000000000002E-2</c:v>
                </c:pt>
                <c:pt idx="484">
                  <c:v>-1.4999999999999999E-2</c:v>
                </c:pt>
                <c:pt idx="485">
                  <c:v>-1.4999999999999999E-2</c:v>
                </c:pt>
                <c:pt idx="486">
                  <c:v>-1.4999999999999999E-2</c:v>
                </c:pt>
                <c:pt idx="487">
                  <c:v>-2.8000000000000001E-2</c:v>
                </c:pt>
                <c:pt idx="488">
                  <c:v>-1.4999999999999999E-2</c:v>
                </c:pt>
                <c:pt idx="489">
                  <c:v>-8.1000000000000003E-2</c:v>
                </c:pt>
                <c:pt idx="490">
                  <c:v>-6.9000000000000006E-2</c:v>
                </c:pt>
                <c:pt idx="491">
                  <c:v>-7.0000000000000007E-2</c:v>
                </c:pt>
                <c:pt idx="492">
                  <c:v>-7.0000000000000007E-2</c:v>
                </c:pt>
                <c:pt idx="493">
                  <c:v>-7.0000000000000007E-2</c:v>
                </c:pt>
                <c:pt idx="494">
                  <c:v>-2.5999999999999999E-2</c:v>
                </c:pt>
                <c:pt idx="495">
                  <c:v>-4.9000000000000002E-2</c:v>
                </c:pt>
                <c:pt idx="496">
                  <c:v>8.0000000000000002E-3</c:v>
                </c:pt>
                <c:pt idx="497">
                  <c:v>-6.0000000000000001E-3</c:v>
                </c:pt>
                <c:pt idx="498">
                  <c:v>7.0000000000000001E-3</c:v>
                </c:pt>
                <c:pt idx="499">
                  <c:v>7.0000000000000001E-3</c:v>
                </c:pt>
                <c:pt idx="500">
                  <c:v>7.0000000000000001E-3</c:v>
                </c:pt>
                <c:pt idx="501">
                  <c:v>7.0000000000000001E-3</c:v>
                </c:pt>
                <c:pt idx="502">
                  <c:v>-0.01</c:v>
                </c:pt>
                <c:pt idx="503">
                  <c:v>-2.5999999999999999E-2</c:v>
                </c:pt>
                <c:pt idx="504">
                  <c:v>-8.9999999999999993E-3</c:v>
                </c:pt>
                <c:pt idx="505">
                  <c:v>5.5E-2</c:v>
                </c:pt>
                <c:pt idx="506">
                  <c:v>5.5E-2</c:v>
                </c:pt>
                <c:pt idx="507">
                  <c:v>5.5E-2</c:v>
                </c:pt>
                <c:pt idx="508">
                  <c:v>5.6000000000000001E-2</c:v>
                </c:pt>
                <c:pt idx="509">
                  <c:v>6.6000000000000003E-2</c:v>
                </c:pt>
                <c:pt idx="510">
                  <c:v>0.08</c:v>
                </c:pt>
                <c:pt idx="511">
                  <c:v>2.5000000000000001E-2</c:v>
                </c:pt>
                <c:pt idx="512">
                  <c:v>2.5000000000000001E-2</c:v>
                </c:pt>
                <c:pt idx="513">
                  <c:v>2.5000000000000001E-2</c:v>
                </c:pt>
                <c:pt idx="514">
                  <c:v>2.5000000000000001E-2</c:v>
                </c:pt>
                <c:pt idx="515">
                  <c:v>2.5000000000000001E-2</c:v>
                </c:pt>
                <c:pt idx="516">
                  <c:v>4.1000000000000002E-2</c:v>
                </c:pt>
                <c:pt idx="517">
                  <c:v>-1.2E-2</c:v>
                </c:pt>
                <c:pt idx="518">
                  <c:v>-8.9999999999999993E-3</c:v>
                </c:pt>
                <c:pt idx="519">
                  <c:v>-2.1999999999999999E-2</c:v>
                </c:pt>
                <c:pt idx="520">
                  <c:v>-2.1999999999999999E-2</c:v>
                </c:pt>
                <c:pt idx="521">
                  <c:v>-2.1999999999999999E-2</c:v>
                </c:pt>
                <c:pt idx="522">
                  <c:v>3.0000000000000001E-3</c:v>
                </c:pt>
                <c:pt idx="523">
                  <c:v>1.2999999999999999E-2</c:v>
                </c:pt>
                <c:pt idx="524">
                  <c:v>1.2999999999999999E-2</c:v>
                </c:pt>
                <c:pt idx="525">
                  <c:v>0.03</c:v>
                </c:pt>
                <c:pt idx="526">
                  <c:v>2.5000000000000001E-2</c:v>
                </c:pt>
                <c:pt idx="527">
                  <c:v>2.5000000000000001E-2</c:v>
                </c:pt>
                <c:pt idx="528">
                  <c:v>2.5000000000000001E-2</c:v>
                </c:pt>
                <c:pt idx="529">
                  <c:v>6.0000000000000001E-3</c:v>
                </c:pt>
                <c:pt idx="530">
                  <c:v>-3.7999999999999999E-2</c:v>
                </c:pt>
                <c:pt idx="531">
                  <c:v>-4.3999999999999997E-2</c:v>
                </c:pt>
                <c:pt idx="532">
                  <c:v>-4.7E-2</c:v>
                </c:pt>
                <c:pt idx="533">
                  <c:v>-4.4999999999999998E-2</c:v>
                </c:pt>
                <c:pt idx="534">
                  <c:v>-4.4999999999999998E-2</c:v>
                </c:pt>
                <c:pt idx="535">
                  <c:v>-4.4999999999999998E-2</c:v>
                </c:pt>
                <c:pt idx="536">
                  <c:v>-7.0000000000000007E-2</c:v>
                </c:pt>
                <c:pt idx="537">
                  <c:v>-7.0000000000000007E-2</c:v>
                </c:pt>
                <c:pt idx="538">
                  <c:v>-9.8000000000000004E-2</c:v>
                </c:pt>
                <c:pt idx="539">
                  <c:v>-9.5000000000000001E-2</c:v>
                </c:pt>
                <c:pt idx="540">
                  <c:v>-0.104</c:v>
                </c:pt>
                <c:pt idx="541">
                  <c:v>-0.104</c:v>
                </c:pt>
                <c:pt idx="542">
                  <c:v>-0.104</c:v>
                </c:pt>
                <c:pt idx="543">
                  <c:v>-8.6999999999999994E-2</c:v>
                </c:pt>
                <c:pt idx="544">
                  <c:v>-6.3E-2</c:v>
                </c:pt>
                <c:pt idx="545">
                  <c:v>-8.5999999999999993E-2</c:v>
                </c:pt>
                <c:pt idx="546">
                  <c:v>-0.12</c:v>
                </c:pt>
                <c:pt idx="547">
                  <c:v>-0.11700000000000001</c:v>
                </c:pt>
                <c:pt idx="548">
                  <c:v>-0.11700000000000001</c:v>
                </c:pt>
                <c:pt idx="549">
                  <c:v>-0.11700000000000001</c:v>
                </c:pt>
                <c:pt idx="550">
                  <c:v>-0.14399999999999999</c:v>
                </c:pt>
                <c:pt idx="551">
                  <c:v>-0.161</c:v>
                </c:pt>
                <c:pt idx="552">
                  <c:v>-0.17899999999999999</c:v>
                </c:pt>
                <c:pt idx="553">
                  <c:v>-0.17499999999999999</c:v>
                </c:pt>
                <c:pt idx="554">
                  <c:v>-0.20200000000000001</c:v>
                </c:pt>
                <c:pt idx="555">
                  <c:v>-0.20200000000000001</c:v>
                </c:pt>
                <c:pt idx="556">
                  <c:v>-0.20200000000000001</c:v>
                </c:pt>
                <c:pt idx="557">
                  <c:v>-0.20100000000000001</c:v>
                </c:pt>
                <c:pt idx="558">
                  <c:v>-0.20599999999999999</c:v>
                </c:pt>
                <c:pt idx="559">
                  <c:v>-0.22600000000000001</c:v>
                </c:pt>
                <c:pt idx="560">
                  <c:v>-0.23899999999999999</c:v>
                </c:pt>
                <c:pt idx="561">
                  <c:v>-0.25700000000000001</c:v>
                </c:pt>
                <c:pt idx="562">
                  <c:v>-0.25700000000000001</c:v>
                </c:pt>
                <c:pt idx="563">
                  <c:v>-0.25700000000000001</c:v>
                </c:pt>
                <c:pt idx="564">
                  <c:v>-0.219</c:v>
                </c:pt>
                <c:pt idx="565">
                  <c:v>-0.23200000000000001</c:v>
                </c:pt>
                <c:pt idx="566">
                  <c:v>-0.23599999999999999</c:v>
                </c:pt>
                <c:pt idx="567">
                  <c:v>-0.24099999999999999</c:v>
                </c:pt>
                <c:pt idx="568">
                  <c:v>-0.255</c:v>
                </c:pt>
                <c:pt idx="569">
                  <c:v>-0.255</c:v>
                </c:pt>
                <c:pt idx="570">
                  <c:v>-0.255</c:v>
                </c:pt>
                <c:pt idx="571">
                  <c:v>-0.24399999999999999</c:v>
                </c:pt>
                <c:pt idx="572">
                  <c:v>-0.32</c:v>
                </c:pt>
                <c:pt idx="573">
                  <c:v>-0.28799999999999998</c:v>
                </c:pt>
                <c:pt idx="574">
                  <c:v>-0.318</c:v>
                </c:pt>
                <c:pt idx="575">
                  <c:v>-0.28499999999999998</c:v>
                </c:pt>
                <c:pt idx="576">
                  <c:v>-0.28499999999999998</c:v>
                </c:pt>
                <c:pt idx="577">
                  <c:v>-0.28499999999999998</c:v>
                </c:pt>
                <c:pt idx="578">
                  <c:v>-0.307</c:v>
                </c:pt>
                <c:pt idx="579">
                  <c:v>-0.33100000000000002</c:v>
                </c:pt>
                <c:pt idx="580">
                  <c:v>-0.30299999999999999</c:v>
                </c:pt>
                <c:pt idx="581">
                  <c:v>-0.32</c:v>
                </c:pt>
                <c:pt idx="582">
                  <c:v>-0.32700000000000001</c:v>
                </c:pt>
                <c:pt idx="583">
                  <c:v>-0.32700000000000001</c:v>
                </c:pt>
                <c:pt idx="584">
                  <c:v>-0.32700000000000001</c:v>
                </c:pt>
                <c:pt idx="585">
                  <c:v>-0.35699999999999998</c:v>
                </c:pt>
                <c:pt idx="586">
                  <c:v>-0.36699999999999999</c:v>
                </c:pt>
                <c:pt idx="587">
                  <c:v>-0.38500000000000001</c:v>
                </c:pt>
                <c:pt idx="588">
                  <c:v>-0.39900000000000002</c:v>
                </c:pt>
                <c:pt idx="589">
                  <c:v>-0.36299999999999999</c:v>
                </c:pt>
                <c:pt idx="590">
                  <c:v>-0.36299999999999999</c:v>
                </c:pt>
                <c:pt idx="591">
                  <c:v>-0.36299999999999999</c:v>
                </c:pt>
                <c:pt idx="592">
                  <c:v>-0.36599999999999999</c:v>
                </c:pt>
                <c:pt idx="593">
                  <c:v>-0.35399999999999998</c:v>
                </c:pt>
                <c:pt idx="594">
                  <c:v>-0.307</c:v>
                </c:pt>
                <c:pt idx="595">
                  <c:v>-0.22500000000000001</c:v>
                </c:pt>
                <c:pt idx="596">
                  <c:v>-0.21</c:v>
                </c:pt>
                <c:pt idx="597">
                  <c:v>-0.21</c:v>
                </c:pt>
                <c:pt idx="598">
                  <c:v>-0.21</c:v>
                </c:pt>
                <c:pt idx="599">
                  <c:v>-0.251</c:v>
                </c:pt>
                <c:pt idx="600">
                  <c:v>-0.24399999999999999</c:v>
                </c:pt>
                <c:pt idx="601">
                  <c:v>-0.28999999999999998</c:v>
                </c:pt>
                <c:pt idx="602">
                  <c:v>-0.31</c:v>
                </c:pt>
                <c:pt idx="603">
                  <c:v>-0.32400000000000001</c:v>
                </c:pt>
                <c:pt idx="604">
                  <c:v>-0.32400000000000001</c:v>
                </c:pt>
                <c:pt idx="605">
                  <c:v>-0.32400000000000001</c:v>
                </c:pt>
                <c:pt idx="606">
                  <c:v>-0.34599999999999997</c:v>
                </c:pt>
                <c:pt idx="607">
                  <c:v>-0.35499999999999998</c:v>
                </c:pt>
                <c:pt idx="608">
                  <c:v>-0.378</c:v>
                </c:pt>
                <c:pt idx="609">
                  <c:v>-0.36299999999999999</c:v>
                </c:pt>
                <c:pt idx="610">
                  <c:v>-0.376</c:v>
                </c:pt>
                <c:pt idx="611">
                  <c:v>-0.376</c:v>
                </c:pt>
                <c:pt idx="612">
                  <c:v>-0.376</c:v>
                </c:pt>
                <c:pt idx="613">
                  <c:v>-0.39100000000000001</c:v>
                </c:pt>
                <c:pt idx="614">
                  <c:v>-0.39900000000000002</c:v>
                </c:pt>
                <c:pt idx="615">
                  <c:v>-0.44</c:v>
                </c:pt>
                <c:pt idx="616">
                  <c:v>-0.45</c:v>
                </c:pt>
                <c:pt idx="617">
                  <c:v>-0.495</c:v>
                </c:pt>
                <c:pt idx="618">
                  <c:v>-0.495</c:v>
                </c:pt>
                <c:pt idx="619">
                  <c:v>-0.495</c:v>
                </c:pt>
                <c:pt idx="620">
                  <c:v>-0.51600000000000001</c:v>
                </c:pt>
                <c:pt idx="621">
                  <c:v>-0.53600000000000003</c:v>
                </c:pt>
                <c:pt idx="622">
                  <c:v>-0.58099999999999996</c:v>
                </c:pt>
                <c:pt idx="623">
                  <c:v>-0.56000000000000005</c:v>
                </c:pt>
                <c:pt idx="624">
                  <c:v>-0.57599999999999996</c:v>
                </c:pt>
                <c:pt idx="625">
                  <c:v>-0.57599999999999996</c:v>
                </c:pt>
                <c:pt idx="626">
                  <c:v>-0.57599999999999996</c:v>
                </c:pt>
                <c:pt idx="627">
                  <c:v>-0.59199999999999997</c:v>
                </c:pt>
                <c:pt idx="628">
                  <c:v>-0.60899999999999999</c:v>
                </c:pt>
                <c:pt idx="629">
                  <c:v>-0.65</c:v>
                </c:pt>
                <c:pt idx="630">
                  <c:v>-0.71299999999999997</c:v>
                </c:pt>
                <c:pt idx="631">
                  <c:v>-0.68500000000000005</c:v>
                </c:pt>
                <c:pt idx="632">
                  <c:v>-0.68500000000000005</c:v>
                </c:pt>
                <c:pt idx="633">
                  <c:v>-0.68500000000000005</c:v>
                </c:pt>
                <c:pt idx="634">
                  <c:v>-0.64800000000000002</c:v>
                </c:pt>
                <c:pt idx="635">
                  <c:v>-0.69</c:v>
                </c:pt>
                <c:pt idx="636">
                  <c:v>-0.67</c:v>
                </c:pt>
                <c:pt idx="637">
                  <c:v>-0.64400000000000002</c:v>
                </c:pt>
                <c:pt idx="638">
                  <c:v>-0.67500000000000004</c:v>
                </c:pt>
                <c:pt idx="639">
                  <c:v>-0.67500000000000004</c:v>
                </c:pt>
                <c:pt idx="640">
                  <c:v>-0.67500000000000004</c:v>
                </c:pt>
                <c:pt idx="641">
                  <c:v>-0.66600000000000004</c:v>
                </c:pt>
                <c:pt idx="642">
                  <c:v>-0.69299999999999995</c:v>
                </c:pt>
                <c:pt idx="643">
                  <c:v>-0.71399999999999997</c:v>
                </c:pt>
                <c:pt idx="644">
                  <c:v>-0.69199999999999995</c:v>
                </c:pt>
                <c:pt idx="645">
                  <c:v>-0.7</c:v>
                </c:pt>
                <c:pt idx="646">
                  <c:v>-0.7</c:v>
                </c:pt>
                <c:pt idx="647">
                  <c:v>-0.7</c:v>
                </c:pt>
                <c:pt idx="648">
                  <c:v>-0.70199999999999996</c:v>
                </c:pt>
                <c:pt idx="649">
                  <c:v>-0.70599999999999996</c:v>
                </c:pt>
                <c:pt idx="650">
                  <c:v>-0.67400000000000004</c:v>
                </c:pt>
                <c:pt idx="651">
                  <c:v>-0.59399999999999997</c:v>
                </c:pt>
                <c:pt idx="652">
                  <c:v>-0.63800000000000001</c:v>
                </c:pt>
                <c:pt idx="653">
                  <c:v>-0.63800000000000001</c:v>
                </c:pt>
                <c:pt idx="654">
                  <c:v>-0.63800000000000001</c:v>
                </c:pt>
                <c:pt idx="655">
                  <c:v>-0.58499999999999996</c:v>
                </c:pt>
                <c:pt idx="656">
                  <c:v>-0.54700000000000004</c:v>
                </c:pt>
                <c:pt idx="657">
                  <c:v>-0.56399999999999995</c:v>
                </c:pt>
                <c:pt idx="658">
                  <c:v>-0.51600000000000001</c:v>
                </c:pt>
                <c:pt idx="659">
                  <c:v>-0.44900000000000001</c:v>
                </c:pt>
                <c:pt idx="660">
                  <c:v>-0.44900000000000001</c:v>
                </c:pt>
                <c:pt idx="661">
                  <c:v>-0.44900000000000001</c:v>
                </c:pt>
                <c:pt idx="662">
                  <c:v>-0.48</c:v>
                </c:pt>
                <c:pt idx="663">
                  <c:v>-0.47399999999999998</c:v>
                </c:pt>
                <c:pt idx="664">
                  <c:v>-0.51</c:v>
                </c:pt>
                <c:pt idx="665">
                  <c:v>-0.50700000000000001</c:v>
                </c:pt>
                <c:pt idx="666">
                  <c:v>-0.52100000000000002</c:v>
                </c:pt>
                <c:pt idx="667">
                  <c:v>-0.52100000000000002</c:v>
                </c:pt>
                <c:pt idx="668">
                  <c:v>-0.52100000000000002</c:v>
                </c:pt>
                <c:pt idx="669">
                  <c:v>-0.58099999999999996</c:v>
                </c:pt>
                <c:pt idx="670">
                  <c:v>-0.6</c:v>
                </c:pt>
                <c:pt idx="671">
                  <c:v>-0.57499999999999996</c:v>
                </c:pt>
                <c:pt idx="672">
                  <c:v>-0.58199999999999996</c:v>
                </c:pt>
                <c:pt idx="673">
                  <c:v>-0.57299999999999995</c:v>
                </c:pt>
                <c:pt idx="674">
                  <c:v>-0.57299999999999995</c:v>
                </c:pt>
                <c:pt idx="675">
                  <c:v>-0.57299999999999995</c:v>
                </c:pt>
                <c:pt idx="676">
                  <c:v>-0.57099999999999995</c:v>
                </c:pt>
                <c:pt idx="677">
                  <c:v>-0.56399999999999995</c:v>
                </c:pt>
                <c:pt idx="678">
                  <c:v>-0.54600000000000004</c:v>
                </c:pt>
                <c:pt idx="679">
                  <c:v>-0.59</c:v>
                </c:pt>
                <c:pt idx="680">
                  <c:v>-0.58599999999999997</c:v>
                </c:pt>
                <c:pt idx="681">
                  <c:v>-0.58599999999999997</c:v>
                </c:pt>
                <c:pt idx="682">
                  <c:v>-0.58599999999999997</c:v>
                </c:pt>
                <c:pt idx="683">
                  <c:v>-0.57499999999999996</c:v>
                </c:pt>
                <c:pt idx="684">
                  <c:v>-0.59399999999999997</c:v>
                </c:pt>
                <c:pt idx="685">
                  <c:v>-0.54800000000000004</c:v>
                </c:pt>
                <c:pt idx="686">
                  <c:v>-0.46899999999999997</c:v>
                </c:pt>
                <c:pt idx="687">
                  <c:v>-0.442</c:v>
                </c:pt>
                <c:pt idx="688">
                  <c:v>-0.442</c:v>
                </c:pt>
                <c:pt idx="689">
                  <c:v>-0.442</c:v>
                </c:pt>
                <c:pt idx="690">
                  <c:v>-0.45700000000000002</c:v>
                </c:pt>
                <c:pt idx="691">
                  <c:v>-0.41699999999999998</c:v>
                </c:pt>
                <c:pt idx="692">
                  <c:v>-0.38700000000000001</c:v>
                </c:pt>
                <c:pt idx="693">
                  <c:v>-0.40799999999999997</c:v>
                </c:pt>
                <c:pt idx="694">
                  <c:v>-0.38200000000000001</c:v>
                </c:pt>
                <c:pt idx="695">
                  <c:v>-0.38200000000000001</c:v>
                </c:pt>
                <c:pt idx="696">
                  <c:v>-0.38200000000000001</c:v>
                </c:pt>
                <c:pt idx="697">
                  <c:v>-0.34399999999999997</c:v>
                </c:pt>
                <c:pt idx="698">
                  <c:v>-0.36799999999999999</c:v>
                </c:pt>
                <c:pt idx="699">
                  <c:v>-0.39400000000000002</c:v>
                </c:pt>
                <c:pt idx="700">
                  <c:v>-0.40400000000000003</c:v>
                </c:pt>
                <c:pt idx="701">
                  <c:v>-0.36199999999999999</c:v>
                </c:pt>
                <c:pt idx="702">
                  <c:v>-0.36199999999999999</c:v>
                </c:pt>
                <c:pt idx="703">
                  <c:v>-0.36199999999999999</c:v>
                </c:pt>
                <c:pt idx="704">
                  <c:v>-0.33200000000000002</c:v>
                </c:pt>
                <c:pt idx="705">
                  <c:v>-0.35099999999999998</c:v>
                </c:pt>
                <c:pt idx="706">
                  <c:v>-0.35399999999999998</c:v>
                </c:pt>
                <c:pt idx="707">
                  <c:v>-0.40699999999999997</c:v>
                </c:pt>
                <c:pt idx="708">
                  <c:v>-0.38200000000000001</c:v>
                </c:pt>
                <c:pt idx="709">
                  <c:v>-0.38200000000000001</c:v>
                </c:pt>
                <c:pt idx="710">
                  <c:v>-0.38200000000000001</c:v>
                </c:pt>
                <c:pt idx="711">
                  <c:v>-0.35099999999999998</c:v>
                </c:pt>
                <c:pt idx="712">
                  <c:v>-0.309</c:v>
                </c:pt>
                <c:pt idx="713">
                  <c:v>-0.33300000000000002</c:v>
                </c:pt>
                <c:pt idx="714">
                  <c:v>-0.23300000000000001</c:v>
                </c:pt>
                <c:pt idx="715">
                  <c:v>-0.26300000000000001</c:v>
                </c:pt>
                <c:pt idx="716">
                  <c:v>-0.26300000000000001</c:v>
                </c:pt>
                <c:pt idx="717">
                  <c:v>-0.26300000000000001</c:v>
                </c:pt>
                <c:pt idx="718">
                  <c:v>-0.245</c:v>
                </c:pt>
                <c:pt idx="719">
                  <c:v>-0.252</c:v>
                </c:pt>
                <c:pt idx="720">
                  <c:v>-0.3</c:v>
                </c:pt>
                <c:pt idx="721">
                  <c:v>-0.35099999999999998</c:v>
                </c:pt>
                <c:pt idx="722">
                  <c:v>-0.33400000000000002</c:v>
                </c:pt>
                <c:pt idx="723">
                  <c:v>-0.33400000000000002</c:v>
                </c:pt>
                <c:pt idx="724">
                  <c:v>-0.33400000000000002</c:v>
                </c:pt>
                <c:pt idx="725">
                  <c:v>-0.33600000000000002</c:v>
                </c:pt>
                <c:pt idx="726">
                  <c:v>-0.33900000000000002</c:v>
                </c:pt>
                <c:pt idx="727">
                  <c:v>-0.34699999999999998</c:v>
                </c:pt>
                <c:pt idx="728">
                  <c:v>-0.32500000000000001</c:v>
                </c:pt>
                <c:pt idx="729">
                  <c:v>-0.35899999999999999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839-4B73-8CCC-EB9D5012A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178752"/>
        <c:axId val="227184640"/>
      </c:lineChart>
      <c:dateAx>
        <c:axId val="227162752"/>
        <c:scaling>
          <c:orientation val="minMax"/>
          <c:max val="43791"/>
          <c:min val="43070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0" vert="horz"/>
          <a:lstStyle/>
          <a:p>
            <a:pPr>
              <a:defRPr b="0"/>
            </a:pPr>
            <a:endParaRPr lang="he-IL"/>
          </a:p>
        </c:txPr>
        <c:crossAx val="227176832"/>
        <c:crosses val="autoZero"/>
        <c:auto val="0"/>
        <c:lblOffset val="100"/>
        <c:baseTimeUnit val="days"/>
      </c:dateAx>
      <c:valAx>
        <c:axId val="227176832"/>
        <c:scaling>
          <c:orientation val="minMax"/>
          <c:max val="3.5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4062000639181848E-2"/>
              <c:y val="8.1702701960461227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b="0"/>
            </a:pPr>
            <a:endParaRPr lang="he-IL"/>
          </a:p>
        </c:txPr>
        <c:crossAx val="227162752"/>
        <c:crosses val="autoZero"/>
        <c:crossBetween val="between"/>
      </c:valAx>
      <c:dateAx>
        <c:axId val="22717875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7184640"/>
        <c:crosses val="autoZero"/>
        <c:auto val="1"/>
        <c:lblOffset val="100"/>
        <c:baseTimeUnit val="days"/>
      </c:dateAx>
      <c:valAx>
        <c:axId val="227184640"/>
        <c:scaling>
          <c:orientation val="minMax"/>
          <c:max val="40"/>
          <c:min val="-60"/>
        </c:scaling>
        <c:delete val="1"/>
        <c:axPos val="r"/>
        <c:numFmt formatCode="0" sourceLinked="0"/>
        <c:majorTickMark val="out"/>
        <c:minorTickMark val="none"/>
        <c:tickLblPos val="nextTo"/>
        <c:crossAx val="227178752"/>
        <c:crosses val="max"/>
        <c:crossBetween val="between"/>
      </c:valAx>
      <c:spPr>
        <a:noFill/>
        <a:ln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8.5692342148506614E-2"/>
          <c:y val="0.92029408879943819"/>
          <c:w val="0.78290827740492175"/>
          <c:h val="4.1838447324129328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chart" Target="../charts/chart26.xml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chart" Target="../charts/chart4.xm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0.01228</cdr:x>
      <cdr:y>0.86834</cdr:y>
    </cdr:from>
    <cdr:to>
      <cdr:x>0.99194</cdr:x>
      <cdr:y>0.9812</cdr:y>
    </cdr:to>
    <cdr:sp macro="" textlink="">
      <cdr:nvSpPr>
        <cdr:cNvPr id="2" name="מלבן 1"/>
        <cdr:cNvSpPr/>
      </cdr:nvSpPr>
      <cdr:spPr>
        <a:xfrm xmlns:a="http://schemas.openxmlformats.org/drawingml/2006/main">
          <a:off x="114277" y="5276850"/>
          <a:ext cx="9116642" cy="685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noAutofit/>
        </a:bodyPr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400" b="0" u="sng" dirty="0">
              <a:latin typeface="David" panose="020E0502060401010101" pitchFamily="34" charset="-79"/>
              <a:cs typeface="David" panose="020E0502060401010101" pitchFamily="34" charset="-79"/>
            </a:rPr>
            <a:t>הערה: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 כמו כן, בסוגריים מופיע משקל הסעיף הרלוונטי במדד הכולל (נכון לשנת </a:t>
          </a:r>
          <a:r>
            <a:rPr lang="en-US" sz="1400" b="0" dirty="0">
              <a:latin typeface="David" panose="020E0502060401010101" pitchFamily="34" charset="-79"/>
              <a:cs typeface="David" panose="020E0502060401010101" pitchFamily="34" charset="-79"/>
            </a:rPr>
            <a:t>2019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).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  <a:p xmlns:a="http://schemas.openxmlformats.org/drawingml/2006/main"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*שאר הסעיפים כוללים את הבריאות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;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החינוך התרבות והבידור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;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הריהוט והציוד לבית;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ההלבשה וההנעלה;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ו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השונות.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</a:p>
        <a:p xmlns:a="http://schemas.openxmlformats.org/drawingml/2006/main"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כמו הם כוללים את רכיבי התחבורה ואחזקת הדירה בניכוי תת-הרכיבים הקשורים למחירי האנרגיה.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0.89131</cdr:x>
      <cdr:y>0.36047</cdr:y>
    </cdr:from>
    <cdr:to>
      <cdr:x>0.89181</cdr:x>
      <cdr:y>0.81373</cdr:y>
    </cdr:to>
    <cdr:cxnSp macro="">
      <cdr:nvCxnSpPr>
        <cdr:cNvPr id="2" name="מחבר ישר 1"/>
        <cdr:cNvCxnSpPr/>
      </cdr:nvCxnSpPr>
      <cdr:spPr>
        <a:xfrm xmlns:a="http://schemas.openxmlformats.org/drawingml/2006/main">
          <a:off x="8095814" y="1104993"/>
          <a:ext cx="4541" cy="138943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>
              <a:lumMod val="65000"/>
              <a:lumOff val="35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0.8751</cdr:x>
      <cdr:y>0.25709</cdr:y>
    </cdr:from>
    <cdr:to>
      <cdr:x>1</cdr:x>
      <cdr:y>0.35125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948568" y="788098"/>
          <a:ext cx="1134472" cy="28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000"/>
            </a:lnSpc>
          </a:pPr>
          <a:r>
            <a:rPr lang="he-IL" sz="1200" b="1" dirty="0" smtClean="0">
              <a:latin typeface="David" panose="020E0502060401010101" pitchFamily="34" charset="-79"/>
              <a:cs typeface="David" panose="020E0502060401010101" pitchFamily="34" charset="-79"/>
            </a:rPr>
            <a:t>הצמיחה השנתית החזויה על</a:t>
          </a:r>
          <a:r>
            <a:rPr lang="he-IL" sz="1200" b="1" baseline="0" dirty="0" smtClean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200" b="1" baseline="0" dirty="0">
              <a:latin typeface="David" panose="020E0502060401010101" pitchFamily="34" charset="-79"/>
              <a:cs typeface="David" panose="020E0502060401010101" pitchFamily="34" charset="-79"/>
            </a:rPr>
            <a:t>פי </a:t>
          </a:r>
          <a:r>
            <a:rPr lang="he-IL" sz="1200" b="1" baseline="0" dirty="0" smtClean="0">
              <a:latin typeface="David" panose="020E0502060401010101" pitchFamily="34" charset="-79"/>
              <a:cs typeface="David" panose="020E0502060401010101" pitchFamily="34" charset="-79"/>
            </a:rPr>
            <a:t>חטיבת </a:t>
          </a:r>
          <a:r>
            <a:rPr lang="he-IL" sz="1200" b="1" baseline="0" dirty="0">
              <a:latin typeface="David" panose="020E0502060401010101" pitchFamily="34" charset="-79"/>
              <a:cs typeface="David" panose="020E0502060401010101" pitchFamily="34" charset="-79"/>
            </a:rPr>
            <a:t>המחקר</a:t>
          </a:r>
          <a:endParaRPr lang="he-IL" sz="1200" b="1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0.88127</cdr:x>
      <cdr:y>0.27586</cdr:y>
    </cdr:from>
    <cdr:to>
      <cdr:x>0.93654</cdr:x>
      <cdr:y>0.32288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01025" y="1676400"/>
          <a:ext cx="5143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fld id="{5BBFB07B-4D4B-46D5-976D-5893056DE1A9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80.1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0.89643</cdr:x>
      <cdr:y>0.39164</cdr:y>
    </cdr:from>
    <cdr:to>
      <cdr:x>0.95171</cdr:x>
      <cdr:y>0.43866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196993" y="2095027"/>
          <a:ext cx="505480" cy="251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B010C20D-40AD-4C9A-AEE0-3BB226267E1F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77.8</a:t>
          </a:fld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0.89644</cdr:x>
      <cdr:y>0.74064</cdr:y>
    </cdr:from>
    <cdr:to>
      <cdr:x>0.95171</cdr:x>
      <cdr:y>0.78767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197038" y="3961941"/>
          <a:ext cx="505389" cy="251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0064F68-F0E6-4244-9545-D5762AADC1B3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3.0</a:t>
          </a:fld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0.94473</cdr:x>
      <cdr:y>0.64231</cdr:y>
    </cdr:from>
    <cdr:to>
      <cdr:x>1</cdr:x>
      <cdr:y>0.68932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98650" y="3262935"/>
          <a:ext cx="491350" cy="2388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0" u="none" strike="noStrike" dirty="0" smtClean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1.6</a:t>
          </a:r>
        </a:p>
      </cdr:txBody>
    </cdr:sp>
  </cdr:relSizeAnchor>
  <cdr:relSizeAnchor xmlns:cdr="http://schemas.openxmlformats.org/drawingml/2006/chartDrawing">
    <cdr:from>
      <cdr:x>0.94473</cdr:x>
      <cdr:y>0.47649</cdr:y>
    </cdr:from>
    <cdr:to>
      <cdr:x>1</cdr:x>
      <cdr:y>0.52351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98650" y="2420569"/>
          <a:ext cx="491350" cy="238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0" u="none" strike="noStrike" dirty="0" smtClean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3.1</a:t>
          </a:r>
          <a:endParaRPr lang="he-IL" sz="14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0.94473</cdr:x>
      <cdr:y>0.40299</cdr:y>
    </cdr:from>
    <cdr:to>
      <cdr:x>1</cdr:x>
      <cdr:y>0.45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398650" y="2047189"/>
          <a:ext cx="491350" cy="2388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t>3.5</a:t>
          </a:r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0.08905</cdr:x>
      <cdr:y>0.58778</cdr:y>
    </cdr:from>
    <cdr:to>
      <cdr:x>0.13408</cdr:x>
      <cdr:y>0.62853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8693" y="3571897"/>
          <a:ext cx="419045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fld id="{854DF303-B996-4EB7-8D57-3188BC2FCF81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0.12727</cdr:x>
      <cdr:y>0.57575</cdr:y>
    </cdr:from>
    <cdr:to>
      <cdr:x>0.1723</cdr:x>
      <cdr:y>0.6165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184338" y="3498825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32AD681B-32BF-4E6A-A892-24A33356720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0.24804</cdr:x>
      <cdr:y>0.64159</cdr:y>
    </cdr:from>
    <cdr:to>
      <cdr:x>0.29306</cdr:x>
      <cdr:y>0.68234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308242" y="3898902"/>
          <a:ext cx="418952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16E62851-88A6-4CDA-B337-2E2BC2409510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0.28625</cdr:x>
      <cdr:y>0.65309</cdr:y>
    </cdr:from>
    <cdr:to>
      <cdr:x>0.33128</cdr:x>
      <cdr:y>0.69384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663794" y="3968767"/>
          <a:ext cx="419046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42421757-88FC-4AB7-97E2-D4B37A721F3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0.40464</cdr:x>
      <cdr:y>0.68078</cdr:y>
    </cdr:from>
    <cdr:to>
      <cdr:x>0.44967</cdr:x>
      <cdr:y>0.72153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765511" y="4137064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6DF25D3D-A05A-429B-8795-FDAEF0E81901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0.44489</cdr:x>
      <cdr:y>0.6954</cdr:y>
    </cdr:from>
    <cdr:to>
      <cdr:x>0.48992</cdr:x>
      <cdr:y>0.73615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140140" y="4225936"/>
          <a:ext cx="419046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2BCEF24-E5F7-4AF0-99EC-AB20E3C9B358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0.56739</cdr:x>
      <cdr:y>0.17608</cdr:y>
    </cdr:from>
    <cdr:to>
      <cdr:x>0.61242</cdr:x>
      <cdr:y>0.21683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280050" y="1070017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1F0EB82-C722-4CFD-8F37-0650F069A9D8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0.6015</cdr:x>
      <cdr:y>0.2095</cdr:y>
    </cdr:from>
    <cdr:to>
      <cdr:x>0.64653</cdr:x>
      <cdr:y>0.25025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597502" y="1273141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EA56B9D-2E59-4795-BA7B-7CFB9A6E8F8B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0.88059</cdr:x>
      <cdr:y>0.3579</cdr:y>
    </cdr:from>
    <cdr:to>
      <cdr:x>0.92562</cdr:x>
      <cdr:y>0.39865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8194704" y="2174924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7BB752AE-AF78-4F4A-8218-B9870EB23E0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0.9188</cdr:x>
      <cdr:y>0.33333</cdr:y>
    </cdr:from>
    <cdr:to>
      <cdr:x>0.96383</cdr:x>
      <cdr:y>0.37408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8550317" y="2025607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02F149A-A705-417F-BBA7-CFEE4BE4122C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0.0174</cdr:x>
      <cdr:y>0.95925</cdr:y>
    </cdr:from>
    <cdr:to>
      <cdr:x>1</cdr:x>
      <cdr:y>1</cdr:y>
    </cdr:to>
    <cdr:sp macro="" textlink="">
      <cdr:nvSpPr>
        <cdr:cNvPr id="1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1923" y="5829314"/>
          <a:ext cx="9144002" cy="247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 eaLnBrk="1" hangingPunct="1">
            <a:spcBef>
              <a:spcPct val="50000"/>
            </a:spcBef>
            <a:buClrTx/>
            <a:buSzTx/>
            <a:buFontTx/>
            <a:buNone/>
          </a:pPr>
          <a:r>
            <a:rPr lang="he-IL" altLang="en-US" sz="1400" b="0" dirty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*מספרים בסוגריים מייצגים את התחזית הקודמת‎‎</a:t>
          </a:r>
        </a:p>
      </cdr:txBody>
    </cdr:sp>
  </cdr:relSizeAnchor>
  <cdr:relSizeAnchor xmlns:cdr="http://schemas.openxmlformats.org/drawingml/2006/chartDrawing">
    <cdr:from>
      <cdr:x>0.09417</cdr:x>
      <cdr:y>0.58936</cdr:y>
    </cdr:from>
    <cdr:to>
      <cdr:x>0.14433</cdr:x>
      <cdr:y>0.65583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876316" y="3581488"/>
          <a:ext cx="466785" cy="403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7A2460E0-3F31-4E5C-9B21-E7474F1909F3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2.3 (2.4)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0.13305</cdr:x>
      <cdr:y>0.64263</cdr:y>
    </cdr:from>
    <cdr:to>
      <cdr:x>0.18628</cdr:x>
      <cdr:y>0.68873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1238188" y="3905234"/>
          <a:ext cx="495355" cy="2801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D0D91F9B-5C80-4EC5-BB39-BF4C38C57484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2.0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0.25076</cdr:x>
      <cdr:y>0.6996</cdr:y>
    </cdr:from>
    <cdr:to>
      <cdr:x>0.29988</cdr:x>
      <cdr:y>0.74047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2333587" y="4251408"/>
          <a:ext cx="457107" cy="2483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3FDB49A0-3921-432C-8A9D-E3D6E0BAA19C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1.2 (1.1)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0.29204</cdr:x>
      <cdr:y>0.7163</cdr:y>
    </cdr:from>
    <cdr:to>
      <cdr:x>0.34084</cdr:x>
      <cdr:y>0.77652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2717685" y="4352919"/>
          <a:ext cx="454129" cy="365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EE996C7-2F9F-4BA5-B4AE-C6A6FC50F88B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1.1 (1)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0.40841</cdr:x>
      <cdr:y>0.72884</cdr:y>
    </cdr:from>
    <cdr:to>
      <cdr:x>0.4606</cdr:x>
      <cdr:y>0.79218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3800608" y="4429100"/>
          <a:ext cx="485676" cy="384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270472E-C7CB-44F1-B9F7-286ACABC7A85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1.0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0.45377</cdr:x>
      <cdr:y>0.77743</cdr:y>
    </cdr:from>
    <cdr:to>
      <cdr:x>0.50562</cdr:x>
      <cdr:y>0.83554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4222779" y="4724392"/>
          <a:ext cx="482512" cy="353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028BF349-41BD-4721-B586-F53F72C3C40F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0.6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0.56603</cdr:x>
      <cdr:y>0.22779</cdr:y>
    </cdr:from>
    <cdr:to>
      <cdr:x>0.61823</cdr:x>
      <cdr:y>0.2837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5267437" y="1384239"/>
          <a:ext cx="485769" cy="3397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0A00D27D-3BCB-44BE-B0F9-BE0A3405A90F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6.2 (6.1)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0.60935</cdr:x>
      <cdr:y>0.28212</cdr:y>
    </cdr:from>
    <cdr:to>
      <cdr:x>0.66122</cdr:x>
      <cdr:y>0.3464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5670558" y="1714411"/>
          <a:ext cx="482698" cy="3906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B7BE82D8-9608-47A5-A6C0-B0F0A06DBAA4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5.7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0.72261</cdr:x>
      <cdr:y>0.54703</cdr:y>
    </cdr:from>
    <cdr:to>
      <cdr:x>0.77481</cdr:x>
      <cdr:y>0.62291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6724566" y="3324274"/>
          <a:ext cx="485770" cy="461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1F787705-6EFF-40C1-843E-5D9A3EC12413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2.9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0.76697</cdr:x>
      <cdr:y>0.54858</cdr:y>
    </cdr:from>
    <cdr:to>
      <cdr:x>0.81575</cdr:x>
      <cdr:y>0.60566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7137387" y="3333720"/>
          <a:ext cx="453943" cy="346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01289E9-574B-44E4-86AE-C6FE463EC208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2.9 (3)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0.87923</cdr:x>
      <cdr:y>0.69593</cdr:y>
    </cdr:from>
    <cdr:to>
      <cdr:x>0.93041</cdr:x>
      <cdr:y>0.76397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8182010" y="4229139"/>
          <a:ext cx="476277" cy="4134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3E77934C-E822-40D7-9AD6-BDAACC1D0FE5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1.2 (2.1)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0.91997</cdr:x>
      <cdr:y>0.66301</cdr:y>
    </cdr:from>
    <cdr:to>
      <cdr:x>0.97851</cdr:x>
      <cdr:y>0.72009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8561193" y="4029061"/>
          <a:ext cx="544769" cy="346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2C338273-7BA5-4B3C-9FDF-B25031568966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1.6 (3.1)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0.89184</cdr:x>
      <cdr:y>0.37512</cdr:y>
    </cdr:from>
    <cdr:to>
      <cdr:x>0.94302</cdr:x>
      <cdr:y>0.44316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8299396" y="2279614"/>
          <a:ext cx="476277" cy="413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81571D3-5C35-4C0F-A6F6-1706CC83C142}" type="TxLink">
            <a:rPr lang="en-US" sz="11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0.93279</cdr:x>
      <cdr:y>0.41223</cdr:y>
    </cdr:from>
    <cdr:to>
      <cdr:x>0.98397</cdr:x>
      <cdr:y>0.45571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8680474" y="2505111"/>
          <a:ext cx="476277" cy="264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67F739F7-BF2B-4AA4-A1B2-BE3D7191098A}" type="TxLink">
            <a:rPr lang="en-US" sz="11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0.11713</cdr:x>
      <cdr:y>0.95067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8569" y="5769429"/>
          <a:ext cx="8205110" cy="299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0"/>
          <a:endParaRPr lang="he-IL" sz="1400" b="1"/>
        </a:p>
      </cdr:txBody>
    </cdr:sp>
  </cdr:relSizeAnchor>
  <cdr:relSizeAnchor xmlns:cdr="http://schemas.openxmlformats.org/drawingml/2006/chartDrawing">
    <cdr:from>
      <cdr:x>0.94473</cdr:x>
      <cdr:y>0.80229</cdr:y>
    </cdr:from>
    <cdr:to>
      <cdr:x>1</cdr:x>
      <cdr:y>0.84931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98650" y="4075627"/>
          <a:ext cx="491350" cy="238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-2.8</a:t>
          </a:r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0.94473</cdr:x>
      <cdr:y>0.70998</cdr:y>
    </cdr:from>
    <cdr:to>
      <cdr:x>1</cdr:x>
      <cdr:y>0.757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398650" y="3606705"/>
          <a:ext cx="491350" cy="238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-1.5</a:t>
          </a:r>
          <a:endParaRPr lang="he-IL" sz="14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0.94473</cdr:x>
      <cdr:y>0.65723</cdr:y>
    </cdr:from>
    <cdr:to>
      <cdr:x>1</cdr:x>
      <cdr:y>0.70425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398650" y="3338739"/>
          <a:ext cx="491350" cy="238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-0.5</a:t>
          </a:r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0.5008</cdr:x>
      <cdr:y>0.96114</cdr:y>
    </cdr:from>
    <cdr:to>
      <cdr:x>0.99525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975225" y="6124575"/>
          <a:ext cx="4912174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400">
              <a:latin typeface="David" panose="020E0502060401010101" pitchFamily="34" charset="-79"/>
              <a:cs typeface="David" panose="020E0502060401010101" pitchFamily="34" charset="-79"/>
            </a:rPr>
            <a:t>* כשהמדד</a:t>
          </a:r>
          <a:r>
            <a:rPr lang="he-IL" sz="1400" baseline="0">
              <a:latin typeface="David" panose="020E0502060401010101" pitchFamily="34" charset="-79"/>
              <a:cs typeface="David" panose="020E0502060401010101" pitchFamily="34" charset="-79"/>
            </a:rPr>
            <a:t> נמצא </a:t>
          </a:r>
          <a:r>
            <a:rPr lang="he-IL" sz="1400">
              <a:latin typeface="David" panose="020E0502060401010101" pitchFamily="34" charset="-79"/>
              <a:cs typeface="David" panose="020E0502060401010101" pitchFamily="34" charset="-79"/>
            </a:rPr>
            <a:t>מעל  50 נק' הדבר משקף</a:t>
          </a:r>
          <a:r>
            <a:rPr lang="he-IL" sz="1400" baseline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400">
              <a:latin typeface="David" panose="020E0502060401010101" pitchFamily="34" charset="-79"/>
              <a:cs typeface="David" panose="020E0502060401010101" pitchFamily="34" charset="-79"/>
            </a:rPr>
            <a:t>התרחבות כלכלית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0.00417</cdr:x>
      <cdr:y>0.10741</cdr:y>
    </cdr:from>
    <cdr:to>
      <cdr:x>0.49948</cdr:x>
      <cdr:y>0.94402</cdr:y>
    </cdr:to>
    <cdr:graphicFrame macro="">
      <cdr:nvGraphicFramePr>
        <cdr:cNvPr id="3" name="2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0.72454</cdr:x>
      <cdr:y>0.00203</cdr:y>
    </cdr:from>
    <cdr:to>
      <cdr:x>0.83555</cdr:x>
      <cdr:y>0.04993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67744" y="12763"/>
          <a:ext cx="1266729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fld id="{107C14D8-3BD1-46E9-844C-1C288A78A24B}" type="TxLink">
            <a:rPr lang="en-US" sz="20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 rtl="1"/>
            <a:t> </a:t>
          </a:fld>
          <a:endParaRPr lang="he-IL" sz="20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0.11464</cdr:x>
      <cdr:y>0.05345</cdr:y>
    </cdr:from>
    <cdr:to>
      <cdr:x>0.86589</cdr:x>
      <cdr:y>0.10136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308151" y="336523"/>
          <a:ext cx="8572476" cy="3016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1600" b="0" dirty="0" smtClean="0">
              <a:latin typeface="David" panose="020E0502060401010101" pitchFamily="34" charset="-79"/>
              <a:cs typeface="David" panose="020E0502060401010101" pitchFamily="34" charset="-79"/>
            </a:rPr>
            <a:t>ינואר 2016 עד אוקטובר 2019</a:t>
          </a:r>
        </a:p>
      </cdr:txBody>
    </cdr:sp>
  </cdr:relSizeAnchor>
  <cdr:relSizeAnchor xmlns:cdr="http://schemas.openxmlformats.org/drawingml/2006/chartDrawing">
    <cdr:from>
      <cdr:x>0.04007</cdr:x>
      <cdr:y>0.00201</cdr:y>
    </cdr:from>
    <cdr:to>
      <cdr:x>0.95159</cdr:x>
      <cdr:y>0.04991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57200" y="12655"/>
          <a:ext cx="10401299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he-IL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איור 23: מדד המחירים לצרכן ואינפלציית הליבה במשקים העיקריים ובישראל</a:t>
          </a:r>
          <a:endParaRPr kumimoji="0" lang="he-IL" sz="1800" b="1" i="0" u="none" strike="noStrike" kern="0" cap="none" spc="0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0.50469</cdr:x>
      <cdr:y>0.10439</cdr:y>
    </cdr:from>
    <cdr:to>
      <cdr:x>1</cdr:x>
      <cdr:y>0.94092</cdr:y>
    </cdr:to>
    <cdr:graphicFrame macro="">
      <cdr:nvGraphicFramePr>
        <cdr:cNvPr id="8" name="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0.00414</cdr:x>
      <cdr:y>0.01683</cdr:y>
    </cdr:from>
    <cdr:to>
      <cdr:x>0.13129</cdr:x>
      <cdr:y>0.13324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30" y="95208"/>
          <a:ext cx="1171131" cy="658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/>
          <a:fld id="{69CF51FE-6EF3-4C5F-9BCC-3EBA88DEFE6E}" type="TxLink">
            <a:rPr lang="he-IL" sz="1400" b="0" i="0" u="none" strike="noStrike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מדד
01/12/18=100</a:t>
          </a:fld>
          <a:endParaRPr lang="he-IL" sz="1400" b="0" dirty="0">
            <a:solidFill>
              <a:srgbClr val="0070C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0.01374</cdr:x>
      <cdr:y>0.03637</cdr:y>
    </cdr:from>
    <cdr:to>
      <cdr:x>0.06248</cdr:x>
      <cdr:y>0.08525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501" y="231758"/>
          <a:ext cx="484211" cy="311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r>
            <a:rPr lang="en-US" altLang="en-US" sz="1400" b="0" dirty="0"/>
            <a:t>%</a:t>
          </a:r>
        </a:p>
      </cdr:txBody>
    </cdr:sp>
  </cdr:relSizeAnchor>
  <cdr:relSizeAnchor xmlns:cdr="http://schemas.openxmlformats.org/drawingml/2006/chartDrawing">
    <cdr:from>
      <cdr:x>0.93384</cdr:x>
      <cdr:y>0.28512</cdr:y>
    </cdr:from>
    <cdr:to>
      <cdr:x>1</cdr:x>
      <cdr:y>0.32996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01838" y="1448410"/>
          <a:ext cx="588162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400" b="1" i="0" u="none" strike="noStrike" dirty="0" smtClean="0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t>1.625</a:t>
          </a:r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0.94535</cdr:x>
      <cdr:y>0.54829</cdr:y>
    </cdr:from>
    <cdr:to>
      <cdr:x>1</cdr:x>
      <cdr:y>0.59313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404162" y="2785314"/>
          <a:ext cx="485838" cy="2277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400" b="1" i="0" u="none" strike="noStrike" dirty="0" smtClean="0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rPr>
            <a:t>0.25</a:t>
          </a:r>
          <a:endParaRPr lang="he-IL" sz="1400" b="1" dirty="0">
            <a:solidFill>
              <a:srgbClr val="00B0F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0.62295</cdr:y>
    </cdr:from>
    <cdr:to>
      <cdr:x>1</cdr:x>
      <cdr:y>0.66779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301838" y="3164584"/>
          <a:ext cx="588162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0ED5773-8B49-4447-BA38-871F1428FC71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-0.1</a:t>
          </a:fld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0.93193</cdr:x>
      <cdr:y>0.69858</cdr:y>
    </cdr:from>
    <cdr:to>
      <cdr:x>1</cdr:x>
      <cdr:y>0.74342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284858" y="3548800"/>
          <a:ext cx="605142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1" i="0" u="none" strike="noStrike" dirty="0" smtClean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-0.5</a:t>
          </a:r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0.95701</cdr:x>
      <cdr:y>0.4257</cdr:y>
    </cdr:from>
    <cdr:to>
      <cdr:x>1</cdr:x>
      <cdr:y>0.47429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07819" y="2162581"/>
          <a:ext cx="382181" cy="246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/>
          <a:r>
            <a:rPr lang="en-US" sz="1200" b="1" i="0" u="none" strike="noStrike" dirty="0" smtClean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rPr>
            <a:t>0.5</a:t>
          </a:r>
          <a:endParaRPr lang="he-IL" sz="1200" b="1" dirty="0">
            <a:solidFill>
              <a:srgbClr val="0070C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0.95701</cdr:x>
      <cdr:y>0.4757</cdr:y>
    </cdr:from>
    <cdr:to>
      <cdr:x>1</cdr:x>
      <cdr:y>0.5243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507819" y="2416581"/>
          <a:ext cx="382181" cy="246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0.4</a:t>
          </a:r>
          <a:endParaRPr lang="he-IL" sz="1200" b="1" dirty="0">
            <a:solidFill>
              <a:schemeClr val="accent6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0.00552</cdr:x>
      <cdr:y>0.00898</cdr:y>
    </cdr:from>
    <cdr:to>
      <cdr:x>0.13961</cdr:x>
      <cdr:y>0.09933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843" y="50807"/>
          <a:ext cx="1235032" cy="511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180AC97A-5987-4549-985B-44C4DF9E20AF}" type="TxLink">
            <a:rPr lang="he-IL" sz="1400" b="0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מדד
01/12/18=100</a:t>
          </a:fld>
          <a:endParaRPr lang="he-IL" sz="1400" b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0.79145</cdr:x>
      <cdr:y>0.02918</cdr:y>
    </cdr:from>
    <cdr:to>
      <cdr:x>0.94258</cdr:x>
      <cdr:y>0.10517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289800" y="165100"/>
          <a:ext cx="1392032" cy="42993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0.50469</cdr:x>
      <cdr:y>0.11044</cdr:y>
    </cdr:from>
    <cdr:to>
      <cdr:x>1</cdr:x>
      <cdr:y>0.99697</cdr:y>
    </cdr:to>
    <cdr:graphicFrame macro="">
      <cdr:nvGraphicFramePr>
        <cdr:cNvPr id="2" name="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0.00417</cdr:x>
      <cdr:y>0.10741</cdr:y>
    </cdr:from>
    <cdr:to>
      <cdr:x>0.49948</cdr:x>
      <cdr:y>0.99546</cdr:y>
    </cdr:to>
    <cdr:graphicFrame macro="">
      <cdr:nvGraphicFramePr>
        <cdr:cNvPr id="3" name="2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  <cdr:relSizeAnchor xmlns:cdr="http://schemas.openxmlformats.org/drawingml/2006/chartDrawing">
    <cdr:from>
      <cdr:x>0.87229</cdr:x>
      <cdr:y>0</cdr:y>
    </cdr:from>
    <cdr:to>
      <cdr:x>0.9833</cdr:x>
      <cdr:y>0.0479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953669" y="0"/>
          <a:ext cx="1266729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15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איור 3:</a:t>
          </a:r>
          <a:endParaRPr lang="he-IL" sz="15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0.11464</cdr:x>
      <cdr:y>0.05345</cdr:y>
    </cdr:from>
    <cdr:to>
      <cdr:x>0.86589</cdr:x>
      <cdr:y>0.10136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308151" y="336523"/>
          <a:ext cx="8572476" cy="3016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000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יוני 2016 עד אוקטובר 2019</a:t>
          </a:r>
          <a:endParaRPr lang="he-IL" sz="2000" b="0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0.02198</cdr:x>
      <cdr:y>0.0005</cdr:y>
    </cdr:from>
    <cdr:to>
      <cdr:x>0.89149</cdr:x>
      <cdr:y>0.0484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50812" y="3157"/>
          <a:ext cx="9921887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5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התרומה של רכיבים עיקריים במדד לאינפלציה השנתית של המוצרים הסחירים ושל המוצרים הלא סחירים</a:t>
          </a:r>
          <a:endParaRPr lang="he-IL" sz="15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0.06424</cdr:x>
      <cdr:y>0.95431</cdr:y>
    </cdr:from>
    <cdr:to>
      <cdr:x>1</cdr:x>
      <cdr:y>0.99566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38176" y="6081078"/>
          <a:ext cx="9296399" cy="263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fld id="{C4F43A4F-74EE-4CD7-80D2-6B964CB6839A}" type="TxLink">
            <a:rPr lang="en-US" sz="1400" b="0" i="0" u="none" strike="noStrike">
              <a:solidFill>
                <a:srgbClr val="000000"/>
              </a:solidFill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pPr algn="r" rtl="1"/>
            <a:t>** עד 25.10.2019 הסדרות משקפות את הממוצע הנע של השבועיים האחרונים, מאז ואילך הן משקפו את הנתונים היומיים.</a:t>
          </a:fld>
          <a:endParaRPr lang="he-IL" sz="1400" b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0.20068</cdr:x>
      <cdr:y>0.92009</cdr:y>
    </cdr:from>
    <cdr:to>
      <cdr:x>1</cdr:x>
      <cdr:y>0.96145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994683" y="5866653"/>
          <a:ext cx="7944935" cy="263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fld id="{C3C06F97-2C40-44AC-A7F0-0C61D7E86BD0}" type="TxLink">
            <a:rPr lang="en-US" sz="1400" b="0" i="0" u="none" strike="noStrike">
              <a:solidFill>
                <a:srgbClr val="000000"/>
              </a:solidFill>
              <a:effectLst/>
              <a:latin typeface="David"/>
              <a:ea typeface="+mn-ea"/>
              <a:cs typeface="David"/>
            </a:rPr>
            <a:pPr algn="r" rtl="1"/>
            <a:t>* מעודכן לתאריך 24.11.19</a:t>
          </a:fld>
          <a:endParaRPr lang="he-IL" sz="1400" b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0.92052</cdr:x>
      <cdr:y>0.61956</cdr:y>
    </cdr:from>
    <cdr:to>
      <cdr:x>0.99626</cdr:x>
      <cdr:y>0.6644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14145" y="3284050"/>
          <a:ext cx="675855" cy="237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400" b="1" i="0" u="none" strike="noStrike" dirty="0" smtClean="0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t>0.8%</a:t>
          </a:r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0.91753</cdr:x>
      <cdr:y>0.51819</cdr:y>
    </cdr:from>
    <cdr:to>
      <cdr:x>0.99423</cdr:x>
      <cdr:y>0.56303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187471" y="2746735"/>
          <a:ext cx="684422" cy="237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400" b="1" i="0" u="none" strike="noStrike" dirty="0" smtClean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1.1%</a:t>
          </a:r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0.92052</cdr:x>
      <cdr:y>0.58492</cdr:y>
    </cdr:from>
    <cdr:to>
      <cdr:x>0.99626</cdr:x>
      <cdr:y>0.62976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214145" y="3100474"/>
          <a:ext cx="675855" cy="237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400" b="1" i="0" u="none" strike="noStrike" dirty="0" smtClean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0.9%</a:t>
          </a:r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0.73343</cdr:x>
      <cdr:y>0.11823</cdr:y>
    </cdr:from>
    <cdr:to>
      <cdr:x>0.88093</cdr:x>
      <cdr:y>0.1857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7286286" y="753375"/>
          <a:ext cx="1465349" cy="42993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0.91849</cdr:x>
      <cdr:y>0.55402</cdr:y>
    </cdr:from>
    <cdr:to>
      <cdr:x>0.99423</cdr:x>
      <cdr:y>0.59886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8196038" y="2936688"/>
          <a:ext cx="675855" cy="237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400" b="1" i="0" u="none" strike="noStrike" dirty="0" smtClean="0">
              <a:solidFill>
                <a:schemeClr val="accent6"/>
              </a:solidFill>
              <a:latin typeface="David" panose="020E0502060401010101" pitchFamily="34" charset="-79"/>
              <a:cs typeface="David" panose="020E0502060401010101" pitchFamily="34" charset="-79"/>
            </a:rPr>
            <a:t>1.0%</a:t>
          </a:r>
          <a:endParaRPr lang="he-IL" sz="1400" b="1" dirty="0">
            <a:solidFill>
              <a:schemeClr val="accent6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0.1232</cdr:x>
      <cdr:y>0.95085</cdr:y>
    </cdr:from>
    <cdr:to>
      <cdr:x>0.9931</cdr:x>
      <cdr:y>0.9904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34717" y="5339602"/>
          <a:ext cx="8011993" cy="222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400" b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*לדוגמה, הציפיות בטווח 3-5 הן הציפיות לאינפלציה השנתית מסוף השנה השלישית עד סוף השנה החמישית. </a:t>
          </a:r>
        </a:p>
      </cdr:txBody>
    </cdr:sp>
  </cdr:relSizeAnchor>
  <cdr:relSizeAnchor xmlns:cdr="http://schemas.openxmlformats.org/drawingml/2006/chartDrawing">
    <cdr:from>
      <cdr:x>0.95324</cdr:x>
      <cdr:y>0.52822</cdr:y>
    </cdr:from>
    <cdr:to>
      <cdr:x>1</cdr:x>
      <cdr:y>0.5791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779589" y="2966255"/>
          <a:ext cx="430672" cy="285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0E2C23F-96CE-4553-9870-883563A8968F}" type="TxLink">
            <a:rPr lang="en-US" sz="1400" b="1" i="0" u="none" strike="noStrike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1.2</a:t>
          </a:fld>
          <a:endParaRPr lang="he-IL" sz="1400" b="1">
            <a:solidFill>
              <a:srgbClr val="7030A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0.95324</cdr:x>
      <cdr:y>0.48986</cdr:y>
    </cdr:from>
    <cdr:to>
      <cdr:x>1</cdr:x>
      <cdr:y>0.54075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779589" y="2750844"/>
          <a:ext cx="430672" cy="2857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FBF5D9E-2836-4308-A5C1-3ADD5EB9EEFE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1.3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0.95324</cdr:x>
      <cdr:y>0.44415</cdr:y>
    </cdr:from>
    <cdr:to>
      <cdr:x>1</cdr:x>
      <cdr:y>0.49503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779589" y="2494153"/>
          <a:ext cx="430672" cy="285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D5716AAC-3F06-463B-A1DE-922B92A2AC84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1.5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0.95492</cdr:x>
      <cdr:y>0.39676</cdr:y>
    </cdr:from>
    <cdr:to>
      <cdr:x>1</cdr:x>
      <cdr:y>0.44489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795062" y="2228021"/>
          <a:ext cx="415199" cy="270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5FED2059-6371-4A47-9686-4825ACCB54A9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1.6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0.73876</cdr:x>
      <cdr:y>0.12011</cdr:y>
    </cdr:from>
    <cdr:to>
      <cdr:x>0.90024</cdr:x>
      <cdr:y>0.19667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6685863" y="615262"/>
          <a:ext cx="1461415" cy="39216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0.75128</cdr:x>
      <cdr:y>0.06165</cdr:y>
    </cdr:from>
    <cdr:to>
      <cdr:x>0.91519</cdr:x>
      <cdr:y>0.1324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6991382" y="374661"/>
          <a:ext cx="1525335" cy="42994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0.84602</cdr:x>
      <cdr:y>0.1174</cdr:y>
    </cdr:from>
    <cdr:to>
      <cdr:x>0.98614</cdr:x>
      <cdr:y>0.18487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754171" y="623614"/>
          <a:ext cx="1284260" cy="35839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0.01564</cdr:x>
      <cdr:y>0.8895</cdr:y>
    </cdr:from>
    <cdr:to>
      <cdr:x>1</cdr:x>
      <cdr:y>0.99632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145677" y="5412441"/>
          <a:ext cx="9166411" cy="6499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200" dirty="0" smtClean="0">
              <a:latin typeface="David" panose="020E0502060401010101" pitchFamily="34" charset="-79"/>
              <a:cs typeface="David" panose="020E0502060401010101" pitchFamily="34" charset="-79"/>
            </a:rPr>
            <a:t>*</a:t>
          </a:r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לא כולל אג"ח מובנות ואג"ח להמרה</a:t>
          </a:r>
        </a:p>
        <a:p xmlns:a="http://schemas.openxmlformats.org/drawingml/2006/main">
          <a:pPr algn="r" rtl="1"/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**הסדרות לפי דרוגים כוללות את כל המגזרים כולל הפיננסי</a:t>
          </a:r>
        </a:p>
        <a:p xmlns:a="http://schemas.openxmlformats.org/drawingml/2006/main">
          <a:pPr algn="r" rtl="1"/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***סך המגזר העסקי ללא חברות פיננסיות: כולל אג"ח בכל רמות הדרוג, לרבות אג"ח שאינן מדורגות</a:t>
          </a:r>
        </a:p>
        <a:p xmlns:a="http://schemas.openxmlformats.org/drawingml/2006/main">
          <a:pPr algn="r" rtl="1"/>
          <a:r>
            <a:rPr lang="he-IL" dirty="0" smtClean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0.94427</cdr:x>
      <cdr:y>0.53738</cdr:y>
    </cdr:from>
    <cdr:to>
      <cdr:x>1</cdr:x>
      <cdr:y>0.57338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94516" y="2729908"/>
          <a:ext cx="495484" cy="182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he-IL" dirty="0" smtClean="0">
              <a:solidFill>
                <a:schemeClr val="accent5"/>
              </a:solidFill>
            </a:rPr>
            <a:t>1.91</a:t>
          </a:r>
          <a:endParaRPr lang="he-IL" sz="1100" dirty="0">
            <a:solidFill>
              <a:schemeClr val="accent5"/>
            </a:solidFill>
          </a:endParaRPr>
        </a:p>
      </cdr:txBody>
    </cdr:sp>
  </cdr:relSizeAnchor>
  <cdr:relSizeAnchor xmlns:cdr="http://schemas.openxmlformats.org/drawingml/2006/chartDrawing">
    <cdr:from>
      <cdr:x>0.94634</cdr:x>
      <cdr:y>0.63267</cdr:y>
    </cdr:from>
    <cdr:to>
      <cdr:x>1</cdr:x>
      <cdr:y>0.6765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412922" y="3213973"/>
          <a:ext cx="477078" cy="222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he-IL" sz="1100" dirty="0" smtClean="0">
              <a:solidFill>
                <a:schemeClr val="accent6"/>
              </a:solidFill>
            </a:rPr>
            <a:t>1.05</a:t>
          </a:r>
          <a:endParaRPr lang="he-IL" sz="1100" dirty="0">
            <a:solidFill>
              <a:schemeClr val="accent6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35824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68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l">
              <a:defRPr sz="1200"/>
            </a:lvl1pPr>
          </a:lstStyle>
          <a:p>
            <a:fld id="{A45B869E-0AF4-4A54-B4E0-CEDC64C99CE3}" type="datetimeFigureOut">
              <a:rPr lang="he-IL" smtClean="0"/>
              <a:t>כ"ז/חשון/תש"פ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35824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68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l">
              <a:defRPr sz="1200"/>
            </a:lvl1pPr>
          </a:lstStyle>
          <a:p>
            <a:fld id="{55B94BA6-4A6A-4862-BDD3-6E8FA16DE6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582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BFC559E7-6271-4E67-A469-E430A1563816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166" tIns="45583" rIns="91166" bIns="45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7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6D109A9D-8A17-4C88-AD2C-C3704722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42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10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56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 userDrawn="1"/>
        </p:nvSpPr>
        <p:spPr>
          <a:xfrm>
            <a:off x="0" y="-13638"/>
            <a:ext cx="9144000" cy="4071288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  <a:buFont typeface="Wingdings" pitchFamily="2" charset="2"/>
              <a:buNone/>
              <a:defRPr/>
            </a:pPr>
            <a:endParaRPr lang="en-US" altLang="en-US" sz="4000" b="0" kern="0" dirty="0" smtClean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65200"/>
            <a:ext cx="9144000" cy="1137885"/>
          </a:xfrm>
        </p:spPr>
        <p:txBody>
          <a:bodyPr>
            <a:noAutofit/>
          </a:bodyPr>
          <a:lstStyle>
            <a:lvl1pPr algn="ctr"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5F94-F5BF-4395-ADDA-D5133F5D30B0}" type="datetime1">
              <a:rPr lang="en-US" smtClean="0"/>
              <a:t>11/25/2019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64267" y="4806739"/>
            <a:ext cx="4326466" cy="635000"/>
          </a:xfrm>
        </p:spPr>
        <p:txBody>
          <a:bodyPr/>
          <a:lstStyle>
            <a:lvl1pPr marL="0" indent="0" algn="r" rtl="1">
              <a:buNone/>
              <a:defRPr sz="3200">
                <a:solidFill>
                  <a:srgbClr val="595959"/>
                </a:solidFill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964267" y="5486399"/>
            <a:ext cx="4326466" cy="635000"/>
          </a:xfrm>
        </p:spPr>
        <p:txBody>
          <a:bodyPr>
            <a:normAutofit/>
          </a:bodyPr>
          <a:lstStyle>
            <a:lvl1pPr marL="0" indent="0" algn="r" rtl="1">
              <a:buNone/>
              <a:defRPr sz="1800">
                <a:solidFill>
                  <a:srgbClr val="59595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366720" y="2103086"/>
            <a:ext cx="64105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" y="2226855"/>
            <a:ext cx="9144000" cy="476779"/>
          </a:xfrm>
        </p:spPr>
        <p:txBody>
          <a:bodyPr/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075" name="Picture 3" descr="\\portals\DavWWWRoot\sites\boi\about\Mitug\DocList\Logo Bank of Israel 2 color\Logo Bank of Israel 2 colo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75" y="4450618"/>
            <a:ext cx="1692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79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8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20663" y="2006601"/>
            <a:ext cx="8575675" cy="394546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20663" y="1373507"/>
            <a:ext cx="8583612" cy="490536"/>
          </a:xfrm>
        </p:spPr>
        <p:txBody>
          <a:bodyPr>
            <a:normAutofit/>
          </a:bodyPr>
          <a:lstStyle>
            <a:lvl1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buNone/>
              <a:defRPr lang="en-US" sz="2000" kern="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65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סקירה מוניטרית אוקטובר 2015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סקירה מוניטרית-פיננסית אוקטובר 2015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8C89-231D-4659-9827-F1BD2ACBD6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661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6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0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9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0" y="0"/>
            <a:ext cx="9144000" cy="1150519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6512" y="217876"/>
            <a:ext cx="6390216" cy="72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47800"/>
            <a:ext cx="7886700" cy="472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0" y="6474244"/>
            <a:ext cx="8525933" cy="383756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8525933" y="6474244"/>
            <a:ext cx="628650" cy="383756"/>
          </a:xfrm>
          <a:prstGeom prst="flowChartProcess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866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5C5F94-F5BF-4395-ADDA-D5133F5D30B0}" type="datetime1">
              <a:rPr lang="en-US" smtClean="0"/>
              <a:t>11/25/2019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5933" y="6492867"/>
            <a:ext cx="556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6512" y="6483559"/>
            <a:ext cx="7447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7677953" y="217876"/>
            <a:ext cx="36000" cy="729456"/>
          </a:xfrm>
          <a:prstGeom prst="flowChartProcess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29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  <p:sldLayoutId id="2147483675" r:id="rId3"/>
    <p:sldLayoutId id="2147483684" r:id="rId4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58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3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58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1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smtClean="0">
                <a:latin typeface="David" panose="020E0502060401010101" pitchFamily="34" charset="-79"/>
                <a:cs typeface="David" panose="020E0502060401010101" pitchFamily="34" charset="-79"/>
              </a:rPr>
              <a:t>הנתונים הכלכליים העיקריים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ברקע החלטת הוועדה המוניטרית על הריבית </a:t>
            </a:r>
            <a:fld id="{10059C27-A247-4498-9128-952329678FD4}" type="datetime13">
              <a:rPr lang="he-IL" b="1" smtClean="0">
                <a:latin typeface="David" panose="020E0502060401010101" pitchFamily="34" charset="-79"/>
                <a:cs typeface="David" panose="020E0502060401010101" pitchFamily="34" charset="-79"/>
              </a:rPr>
              <a:t>25.11.2019</a:t>
            </a:fld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06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10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נמשכה מגמת ירידה מתונה במרווחי אג"ח החברות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715634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619214" y="3556000"/>
            <a:ext cx="52478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 smtClean="0">
                <a:solidFill>
                  <a:srgbClr val="C00000"/>
                </a:solidFill>
              </a:rPr>
              <a:t>1.98</a:t>
            </a:r>
            <a:endParaRPr lang="he-IL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3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11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נמשכת עלייה מתונה במחירי הדירות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304055"/>
              </p:ext>
            </p:extLst>
          </p:nvPr>
        </p:nvGraphicFramePr>
        <p:xfrm>
          <a:off x="127000" y="1219200"/>
          <a:ext cx="8890000" cy="5316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12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נמשכת מגמת עלייה בהיקף המשכנתאות וירידה בריבית המשכנתאות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832088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תמונת הפעילות הריאלית</a:t>
            </a:r>
          </a:p>
        </p:txBody>
      </p:sp>
    </p:spTree>
    <p:extLst>
      <p:ext uri="{BB962C8B-B14F-4D97-AF65-F5344CB8AC3E}">
        <p14:creationId xmlns:p14="http://schemas.microsoft.com/office/powerpoint/2010/main" val="39409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המשק צומח בקרבת הקצב הפוטנציאלי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תרשים 8"/>
          <p:cNvGraphicFramePr/>
          <p:nvPr>
            <p:extLst>
              <p:ext uri="{D42A27DB-BD31-4B8C-83A1-F6EECF244321}">
                <p14:modId xmlns:p14="http://schemas.microsoft.com/office/powerpoint/2010/main" val="1617893623"/>
              </p:ext>
            </p:extLst>
          </p:nvPr>
        </p:nvGraphicFramePr>
        <p:xfrm>
          <a:off x="0" y="4206240"/>
          <a:ext cx="9144000" cy="2277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539504"/>
              </p:ext>
            </p:extLst>
          </p:nvPr>
        </p:nvGraphicFramePr>
        <p:xfrm>
          <a:off x="0" y="1140823"/>
          <a:ext cx="9083040" cy="4850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הפער בין צמיחת התוצר לצמיחת השימושים ברבעון השלישי צפוי להיסגר בעדכונים הבאים</a:t>
            </a:r>
            <a:endParaRPr lang="he-IL" dirty="0"/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157521"/>
              </p:ext>
            </p:extLst>
          </p:nvPr>
        </p:nvGraphicFramePr>
        <p:xfrm>
          <a:off x="-4" y="1854925"/>
          <a:ext cx="9144004" cy="4628633"/>
        </p:xfrm>
        <a:graphic>
          <a:graphicData uri="http://schemas.openxmlformats.org/drawingml/2006/table">
            <a:tbl>
              <a:tblPr rtl="1"/>
              <a:tblGrid>
                <a:gridCol w="3798276">
                  <a:extLst>
                    <a:ext uri="{9D8B030D-6E8A-4147-A177-3AD203B41FA5}">
                      <a16:colId xmlns:a16="http://schemas.microsoft.com/office/drawing/2014/main" val="1768794617"/>
                    </a:ext>
                  </a:extLst>
                </a:gridCol>
                <a:gridCol w="530553">
                  <a:extLst>
                    <a:ext uri="{9D8B030D-6E8A-4147-A177-3AD203B41FA5}">
                      <a16:colId xmlns:a16="http://schemas.microsoft.com/office/drawing/2014/main" val="4118246955"/>
                    </a:ext>
                  </a:extLst>
                </a:gridCol>
                <a:gridCol w="482322">
                  <a:extLst>
                    <a:ext uri="{9D8B030D-6E8A-4147-A177-3AD203B41FA5}">
                      <a16:colId xmlns:a16="http://schemas.microsoft.com/office/drawing/2014/main" val="247079802"/>
                    </a:ext>
                  </a:extLst>
                </a:gridCol>
                <a:gridCol w="482322">
                  <a:extLst>
                    <a:ext uri="{9D8B030D-6E8A-4147-A177-3AD203B41FA5}">
                      <a16:colId xmlns:a16="http://schemas.microsoft.com/office/drawing/2014/main" val="2453469203"/>
                    </a:ext>
                  </a:extLst>
                </a:gridCol>
                <a:gridCol w="1049048">
                  <a:extLst>
                    <a:ext uri="{9D8B030D-6E8A-4147-A177-3AD203B41FA5}">
                      <a16:colId xmlns:a16="http://schemas.microsoft.com/office/drawing/2014/main" val="1351004000"/>
                    </a:ext>
                  </a:extLst>
                </a:gridCol>
                <a:gridCol w="482322">
                  <a:extLst>
                    <a:ext uri="{9D8B030D-6E8A-4147-A177-3AD203B41FA5}">
                      <a16:colId xmlns:a16="http://schemas.microsoft.com/office/drawing/2014/main" val="3956300122"/>
                    </a:ext>
                  </a:extLst>
                </a:gridCol>
                <a:gridCol w="482322">
                  <a:extLst>
                    <a:ext uri="{9D8B030D-6E8A-4147-A177-3AD203B41FA5}">
                      <a16:colId xmlns:a16="http://schemas.microsoft.com/office/drawing/2014/main" val="610250186"/>
                    </a:ext>
                  </a:extLst>
                </a:gridCol>
                <a:gridCol w="518495">
                  <a:extLst>
                    <a:ext uri="{9D8B030D-6E8A-4147-A177-3AD203B41FA5}">
                      <a16:colId xmlns:a16="http://schemas.microsoft.com/office/drawing/2014/main" val="3355485588"/>
                    </a:ext>
                  </a:extLst>
                </a:gridCol>
                <a:gridCol w="1318344">
                  <a:extLst>
                    <a:ext uri="{9D8B030D-6E8A-4147-A177-3AD203B41FA5}">
                      <a16:colId xmlns:a16="http://schemas.microsoft.com/office/drawing/2014/main" val="2868002256"/>
                    </a:ext>
                  </a:extLst>
                </a:gridCol>
              </a:tblGrid>
              <a:tr h="266780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שינוי בארבעה</a:t>
                      </a:r>
                      <a:b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רביעים אחרונים (נתונים מנוכים)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188012"/>
                  </a:ext>
                </a:extLst>
              </a:tr>
              <a:tr h="266780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המקורות והשימושים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נתונים שנתיים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257322"/>
                  </a:ext>
                </a:extLst>
              </a:tr>
              <a:tr h="2667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נתונים מחציתיים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נתונים רבעוניים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856677"/>
                  </a:ext>
                </a:extLst>
              </a:tr>
              <a:tr h="25344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תוצר מקומי גולמי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511202"/>
                  </a:ext>
                </a:extLst>
              </a:tr>
              <a:tr h="25344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מזה: תוצר הסקטור העסקי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993813"/>
                  </a:ext>
                </a:extLst>
              </a:tr>
              <a:tr h="26678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הצריכה הפרטית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0.8-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981881"/>
                  </a:ext>
                </a:extLst>
              </a:tr>
              <a:tr h="25344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מזה: הצריכה הפרטית ללא בני קיימא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36122"/>
                  </a:ext>
                </a:extLst>
              </a:tr>
              <a:tr h="25344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הצריכה השוטפת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845110"/>
                  </a:ext>
                </a:extLst>
              </a:tr>
              <a:tr h="25344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 הצריכה הציבורית ללא יבוא ביטחוני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271662"/>
                  </a:ext>
                </a:extLst>
              </a:tr>
              <a:tr h="25344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 השקעה בנכסים קבועים ללא </a:t>
                      </a:r>
                      <a:r>
                        <a:rPr lang="he-I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או"מ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12.4-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1.6-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149159"/>
                  </a:ext>
                </a:extLst>
              </a:tr>
              <a:tr h="25344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 השקעה בענפי המשק ללא </a:t>
                      </a:r>
                      <a:r>
                        <a:rPr lang="he-I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או"מ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19.1-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2.5-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487335"/>
                  </a:ext>
                </a:extLst>
              </a:tr>
              <a:tr h="25344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     השקעה בבנייה למגורים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2.4-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4.6-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41019"/>
                  </a:ext>
                </a:extLst>
              </a:tr>
              <a:tr h="25344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היצוא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8.4-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107480"/>
                  </a:ext>
                </a:extLst>
              </a:tr>
              <a:tr h="25344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     יצוא ללא יהלומים וללא הזנק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3.6-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245673"/>
                  </a:ext>
                </a:extLst>
              </a:tr>
              <a:tr h="25344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       יצוא סחורות ללא יהלומים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1.1-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7.4-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627942"/>
                  </a:ext>
                </a:extLst>
              </a:tr>
              <a:tr h="25344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        יצוא שירותים ללא הזנק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546709"/>
                  </a:ext>
                </a:extLst>
              </a:tr>
              <a:tr h="25344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היבוא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0.1-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729403"/>
                  </a:ext>
                </a:extLst>
              </a:tr>
              <a:tr h="26678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היבוא ללא יהלומים, ביטחוני, </a:t>
                      </a:r>
                      <a:r>
                        <a:rPr lang="he-I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או"מ</a:t>
                      </a:r>
                      <a:endParaRPr lang="he-IL" sz="12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2.1-</a:t>
                      </a:r>
                      <a:endParaRPr lang="he-I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55265"/>
                  </a:ext>
                </a:extLst>
              </a:tr>
            </a:tbl>
          </a:graphicData>
        </a:graphic>
      </p:graphicFrame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smtClean="0"/>
              <a:t>מקור: </a:t>
            </a:r>
            <a:r>
              <a:rPr lang="he-IL" dirty="0" err="1" smtClean="0"/>
              <a:t>הלמ"ס</a:t>
            </a:r>
            <a:r>
              <a:rPr lang="he-IL" dirty="0" smtClean="0"/>
              <a:t> ועיבודי בנק ישראל</a:t>
            </a:r>
            <a:endParaRPr lang="en-US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2610" y="1141204"/>
            <a:ext cx="79433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fontAlgn="b"/>
            <a:r>
              <a:rPr lang="he-IL" b="1" dirty="0"/>
              <a:t> לוח 12: המקורות והשימושים- ההתפתחויות במהלך השנה</a:t>
            </a:r>
            <a:endParaRPr lang="he-IL" dirty="0"/>
          </a:p>
          <a:p>
            <a:pPr algn="ctr" fontAlgn="b"/>
            <a:r>
              <a:rPr lang="he-IL" dirty="0"/>
              <a:t>              (נתונים </a:t>
            </a:r>
            <a:r>
              <a:rPr lang="he-IL" dirty="0" err="1"/>
              <a:t>מנוכי</a:t>
            </a:r>
            <a:r>
              <a:rPr lang="he-IL" dirty="0"/>
              <a:t> עונתיות, שיעורי השינוי לעומת תקופה קודמת, במונחים שנתיים)</a:t>
            </a:r>
          </a:p>
        </p:txBody>
      </p:sp>
    </p:spTree>
    <p:extLst>
      <p:ext uri="{BB962C8B-B14F-4D97-AF65-F5344CB8AC3E}">
        <p14:creationId xmlns:p14="http://schemas.microsoft.com/office/powerpoint/2010/main" val="2846631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סקר המגמות מצביע על המשך צמיחה בקצב ארוך הטווח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562034"/>
              </p:ext>
            </p:extLst>
          </p:nvPr>
        </p:nvGraphicFramePr>
        <p:xfrm>
          <a:off x="127000" y="1232451"/>
          <a:ext cx="8890000" cy="5133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31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היצוא צומח בהובלת יצוא השירותים, קיפאון ביצוא הסחורות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993833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130800" cy="501642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בלומברג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8C89-231D-4659-9827-F1BD2ACBD65B}" type="slidenum">
              <a:rPr lang="he-IL" smtClean="0"/>
              <a:pPr/>
              <a:t>18</a:t>
            </a:fld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842481" y="136604"/>
            <a:ext cx="67758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יצוא שירותי ההייטק נהנה מהגאות במניות הטכנולוגיה בעולם</a:t>
            </a:r>
            <a:endParaRPr lang="he-IL" sz="32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7" name="תרשים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106875"/>
              </p:ext>
            </p:extLst>
          </p:nvPr>
        </p:nvGraphicFramePr>
        <p:xfrm>
          <a:off x="2227" y="1145564"/>
          <a:ext cx="9080390" cy="5279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697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מתונה במגבלת הרווחיות של החברות המייצאות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תרשים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72513"/>
              </p:ext>
            </p:extLst>
          </p:nvPr>
        </p:nvGraphicFramePr>
        <p:xfrm>
          <a:off x="1" y="1175657"/>
          <a:ext cx="9017000" cy="5190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33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הסביבה המוניטרית-פיננסית</a:t>
            </a:r>
          </a:p>
        </p:txBody>
      </p:sp>
    </p:spTree>
    <p:extLst>
      <p:ext uri="{BB962C8B-B14F-4D97-AF65-F5344CB8AC3E}">
        <p14:creationId xmlns:p14="http://schemas.microsoft.com/office/powerpoint/2010/main" val="4821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90331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20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העבודה נותר הדוק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627039"/>
              </p:ext>
            </p:extLst>
          </p:nvPr>
        </p:nvGraphicFramePr>
        <p:xfrm>
          <a:off x="0" y="1134247"/>
          <a:ext cx="9144000" cy="534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21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נמשכת עליית השכר בהובלת המגזר העסקי, אם כי בקצב נמוך מזה שהיה בתחילת השנה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30936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22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נמשכת מגמת ירידה מתונה בשיעור המשרות הפנויות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189603"/>
              </p:ext>
            </p:extLst>
          </p:nvPr>
        </p:nvGraphicFramePr>
        <p:xfrm>
          <a:off x="126999" y="1192697"/>
          <a:ext cx="8890001" cy="5290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618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הכלכלה העולמית</a:t>
            </a:r>
          </a:p>
        </p:txBody>
      </p:sp>
    </p:spTree>
    <p:extLst>
      <p:ext uri="{BB962C8B-B14F-4D97-AF65-F5344CB8AC3E}">
        <p14:creationId xmlns:p14="http://schemas.microsoft.com/office/powerpoint/2010/main" val="18067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הצמיחה העולמית צפויה להישאר נמוכה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תרשים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210287"/>
              </p:ext>
            </p:extLst>
          </p:nvPr>
        </p:nvGraphicFramePr>
        <p:xfrm>
          <a:off x="1" y="1146413"/>
          <a:ext cx="9143999" cy="5337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צמצום בהיקף הסחר העולמי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CPB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818330"/>
              </p:ext>
            </p:extLst>
          </p:nvPr>
        </p:nvGraphicFramePr>
        <p:xfrm>
          <a:off x="0" y="1152939"/>
          <a:ext cx="9144000" cy="5330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מדדי מנהלי הרכש מצביעים על האטת ההתרחבות במשקים המפותחים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816198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באירופה ויפן עדיין נמוכה באופן משמעותי מהיעד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תרשים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095019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-91510" y="6118252"/>
            <a:ext cx="4912186" cy="247623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1400">
                <a:latin typeface="David" panose="020E0502060401010101" pitchFamily="34" charset="-79"/>
                <a:cs typeface="David" panose="020E0502060401010101" pitchFamily="34" charset="-79"/>
              </a:rPr>
              <a:t>*</a:t>
            </a:r>
            <a:r>
              <a:rPr lang="he-IL" sz="1400" baseline="0">
                <a:latin typeface="David" panose="020E0502060401010101" pitchFamily="34" charset="-79"/>
                <a:cs typeface="David" panose="020E0502060401010101" pitchFamily="34" charset="-79"/>
              </a:rPr>
              <a:t> ארה"ב - </a:t>
            </a:r>
            <a:r>
              <a:rPr lang="en-US" sz="1400" baseline="0">
                <a:latin typeface="David" panose="020E0502060401010101" pitchFamily="34" charset="-79"/>
                <a:cs typeface="David" panose="020E0502060401010101" pitchFamily="34" charset="-79"/>
              </a:rPr>
              <a:t>Core PCE</a:t>
            </a:r>
            <a:endParaRPr lang="he-IL" sz="14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במחירי הנפט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10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955510"/>
              </p:ext>
            </p:extLst>
          </p:nvPr>
        </p:nvGraphicFramePr>
        <p:xfrm>
          <a:off x="0" y="1132764"/>
          <a:ext cx="9144000" cy="5350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ככל הנראה תהליך ההרחבה המוניטרית של הבנקים המרכזיים העיקריים מוצה לעת עתה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501071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נותרה מתחת לגבול התחתון של היעד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106333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0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30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במדדי המניות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289927"/>
              </p:ext>
            </p:extLst>
          </p:nvPr>
        </p:nvGraphicFramePr>
        <p:xfrm>
          <a:off x="0" y="1212981"/>
          <a:ext cx="9144000" cy="5152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11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חלה ירידה גם באינפלציה בניכוי אנרגיה ופירות וירקות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170076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066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אינפלציית הסחירים מוסיפה להיות שלילית ואינפלציית הבלתי סחירים מוסיפה לרדת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תרשים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633345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יציבות בציפיות לאינפלציה לשנה, סביב הגבול התחתון של היעד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-279378" y="6218254"/>
            <a:ext cx="9296378" cy="263492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he-IL" sz="1400" b="0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graphicFrame>
        <p:nvGraphicFramePr>
          <p:cNvPr id="11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887455"/>
              </p:ext>
            </p:extLst>
          </p:nvPr>
        </p:nvGraphicFramePr>
        <p:xfrm>
          <a:off x="196574" y="1182007"/>
          <a:ext cx="8923360" cy="530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ירידה קלה בציפיות לטווחים הבינוניים והארוכים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002236"/>
              </p:ext>
            </p:extLst>
          </p:nvPr>
        </p:nvGraphicFramePr>
        <p:xfrm>
          <a:off x="1" y="1190626"/>
          <a:ext cx="9144000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הייסוף מקשה על חזרת האינפלציה ליעד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353878"/>
              </p:ext>
            </p:extLst>
          </p:nvPr>
        </p:nvGraphicFramePr>
        <p:xfrm>
          <a:off x="127000" y="1267530"/>
          <a:ext cx="8890000" cy="5192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195291" y="5351228"/>
            <a:ext cx="508884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50" dirty="0" smtClean="0">
                <a:solidFill>
                  <a:srgbClr val="7030A0"/>
                </a:solidFill>
              </a:rPr>
              <a:t>73.4</a:t>
            </a:r>
            <a:endParaRPr lang="he-IL" sz="105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התשואות הארוכות בישראל נותרו יציבות למרות עלייה בתשואות בחו"ל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946441"/>
              </p:ext>
            </p:extLst>
          </p:nvPr>
        </p:nvGraphicFramePr>
        <p:xfrm>
          <a:off x="-21431" y="1171575"/>
          <a:ext cx="9165431" cy="5311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2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sraeliBa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WaveListOrderValue xmlns="http://schemas.microsoft.com/sharepoint/v3" xsi:nil="true"/>
    <PublishingExpirationDate xmlns="http://schemas.microsoft.com/sharepoint/v3" xsi:nil="true"/>
    <PublishingStartDate xmlns="http://schemas.microsoft.com/sharepoint/v3" xsi:nil="true"/>
    <_DCDateCreated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0644CCD52964FE4BBD8AB8E0B060EA47" ma:contentTypeVersion="3" ma:contentTypeDescription="צור מסמך חדש." ma:contentTypeScope="" ma:versionID="2bb10b40ee8d3a599c5f62d28aa9a0b5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3c347f0a8e3e1664f2bb8f913eca227a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eWaveListOrderValue" minOccurs="0"/>
                <xsd:element ref="ns2:_DCDateCre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description="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internalName="PublishingExpirationDate">
      <xsd:simpleType>
        <xsd:restriction base="dms:Unknown"/>
      </xsd:simpleType>
    </xsd:element>
    <xsd:element name="eWaveListOrderValue" ma:index="10" nillable="true" ma:displayName="סידור" ma:decimals="2" ma:internalName="eWaveListOrderValue" ma:readOnly="fals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11" nillable="true" ma:displayName="תאריך יצירה" ma:description="התאריך שבו נוצר משאב זה" ma:format="DateTime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3FFB94-F09E-49F2-B87A-2DFA07DD2A3D}"/>
</file>

<file path=customXml/itemProps2.xml><?xml version="1.0" encoding="utf-8"?>
<ds:datastoreItem xmlns:ds="http://schemas.openxmlformats.org/officeDocument/2006/customXml" ds:itemID="{506944A2-39D6-42A1-9B79-2464A3469075}"/>
</file>

<file path=customXml/itemProps3.xml><?xml version="1.0" encoding="utf-8"?>
<ds:datastoreItem xmlns:ds="http://schemas.openxmlformats.org/officeDocument/2006/customXml" ds:itemID="{22B270BF-5561-40B9-B502-31523333E23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25575</TotalTime>
  <Words>1140</Words>
  <Application>Microsoft Office PowerPoint</Application>
  <PresentationFormat>‫הצגה על המסך (4:3)</PresentationFormat>
  <Paragraphs>396</Paragraphs>
  <Slides>30</Slides>
  <Notes>24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30</vt:i4>
      </vt:variant>
    </vt:vector>
  </HeadingPairs>
  <TitlesOfParts>
    <vt:vector size="42" baseType="lpstr">
      <vt:lpstr>Arial</vt:lpstr>
      <vt:lpstr>Calibri</vt:lpstr>
      <vt:lpstr>David</vt:lpstr>
      <vt:lpstr>Segoe UI</vt:lpstr>
      <vt:lpstr>Segoe UI Light</vt:lpstr>
      <vt:lpstr>Times New Roman</vt:lpstr>
      <vt:lpstr>Times New Roman (Hebrew)</vt:lpstr>
      <vt:lpstr>Wingdings</vt:lpstr>
      <vt:lpstr>Office Theme</vt:lpstr>
      <vt:lpstr>Custom Design</vt:lpstr>
      <vt:lpstr>1_Custom Design</vt:lpstr>
      <vt:lpstr>2_Custom Design</vt:lpstr>
      <vt:lpstr>הנתונים הכלכליים העיקריים ברקע החלטת הוועדה המוניטרית על הריבית 25.11.2019</vt:lpstr>
      <vt:lpstr>הסביבה המוניטרית-פיננסית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תמונת הפעילות הריאלית</vt:lpstr>
      <vt:lpstr>מצגת של PowerPoint‏</vt:lpstr>
      <vt:lpstr>הפער בין צמיחת התוצר לצמיחת השימושים ברבעון השלישי צפוי להיסגר בעדכונים הבאים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הכלכלה העולמית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Keren Shemesh</dc:creator>
  <cp:lastModifiedBy>אבשלום ברנוביץ'</cp:lastModifiedBy>
  <cp:revision>2219</cp:revision>
  <cp:lastPrinted>2015-12-27T10:07:57Z</cp:lastPrinted>
  <dcterms:created xsi:type="dcterms:W3CDTF">2015-06-21T09:58:57Z</dcterms:created>
  <dcterms:modified xsi:type="dcterms:W3CDTF">2019-11-25T13:45:01Z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0x0101000644CCD52964FE4BBD8AB8E0B060EA47</vt:lpwstr>
  </property>
</Properties>
</file>