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notesMasterIdLst>
    <p:notesMasterId r:id="rId4"/>
  </p:notesMasterIdLst>
  <p:handoutMasterIdLst>
    <p:handoutMasterId r:id="rId5"/>
  </p:handoutMasterIdLst>
  <p:sldIdLst>
    <p:sldId id="497" r:id="rId3"/>
  </p:sldIdLst>
  <p:sldSz cx="9144000" cy="6858000" type="screen4x3"/>
  <p:notesSz cx="7099300" cy="10234613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David" pitchFamily="34" charset="-79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David" pitchFamily="34" charset="-79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David" pitchFamily="34" charset="-79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David" pitchFamily="34" charset="-79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David" pitchFamily="34" charset="-79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David" pitchFamily="34" charset="-79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David" pitchFamily="34" charset="-79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David" pitchFamily="34" charset="-79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David" pitchFamily="34" charset="-79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99CCFF"/>
    <a:srgbClr val="0099CC"/>
    <a:srgbClr val="3366CC"/>
    <a:srgbClr val="CC3300"/>
    <a:srgbClr val="008000"/>
    <a:srgbClr val="D6ECEE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90299" autoAdjust="0"/>
    <p:restoredTop sz="89486" autoAdjust="0"/>
  </p:normalViewPr>
  <p:slideViewPr>
    <p:cSldViewPr>
      <p:cViewPr>
        <p:scale>
          <a:sx n="75" d="100"/>
          <a:sy n="75" d="100"/>
        </p:scale>
        <p:origin x="-17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922" y="-96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022725" y="0"/>
            <a:ext cx="3076575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760" tIns="47380" rIns="94760" bIns="47380" numCol="1" anchor="t" anchorCtr="0" compatLnSpc="1">
            <a:prstTxWarp prst="textNoShape">
              <a:avLst/>
            </a:prstTxWarp>
          </a:bodyPr>
          <a:lstStyle>
            <a:lvl1pPr defTabSz="94766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3076575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760" tIns="47380" rIns="94760" bIns="47380" numCol="1" anchor="t" anchorCtr="0" compatLnSpc="1">
            <a:prstTxWarp prst="textNoShape">
              <a:avLst/>
            </a:prstTxWarp>
          </a:bodyPr>
          <a:lstStyle>
            <a:lvl1pPr algn="l" defTabSz="94766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022725" y="9720263"/>
            <a:ext cx="3076575" cy="51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760" tIns="47380" rIns="94760" bIns="47380" numCol="1" anchor="b" anchorCtr="0" compatLnSpc="1">
            <a:prstTxWarp prst="textNoShape">
              <a:avLst/>
            </a:prstTxWarp>
          </a:bodyPr>
          <a:lstStyle>
            <a:lvl1pPr defTabSz="94766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9720263"/>
            <a:ext cx="3076575" cy="51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760" tIns="47380" rIns="94760" bIns="47380" numCol="1" anchor="b" anchorCtr="0" compatLnSpc="1">
            <a:prstTxWarp prst="textNoShape">
              <a:avLst/>
            </a:prstTxWarp>
          </a:bodyPr>
          <a:lstStyle>
            <a:lvl1pPr algn="l" defTabSz="94766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378BBBF-AFAE-454D-AA02-7DA8C4E037C3}" type="slidenum">
              <a:rPr lang="he-IL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4233611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022725" y="0"/>
            <a:ext cx="3076575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760" tIns="47380" rIns="94760" bIns="47380" numCol="1" anchor="t" anchorCtr="0" compatLnSpc="1">
            <a:prstTxWarp prst="textNoShape">
              <a:avLst/>
            </a:prstTxWarp>
          </a:bodyPr>
          <a:lstStyle>
            <a:lvl1pPr defTabSz="94766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3076575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760" tIns="47380" rIns="94760" bIns="47380" numCol="1" anchor="t" anchorCtr="0" compatLnSpc="1">
            <a:prstTxWarp prst="textNoShape">
              <a:avLst/>
            </a:prstTxWarp>
          </a:bodyPr>
          <a:lstStyle>
            <a:lvl1pPr algn="l" defTabSz="94766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760" tIns="47380" rIns="94760" bIns="473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noProof="0" smtClean="0"/>
              <a:t>לחץ כדי לערוך סגנונות טקסט של תבנית בסיס</a:t>
            </a:r>
            <a:endParaRPr lang="en-US" noProof="0" smtClean="0"/>
          </a:p>
          <a:p>
            <a:pPr lvl="1"/>
            <a:r>
              <a:rPr lang="he-IL" noProof="0" smtClean="0"/>
              <a:t>רמה שנייה</a:t>
            </a:r>
            <a:endParaRPr lang="en-US" noProof="0" smtClean="0"/>
          </a:p>
          <a:p>
            <a:pPr lvl="2"/>
            <a:r>
              <a:rPr lang="he-IL" noProof="0" smtClean="0"/>
              <a:t>רמה שלישית</a:t>
            </a:r>
            <a:endParaRPr lang="en-US" noProof="0" smtClean="0"/>
          </a:p>
          <a:p>
            <a:pPr lvl="3"/>
            <a:r>
              <a:rPr lang="he-IL" noProof="0" smtClean="0"/>
              <a:t>רמה רביעית</a:t>
            </a:r>
            <a:endParaRPr lang="en-US" noProof="0" smtClean="0"/>
          </a:p>
          <a:p>
            <a:pPr lvl="4"/>
            <a:r>
              <a:rPr lang="he-IL" noProof="0" smtClean="0"/>
              <a:t>רמה חמישית</a:t>
            </a:r>
            <a:endParaRPr lang="en-US" noProof="0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022725" y="9720263"/>
            <a:ext cx="3076575" cy="51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760" tIns="47380" rIns="94760" bIns="47380" numCol="1" anchor="b" anchorCtr="0" compatLnSpc="1">
            <a:prstTxWarp prst="textNoShape">
              <a:avLst/>
            </a:prstTxWarp>
          </a:bodyPr>
          <a:lstStyle>
            <a:lvl1pPr defTabSz="94766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9720263"/>
            <a:ext cx="3076575" cy="51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760" tIns="47380" rIns="94760" bIns="47380" numCol="1" anchor="b" anchorCtr="0" compatLnSpc="1">
            <a:prstTxWarp prst="textNoShape">
              <a:avLst/>
            </a:prstTxWarp>
          </a:bodyPr>
          <a:lstStyle>
            <a:lvl1pPr algn="l" defTabSz="94766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9C5A151-D2FC-4D31-8256-CEEBF7BAC921}" type="slidenum">
              <a:rPr lang="he-IL" altLang="he-IL"/>
              <a:pPr>
                <a:defRPr/>
              </a:pPr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38742189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703763"/>
            <a:ext cx="5680075" cy="5138737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endParaRPr lang="en-US" altLang="en-US" sz="10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8A75E-DA5D-4091-A788-E0390C47D288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169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6B8EF-6F8E-4C98-A750-0306B0BCA403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284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BA84C-8521-4556-8EC5-91865E7AB532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249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cs typeface="David" pitchFamily="2" charset="-79"/>
              </a:defRPr>
            </a:lvl1pPr>
          </a:lstStyle>
          <a:p>
            <a:pPr>
              <a:defRPr/>
            </a:pPr>
            <a:fld id="{F2C1E1AB-B524-47E3-89E0-982A69573C39}" type="slidenum">
              <a:rPr lang="he-IL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643497"/>
      </p:ext>
    </p:extLst>
  </p:cSld>
  <p:clrMapOvr>
    <a:masterClrMapping/>
  </p:clrMapOvr>
  <p:transition spd="slow"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cs typeface="David" pitchFamily="2" charset="-79"/>
              </a:defRPr>
            </a:lvl1pPr>
          </a:lstStyle>
          <a:p>
            <a:pPr>
              <a:defRPr/>
            </a:pPr>
            <a:fld id="{4208C904-541A-4909-8287-81D1481CDB7B}" type="slidenum">
              <a:rPr lang="he-IL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390326"/>
      </p:ext>
    </p:extLst>
  </p:cSld>
  <p:clrMapOvr>
    <a:masterClrMapping/>
  </p:clrMapOvr>
  <p:transition spd="slow">
    <p:wedg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cs typeface="David" pitchFamily="2" charset="-79"/>
              </a:defRPr>
            </a:lvl1pPr>
          </a:lstStyle>
          <a:p>
            <a:pPr>
              <a:defRPr/>
            </a:pPr>
            <a:fld id="{12C1C2E2-5EDA-4667-817E-2B5A520DE05B}" type="slidenum">
              <a:rPr lang="he-IL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240279"/>
      </p:ext>
    </p:extLst>
  </p:cSld>
  <p:clrMapOvr>
    <a:masterClrMapping/>
  </p:clrMapOvr>
  <p:transition spd="slow">
    <p:wedg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500063" y="13573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91063" y="13573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cs typeface="David" pitchFamily="2" charset="-79"/>
              </a:defRPr>
            </a:lvl1pPr>
          </a:lstStyle>
          <a:p>
            <a:pPr>
              <a:defRPr/>
            </a:pPr>
            <a:fld id="{2151FC3D-BCB2-40E0-A4DC-548E6F119D99}" type="slidenum">
              <a:rPr lang="he-IL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52361"/>
      </p:ext>
    </p:extLst>
  </p:cSld>
  <p:clrMapOvr>
    <a:masterClrMapping/>
  </p:clrMapOvr>
  <p:transition spd="slow">
    <p:wedg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cs typeface="David" pitchFamily="2" charset="-79"/>
              </a:defRPr>
            </a:lvl1pPr>
          </a:lstStyle>
          <a:p>
            <a:pPr>
              <a:defRPr/>
            </a:pPr>
            <a:fld id="{D254AF14-25EF-4BAF-992E-68FF620F78A0}" type="slidenum">
              <a:rPr lang="he-IL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927280"/>
      </p:ext>
    </p:extLst>
  </p:cSld>
  <p:clrMapOvr>
    <a:masterClrMapping/>
  </p:clrMapOvr>
  <p:transition spd="slow">
    <p:wedg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cs typeface="David" pitchFamily="2" charset="-79"/>
              </a:defRPr>
            </a:lvl1pPr>
          </a:lstStyle>
          <a:p>
            <a:pPr>
              <a:defRPr/>
            </a:pPr>
            <a:fld id="{B000E36D-44B6-4F88-9696-754D5970F50B}" type="slidenum">
              <a:rPr lang="he-IL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816705"/>
      </p:ext>
    </p:extLst>
  </p:cSld>
  <p:clrMapOvr>
    <a:masterClrMapping/>
  </p:clrMapOvr>
  <p:transition spd="slow">
    <p:wedg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cs typeface="David" pitchFamily="2" charset="-79"/>
              </a:defRPr>
            </a:lvl1pPr>
          </a:lstStyle>
          <a:p>
            <a:pPr>
              <a:defRPr/>
            </a:pPr>
            <a:fld id="{2B5BB129-7023-445C-ACA1-9674DB742A14}" type="slidenum">
              <a:rPr lang="he-IL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821326"/>
      </p:ext>
    </p:extLst>
  </p:cSld>
  <p:clrMapOvr>
    <a:masterClrMapping/>
  </p:clrMapOvr>
  <p:transition spd="slow">
    <p:wedg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cs typeface="David" pitchFamily="2" charset="-79"/>
              </a:defRPr>
            </a:lvl1pPr>
          </a:lstStyle>
          <a:p>
            <a:pPr>
              <a:defRPr/>
            </a:pPr>
            <a:fld id="{10487BBA-D35B-447F-B572-2EF0347B4AC9}" type="slidenum">
              <a:rPr lang="he-IL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284419"/>
      </p:ext>
    </p:extLst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18F38-9338-49BA-B9CC-69A4245D1084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1542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cs typeface="David" pitchFamily="2" charset="-79"/>
              </a:defRPr>
            </a:lvl1pPr>
          </a:lstStyle>
          <a:p>
            <a:pPr>
              <a:defRPr/>
            </a:pPr>
            <a:fld id="{B6EBCBCE-8CAC-41B4-A398-27E364C82ED0}" type="slidenum">
              <a:rPr lang="he-IL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13018"/>
      </p:ext>
    </p:extLst>
  </p:cSld>
  <p:clrMapOvr>
    <a:masterClrMapping/>
  </p:clrMapOvr>
  <p:transition spd="slow">
    <p:wedg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cs typeface="David" pitchFamily="2" charset="-79"/>
              </a:defRPr>
            </a:lvl1pPr>
          </a:lstStyle>
          <a:p>
            <a:pPr>
              <a:defRPr/>
            </a:pPr>
            <a:fld id="{19CF8E7D-1132-4488-BF62-8A464A5DB068}" type="slidenum">
              <a:rPr lang="he-IL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179485"/>
      </p:ext>
    </p:extLst>
  </p:cSld>
  <p:clrMapOvr>
    <a:masterClrMapping/>
  </p:clrMapOvr>
  <p:transition spd="slow">
    <p:wedg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62738" y="274638"/>
            <a:ext cx="2066925" cy="5608637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3138" cy="5608637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cs typeface="David" pitchFamily="2" charset="-79"/>
              </a:defRPr>
            </a:lvl1pPr>
          </a:lstStyle>
          <a:p>
            <a:pPr>
              <a:defRPr/>
            </a:pPr>
            <a:fld id="{D0B11B19-60FF-4B5E-841A-555ABA500F76}" type="slidenum">
              <a:rPr lang="he-IL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910911"/>
      </p:ext>
    </p:extLst>
  </p:cSld>
  <p:clrMapOvr>
    <a:masterClrMapping/>
  </p:clrMapOvr>
  <p:transition spd="slow">
    <p:wedg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כותרת ו-4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646112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500063" y="1357313"/>
            <a:ext cx="4038600" cy="2185987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2"/>
          </p:nvPr>
        </p:nvSpPr>
        <p:spPr>
          <a:xfrm>
            <a:off x="4691063" y="1357313"/>
            <a:ext cx="4038600" cy="2185987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3"/>
          </p:nvPr>
        </p:nvSpPr>
        <p:spPr>
          <a:xfrm>
            <a:off x="500063" y="3695700"/>
            <a:ext cx="4038600" cy="2187575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91063" y="3695700"/>
            <a:ext cx="4038600" cy="2187575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cs typeface="David" pitchFamily="2" charset="-79"/>
              </a:defRPr>
            </a:lvl1pPr>
          </a:lstStyle>
          <a:p>
            <a:pPr>
              <a:defRPr/>
            </a:pPr>
            <a:fld id="{34D322C5-B107-4531-B8DB-33D90EDC01E4}" type="slidenum">
              <a:rPr lang="he-IL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941063"/>
      </p:ext>
    </p:extLst>
  </p:cSld>
  <p:clrMapOvr>
    <a:masterClrMapping/>
  </p:clrMapOvr>
  <p:transition spd="slow">
    <p:wedg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כותרת וטבל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6112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בלה 2"/>
          <p:cNvSpPr>
            <a:spLocks noGrp="1"/>
          </p:cNvSpPr>
          <p:nvPr>
            <p:ph type="tbl" idx="1"/>
          </p:nvPr>
        </p:nvSpPr>
        <p:spPr>
          <a:xfrm>
            <a:off x="500063" y="1357313"/>
            <a:ext cx="8229600" cy="4525962"/>
          </a:xfrm>
        </p:spPr>
        <p:txBody>
          <a:bodyPr/>
          <a:lstStyle/>
          <a:p>
            <a:pPr lvl="0"/>
            <a:endParaRPr lang="he-IL" noProof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cs typeface="David" pitchFamily="2" charset="-79"/>
              </a:defRPr>
            </a:lvl1pPr>
          </a:lstStyle>
          <a:p>
            <a:pPr>
              <a:defRPr/>
            </a:pPr>
            <a:fld id="{1D3965EF-D12A-4CB7-BF1B-4F59CFC0EAC9}" type="slidenum">
              <a:rPr lang="he-IL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324324"/>
      </p:ext>
    </p:extLst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944EA-3411-4810-AEC8-C4B7DB7454DA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024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43919-33D6-4E67-82FB-FD9F176D30BA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6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3687C-3ED8-40DA-8F9F-A999D6627F23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18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DB467-A5FC-4232-B181-28C792E810D9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563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44AB4-95D7-4CFF-BA23-FFF83306C76E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227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7CB52-B3ED-41AD-BD87-22CC22A7F03B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55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81D9B-A3B5-4470-AB7F-4B7B751BE56A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86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 smtClean="0"/>
              <a:t>לחץ כדי לערוך סגנון כותרת של תבנית בסיס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 smtClean="0"/>
              <a:t>לחץ כדי לערוך סגנונות טקסט של תבנית בסיס</a:t>
            </a:r>
          </a:p>
          <a:p>
            <a:pPr lvl="1"/>
            <a:r>
              <a:rPr lang="he-IL" altLang="he-IL" smtClean="0"/>
              <a:t>רמה שנייה</a:t>
            </a:r>
          </a:p>
          <a:p>
            <a:pPr lvl="2"/>
            <a:r>
              <a:rPr lang="he-IL" altLang="he-IL" smtClean="0"/>
              <a:t>רמה שלישית</a:t>
            </a:r>
          </a:p>
          <a:p>
            <a:pPr lvl="3"/>
            <a:r>
              <a:rPr lang="he-IL" altLang="he-IL" smtClean="0"/>
              <a:t>רמה רביעית</a:t>
            </a:r>
          </a:p>
          <a:p>
            <a:pPr lvl="4"/>
            <a:r>
              <a:rPr lang="he-IL" altLang="he-IL" smtClean="0"/>
              <a:t>רמה חמישית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F572059C-44B3-44D4-9778-915669EE15A3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19" r:id="rId1"/>
    <p:sldLayoutId id="2147485020" r:id="rId2"/>
    <p:sldLayoutId id="2147485021" r:id="rId3"/>
    <p:sldLayoutId id="2147485022" r:id="rId4"/>
    <p:sldLayoutId id="2147485023" r:id="rId5"/>
    <p:sldLayoutId id="2147485024" r:id="rId6"/>
    <p:sldLayoutId id="2147485025" r:id="rId7"/>
    <p:sldLayoutId id="2147485026" r:id="rId8"/>
    <p:sldLayoutId id="2147485027" r:id="rId9"/>
    <p:sldLayoutId id="2147485028" r:id="rId10"/>
    <p:sldLayoutId id="2147485029" r:id="rId11"/>
  </p:sldLayoutIdLst>
  <p:hf hdr="0" dt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תמונה 9" descr="Presentation3.jp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he-IL" altLang="he-IL" smtClean="0"/>
              <a:t>לחץ לערוך סגנון כותרת של תבנית בסיס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0063" y="13573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 smtClean="0"/>
              <a:t>לחץ כדי לערוך סגנונות טקסט של תבנית בסיס</a:t>
            </a:r>
          </a:p>
          <a:p>
            <a:pPr lvl="1"/>
            <a:r>
              <a:rPr lang="he-IL" altLang="he-IL" smtClean="0"/>
              <a:t>רמה שנייה</a:t>
            </a:r>
          </a:p>
          <a:p>
            <a:pPr lvl="2"/>
            <a:r>
              <a:rPr lang="he-IL" altLang="he-IL" smtClean="0"/>
              <a:t>רמה שלישית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7188" y="6518275"/>
            <a:ext cx="6588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600" b="1" i="0" baseline="0">
                <a:solidFill>
                  <a:srgbClr val="2D2D8A">
                    <a:lumMod val="50000"/>
                  </a:srgbClr>
                </a:solidFill>
                <a:effectLst/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9FC7EFD-5F87-41CE-9B01-9F86CB1C595D}" type="slidenum">
              <a:rPr lang="he-IL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054" name="TextBox 4"/>
          <p:cNvSpPr txBox="1">
            <a:spLocks noChangeArrowheads="1"/>
          </p:cNvSpPr>
          <p:nvPr/>
        </p:nvSpPr>
        <p:spPr bwMode="auto">
          <a:xfrm>
            <a:off x="1547813" y="260350"/>
            <a:ext cx="73453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he-IL" sz="3200" smtClean="0">
                <a:solidFill>
                  <a:srgbClr val="254061"/>
                </a:solidFill>
                <a:latin typeface="Calibri" pitchFamily="34" charset="0"/>
              </a:rPr>
              <a:t>                               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30" r:id="rId1"/>
    <p:sldLayoutId id="2147485031" r:id="rId2"/>
    <p:sldLayoutId id="2147485032" r:id="rId3"/>
    <p:sldLayoutId id="2147485033" r:id="rId4"/>
    <p:sldLayoutId id="2147485034" r:id="rId5"/>
    <p:sldLayoutId id="2147485035" r:id="rId6"/>
    <p:sldLayoutId id="2147485036" r:id="rId7"/>
    <p:sldLayoutId id="2147485037" r:id="rId8"/>
    <p:sldLayoutId id="2147485038" r:id="rId9"/>
    <p:sldLayoutId id="2147485039" r:id="rId10"/>
    <p:sldLayoutId id="2147485040" r:id="rId11"/>
    <p:sldLayoutId id="2147485041" r:id="rId12"/>
    <p:sldLayoutId id="2147485042" r:id="rId13"/>
  </p:sldLayoutIdLst>
  <p:transition spd="slow">
    <p:wedge/>
  </p:transition>
  <p:hf hdr="0" dt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3600" b="1">
          <a:solidFill>
            <a:srgbClr val="002060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3600" b="1">
          <a:solidFill>
            <a:srgbClr val="002060"/>
          </a:solidFill>
          <a:latin typeface="Calibri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3600" b="1">
          <a:solidFill>
            <a:srgbClr val="002060"/>
          </a:solidFill>
          <a:latin typeface="Calibri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3600" b="1">
          <a:solidFill>
            <a:srgbClr val="002060"/>
          </a:solidFill>
          <a:latin typeface="Calibri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3600" b="1">
          <a:solidFill>
            <a:srgbClr val="002060"/>
          </a:solidFill>
          <a:latin typeface="Calibri" pitchFamily="34" charset="0"/>
          <a:cs typeface="Arial" pitchFamily="34" charset="0"/>
        </a:defRPr>
      </a:lvl5pPr>
      <a:lvl6pPr marL="457200" algn="ctr" rtl="1" eaLnBrk="0" fontAlgn="base" hangingPunct="0">
        <a:spcBef>
          <a:spcPct val="0"/>
        </a:spcBef>
        <a:spcAft>
          <a:spcPct val="0"/>
        </a:spcAft>
        <a:defRPr sz="3600" b="1">
          <a:solidFill>
            <a:srgbClr val="002060"/>
          </a:solidFill>
          <a:latin typeface="Calibri" pitchFamily="34" charset="0"/>
          <a:cs typeface="Arial" pitchFamily="34" charset="0"/>
        </a:defRPr>
      </a:lvl6pPr>
      <a:lvl7pPr marL="914400" algn="ctr" rtl="1" eaLnBrk="0" fontAlgn="base" hangingPunct="0">
        <a:spcBef>
          <a:spcPct val="0"/>
        </a:spcBef>
        <a:spcAft>
          <a:spcPct val="0"/>
        </a:spcAft>
        <a:defRPr sz="3600" b="1">
          <a:solidFill>
            <a:srgbClr val="002060"/>
          </a:solidFill>
          <a:latin typeface="Calibri" pitchFamily="34" charset="0"/>
          <a:cs typeface="Arial" pitchFamily="34" charset="0"/>
        </a:defRPr>
      </a:lvl7pPr>
      <a:lvl8pPr marL="1371600" algn="ctr" rtl="1" eaLnBrk="0" fontAlgn="base" hangingPunct="0">
        <a:spcBef>
          <a:spcPct val="0"/>
        </a:spcBef>
        <a:spcAft>
          <a:spcPct val="0"/>
        </a:spcAft>
        <a:defRPr sz="3600" b="1">
          <a:solidFill>
            <a:srgbClr val="002060"/>
          </a:solidFill>
          <a:latin typeface="Calibri" pitchFamily="34" charset="0"/>
          <a:cs typeface="Arial" pitchFamily="34" charset="0"/>
        </a:defRPr>
      </a:lvl8pPr>
      <a:lvl9pPr marL="1828800" algn="ctr" rtl="1" eaLnBrk="0" fontAlgn="base" hangingPunct="0">
        <a:spcBef>
          <a:spcPct val="0"/>
        </a:spcBef>
        <a:spcAft>
          <a:spcPct val="0"/>
        </a:spcAft>
        <a:defRPr sz="3600" b="1">
          <a:solidFill>
            <a:srgbClr val="002060"/>
          </a:solidFill>
          <a:latin typeface="Calibri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35000"/>
        </a:spcBef>
        <a:spcAft>
          <a:spcPct val="0"/>
        </a:spcAft>
        <a:buChar char="•"/>
        <a:defRPr sz="2800">
          <a:solidFill>
            <a:srgbClr val="002060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35000"/>
        </a:spcBef>
        <a:spcAft>
          <a:spcPct val="0"/>
        </a:spcAft>
        <a:buSzPct val="70000"/>
        <a:buFont typeface="Wingdings" pitchFamily="2" charset="2"/>
        <a:buChar char="q"/>
        <a:defRPr sz="2800">
          <a:solidFill>
            <a:srgbClr val="002060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35000"/>
        </a:spcBef>
        <a:spcAft>
          <a:spcPct val="0"/>
        </a:spcAft>
        <a:buSzPct val="60000"/>
        <a:buFont typeface="Wingdings" pitchFamily="2" charset="2"/>
        <a:buChar char="q"/>
        <a:defRPr sz="2400">
          <a:solidFill>
            <a:srgbClr val="002060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sz="2400">
          <a:solidFill>
            <a:srgbClr val="25406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rgbClr val="002060"/>
        </a:buClr>
        <a:buSzPct val="70000"/>
        <a:buFont typeface="Wingdings" pitchFamily="2" charset="2"/>
        <a:buChar char="q"/>
        <a:defRPr sz="2400">
          <a:solidFill>
            <a:srgbClr val="254061"/>
          </a:solidFill>
          <a:latin typeface="+mn-lt"/>
          <a:cs typeface="+mn-cs"/>
        </a:defRPr>
      </a:lvl5pPr>
      <a:lvl6pPr marL="2514600" indent="-228600" algn="r" rtl="1" eaLnBrk="0" fontAlgn="base" hangingPunct="0">
        <a:spcBef>
          <a:spcPct val="20000"/>
        </a:spcBef>
        <a:spcAft>
          <a:spcPct val="0"/>
        </a:spcAft>
        <a:buClr>
          <a:srgbClr val="002060"/>
        </a:buClr>
        <a:buSzPct val="70000"/>
        <a:buFont typeface="Wingdings" pitchFamily="2" charset="2"/>
        <a:buChar char="q"/>
        <a:defRPr sz="2400">
          <a:solidFill>
            <a:srgbClr val="254061"/>
          </a:solidFill>
          <a:latin typeface="+mn-lt"/>
          <a:cs typeface="+mn-cs"/>
        </a:defRPr>
      </a:lvl6pPr>
      <a:lvl7pPr marL="2971800" indent="-228600" algn="r" rtl="1" eaLnBrk="0" fontAlgn="base" hangingPunct="0">
        <a:spcBef>
          <a:spcPct val="20000"/>
        </a:spcBef>
        <a:spcAft>
          <a:spcPct val="0"/>
        </a:spcAft>
        <a:buClr>
          <a:srgbClr val="002060"/>
        </a:buClr>
        <a:buSzPct val="70000"/>
        <a:buFont typeface="Wingdings" pitchFamily="2" charset="2"/>
        <a:buChar char="q"/>
        <a:defRPr sz="2400">
          <a:solidFill>
            <a:srgbClr val="254061"/>
          </a:solidFill>
          <a:latin typeface="+mn-lt"/>
          <a:cs typeface="+mn-cs"/>
        </a:defRPr>
      </a:lvl7pPr>
      <a:lvl8pPr marL="3429000" indent="-228600" algn="r" rtl="1" eaLnBrk="0" fontAlgn="base" hangingPunct="0">
        <a:spcBef>
          <a:spcPct val="20000"/>
        </a:spcBef>
        <a:spcAft>
          <a:spcPct val="0"/>
        </a:spcAft>
        <a:buClr>
          <a:srgbClr val="002060"/>
        </a:buClr>
        <a:buSzPct val="70000"/>
        <a:buFont typeface="Wingdings" pitchFamily="2" charset="2"/>
        <a:buChar char="q"/>
        <a:defRPr sz="2400">
          <a:solidFill>
            <a:srgbClr val="254061"/>
          </a:solidFill>
          <a:latin typeface="+mn-lt"/>
          <a:cs typeface="+mn-cs"/>
        </a:defRPr>
      </a:lvl8pPr>
      <a:lvl9pPr marL="3886200" indent="-228600" algn="r" rtl="1" eaLnBrk="0" fontAlgn="base" hangingPunct="0">
        <a:spcBef>
          <a:spcPct val="20000"/>
        </a:spcBef>
        <a:spcAft>
          <a:spcPct val="0"/>
        </a:spcAft>
        <a:buClr>
          <a:srgbClr val="002060"/>
        </a:buClr>
        <a:buSzPct val="70000"/>
        <a:buFont typeface="Wingdings" pitchFamily="2" charset="2"/>
        <a:buChar char="q"/>
        <a:defRPr sz="2400">
          <a:solidFill>
            <a:srgbClr val="25406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188913"/>
            <a:ext cx="8393112" cy="503237"/>
          </a:xfrm>
          <a:extLst>
            <a:ext uri="{909E8E84-426E-40DD-AFC4-6F175D3DCCD1}">
              <a14:hiddenFill xmlns:a14="http://schemas.microsoft.com/office/drawing/2010/main">
                <a:solidFill>
                  <a:srgbClr val="CCECFF">
                    <a:alpha val="74901"/>
                  </a:srgbClr>
                </a:solidFill>
              </a14:hiddenFill>
            </a:ext>
          </a:extLst>
        </p:spPr>
        <p:txBody>
          <a:bodyPr/>
          <a:lstStyle/>
          <a:p>
            <a:pPr rtl="0"/>
            <a:r>
              <a:rPr lang="en-US" altLang="en-US" sz="2400" b="1" dirty="0" smtClean="0">
                <a:solidFill>
                  <a:schemeClr val="accent2"/>
                </a:solidFill>
                <a:latin typeface="Tahoma" pitchFamily="34" charset="0"/>
                <a:cs typeface="David" pitchFamily="34" charset="-79"/>
              </a:rPr>
              <a:t>The Bank of Israel’s Banking Supervision Department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3566542" y="765175"/>
            <a:ext cx="1944688" cy="774700"/>
          </a:xfrm>
          <a:prstGeom prst="rect">
            <a:avLst/>
          </a:prstGeom>
          <a:solidFill>
            <a:schemeClr val="bg1">
              <a:alpha val="74901"/>
            </a:schemeClr>
          </a:solidFill>
          <a:ln w="349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2060"/>
                </a:solidFill>
                <a:cs typeface="David" pitchFamily="34" charset="-79"/>
              </a:rPr>
              <a:t>The Supervisor </a:t>
            </a: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2060"/>
                </a:solidFill>
                <a:cs typeface="David" pitchFamily="34" charset="-79"/>
              </a:rPr>
              <a:t>of Banks</a:t>
            </a:r>
            <a:endParaRPr lang="he-IL" altLang="en-US" sz="1600" b="1" dirty="0">
              <a:solidFill>
                <a:srgbClr val="002060"/>
              </a:solidFill>
              <a:cs typeface="David" pitchFamily="34" charset="-79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23850" y="4017963"/>
            <a:ext cx="1671638" cy="525462"/>
          </a:xfrm>
          <a:prstGeom prst="rect">
            <a:avLst/>
          </a:prstGeom>
          <a:solidFill>
            <a:schemeClr val="bg1">
              <a:alpha val="74901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3600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endParaRPr lang="he-IL" altLang="en-US" sz="1200" b="1" dirty="0">
              <a:solidFill>
                <a:srgbClr val="002060"/>
              </a:solidFill>
              <a:cs typeface="David" pitchFamily="34" charset="-79"/>
            </a:endParaRPr>
          </a:p>
          <a:p>
            <a:pPr algn="ctr" rtl="0"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cs typeface="David" pitchFamily="34" charset="-79"/>
              </a:rPr>
              <a:t>Cyber Function</a:t>
            </a:r>
            <a:endParaRPr lang="he-IL" altLang="en-US" sz="1600" dirty="0">
              <a:solidFill>
                <a:srgbClr val="002060"/>
              </a:solidFill>
              <a:cs typeface="David" pitchFamily="34" charset="-79"/>
            </a:endParaRP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endParaRPr lang="he-IL" altLang="en-US" sz="1200" b="1" dirty="0">
              <a:solidFill>
                <a:srgbClr val="002060"/>
              </a:solidFill>
              <a:cs typeface="David" pitchFamily="34" charset="-79"/>
            </a:endParaRPr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auto">
          <a:xfrm>
            <a:off x="7378700" y="2114550"/>
            <a:ext cx="1585913" cy="787400"/>
          </a:xfrm>
          <a:prstGeom prst="rect">
            <a:avLst/>
          </a:prstGeom>
          <a:solidFill>
            <a:schemeClr val="bg1">
              <a:alpha val="74901"/>
            </a:schemeClr>
          </a:solidFill>
          <a:ln w="349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2060"/>
                </a:solidFill>
                <a:cs typeface="David" pitchFamily="34" charset="-79"/>
              </a:rPr>
              <a:t>Bank-Customer</a:t>
            </a: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2060"/>
                </a:solidFill>
                <a:cs typeface="David" pitchFamily="34" charset="-79"/>
              </a:rPr>
              <a:t>Division</a:t>
            </a:r>
            <a:endParaRPr lang="he-IL" altLang="en-US" sz="1600" b="1">
              <a:solidFill>
                <a:srgbClr val="002060"/>
              </a:solidFill>
              <a:cs typeface="David" pitchFamily="34" charset="-79"/>
            </a:endParaRPr>
          </a:p>
        </p:txBody>
      </p:sp>
      <p:sp>
        <p:nvSpPr>
          <p:cNvPr id="17414" name="Rectangle 7"/>
          <p:cNvSpPr>
            <a:spLocks noChangeArrowheads="1"/>
          </p:cNvSpPr>
          <p:nvPr/>
        </p:nvSpPr>
        <p:spPr bwMode="auto">
          <a:xfrm>
            <a:off x="2195513" y="2114550"/>
            <a:ext cx="1582737" cy="787400"/>
          </a:xfrm>
          <a:prstGeom prst="rect">
            <a:avLst/>
          </a:prstGeom>
          <a:solidFill>
            <a:schemeClr val="bg1">
              <a:alpha val="74901"/>
            </a:schemeClr>
          </a:solidFill>
          <a:ln w="349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2060"/>
                </a:solidFill>
                <a:cs typeface="David" pitchFamily="34" charset="-79"/>
              </a:rPr>
              <a:t>On-Site </a:t>
            </a: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2060"/>
                </a:solidFill>
                <a:cs typeface="David" pitchFamily="34" charset="-79"/>
              </a:rPr>
              <a:t>Audit Division</a:t>
            </a:r>
            <a:endParaRPr lang="he-IL" altLang="en-US" sz="1600" b="1">
              <a:solidFill>
                <a:srgbClr val="002060"/>
              </a:solidFill>
              <a:cs typeface="David" pitchFamily="34" charset="-79"/>
            </a:endParaRPr>
          </a:p>
        </p:txBody>
      </p:sp>
      <p:sp>
        <p:nvSpPr>
          <p:cNvPr id="17415" name="Rectangle 8"/>
          <p:cNvSpPr>
            <a:spLocks noChangeArrowheads="1"/>
          </p:cNvSpPr>
          <p:nvPr/>
        </p:nvSpPr>
        <p:spPr bwMode="auto">
          <a:xfrm>
            <a:off x="5651500" y="2119313"/>
            <a:ext cx="1584325" cy="785812"/>
          </a:xfrm>
          <a:prstGeom prst="rect">
            <a:avLst/>
          </a:prstGeom>
          <a:solidFill>
            <a:schemeClr val="bg1">
              <a:alpha val="74901"/>
            </a:schemeClr>
          </a:solidFill>
          <a:ln w="349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2060"/>
                </a:solidFill>
                <a:cs typeface="David" pitchFamily="34" charset="-79"/>
              </a:rPr>
              <a:t>Policy and </a:t>
            </a: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2060"/>
                </a:solidFill>
                <a:cs typeface="David" pitchFamily="34" charset="-79"/>
              </a:rPr>
              <a:t>Regulation</a:t>
            </a: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2060"/>
                </a:solidFill>
                <a:cs typeface="David" pitchFamily="34" charset="-79"/>
              </a:rPr>
              <a:t>Division</a:t>
            </a:r>
            <a:endParaRPr lang="he-IL" altLang="en-US" sz="1600" b="1">
              <a:solidFill>
                <a:srgbClr val="002060"/>
              </a:solidFill>
              <a:cs typeface="David" pitchFamily="34" charset="-79"/>
            </a:endParaRPr>
          </a:p>
        </p:txBody>
      </p:sp>
      <p:sp>
        <p:nvSpPr>
          <p:cNvPr id="17416" name="Rectangle 9"/>
          <p:cNvSpPr>
            <a:spLocks noChangeArrowheads="1"/>
          </p:cNvSpPr>
          <p:nvPr/>
        </p:nvSpPr>
        <p:spPr bwMode="auto">
          <a:xfrm>
            <a:off x="3922713" y="2114550"/>
            <a:ext cx="1584325" cy="787400"/>
          </a:xfrm>
          <a:prstGeom prst="rect">
            <a:avLst/>
          </a:prstGeom>
          <a:solidFill>
            <a:schemeClr val="bg1">
              <a:alpha val="74901"/>
            </a:schemeClr>
          </a:solidFill>
          <a:ln w="349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2060"/>
                </a:solidFill>
                <a:cs typeface="David" pitchFamily="34" charset="-79"/>
              </a:rPr>
              <a:t>Off-Site </a:t>
            </a: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2060"/>
                </a:solidFill>
                <a:cs typeface="David" pitchFamily="34" charset="-79"/>
              </a:rPr>
              <a:t>Evaluation</a:t>
            </a: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2060"/>
                </a:solidFill>
                <a:cs typeface="David" pitchFamily="34" charset="-79"/>
              </a:rPr>
              <a:t>Division</a:t>
            </a:r>
            <a:endParaRPr lang="he-IL" altLang="en-US" sz="1600" b="1">
              <a:solidFill>
                <a:srgbClr val="002060"/>
              </a:solidFill>
              <a:cs typeface="David" pitchFamily="34" charset="-79"/>
            </a:endParaRPr>
          </a:p>
        </p:txBody>
      </p:sp>
      <p:sp>
        <p:nvSpPr>
          <p:cNvPr id="17417" name="Rectangle 11"/>
          <p:cNvSpPr>
            <a:spLocks noChangeArrowheads="1"/>
          </p:cNvSpPr>
          <p:nvPr/>
        </p:nvSpPr>
        <p:spPr bwMode="auto">
          <a:xfrm>
            <a:off x="5651500" y="3151188"/>
            <a:ext cx="1568450" cy="2798092"/>
          </a:xfrm>
          <a:prstGeom prst="rect">
            <a:avLst/>
          </a:prstGeom>
          <a:solidFill>
            <a:schemeClr val="bg1">
              <a:alpha val="74901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200" u="sng">
                <a:solidFill>
                  <a:srgbClr val="002060"/>
                </a:solidFill>
                <a:cs typeface="David" pitchFamily="34" charset="-79"/>
              </a:rPr>
              <a:t>Policy and Regulation Units:</a:t>
            </a:r>
          </a:p>
          <a:p>
            <a:pPr algn="l" rtl="0" eaLnBrk="1" hangingPunct="1">
              <a:spcBef>
                <a:spcPct val="0"/>
              </a:spcBef>
              <a:buFontTx/>
              <a:buNone/>
            </a:pPr>
            <a:endParaRPr lang="en-US" altLang="en-US" sz="1200" u="sng">
              <a:solidFill>
                <a:srgbClr val="002060"/>
              </a:solidFill>
              <a:cs typeface="David" pitchFamily="34" charset="-79"/>
            </a:endParaRPr>
          </a:p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2060"/>
                </a:solidFill>
                <a:cs typeface="David" pitchFamily="34" charset="-79"/>
              </a:rPr>
              <a:t>Regulation Unit</a:t>
            </a:r>
          </a:p>
          <a:p>
            <a:pPr algn="l" rtl="0" eaLnBrk="1" hangingPunct="1">
              <a:spcBef>
                <a:spcPct val="0"/>
              </a:spcBef>
              <a:buFontTx/>
              <a:buNone/>
            </a:pPr>
            <a:endParaRPr lang="en-US" altLang="en-US" sz="600">
              <a:solidFill>
                <a:srgbClr val="002060"/>
              </a:solidFill>
              <a:cs typeface="David" pitchFamily="34" charset="-79"/>
            </a:endParaRPr>
          </a:p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2060"/>
                </a:solidFill>
                <a:cs typeface="David" pitchFamily="34" charset="-79"/>
              </a:rPr>
              <a:t>Financial Reporting Unit</a:t>
            </a:r>
          </a:p>
          <a:p>
            <a:pPr algn="l" rtl="0" eaLnBrk="1" hangingPunct="1">
              <a:spcBef>
                <a:spcPct val="0"/>
              </a:spcBef>
              <a:buFontTx/>
              <a:buNone/>
            </a:pPr>
            <a:endParaRPr lang="en-US" altLang="en-US" sz="600">
              <a:solidFill>
                <a:srgbClr val="002060"/>
              </a:solidFill>
              <a:cs typeface="David" pitchFamily="34" charset="-79"/>
            </a:endParaRPr>
          </a:p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2060"/>
                </a:solidFill>
                <a:cs typeface="David" pitchFamily="34" charset="-79"/>
              </a:rPr>
              <a:t>Information and Reporting Unit</a:t>
            </a:r>
          </a:p>
          <a:p>
            <a:pPr algn="l" rtl="0" eaLnBrk="1" hangingPunct="1">
              <a:spcBef>
                <a:spcPct val="0"/>
              </a:spcBef>
              <a:buFontTx/>
              <a:buNone/>
            </a:pPr>
            <a:endParaRPr lang="en-US" altLang="en-US" sz="600">
              <a:solidFill>
                <a:srgbClr val="002060"/>
              </a:solidFill>
              <a:cs typeface="David" pitchFamily="34" charset="-79"/>
            </a:endParaRPr>
          </a:p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2060"/>
                </a:solidFill>
                <a:cs typeface="David" pitchFamily="34" charset="-79"/>
              </a:rPr>
              <a:t>Economics Unit</a:t>
            </a:r>
          </a:p>
        </p:txBody>
      </p:sp>
      <p:sp>
        <p:nvSpPr>
          <p:cNvPr id="17418" name="Rectangle 12"/>
          <p:cNvSpPr>
            <a:spLocks noChangeArrowheads="1"/>
          </p:cNvSpPr>
          <p:nvPr/>
        </p:nvSpPr>
        <p:spPr bwMode="auto">
          <a:xfrm>
            <a:off x="2195513" y="3149600"/>
            <a:ext cx="1582737" cy="2799680"/>
          </a:xfrm>
          <a:prstGeom prst="rect">
            <a:avLst/>
          </a:prstGeom>
          <a:solidFill>
            <a:schemeClr val="bg1">
              <a:alpha val="74901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200" u="sng" dirty="0">
                <a:solidFill>
                  <a:srgbClr val="002060"/>
                </a:solidFill>
                <a:cs typeface="David" pitchFamily="34" charset="-79"/>
              </a:rPr>
              <a:t>The Audit Units:</a:t>
            </a:r>
          </a:p>
          <a:p>
            <a:pPr algn="l" rtl="0" eaLnBrk="1" hangingPunct="1">
              <a:spcBef>
                <a:spcPct val="0"/>
              </a:spcBef>
              <a:buFontTx/>
              <a:buNone/>
            </a:pPr>
            <a:endParaRPr lang="en-US" altLang="en-US" sz="1200" dirty="0">
              <a:solidFill>
                <a:srgbClr val="002060"/>
              </a:solidFill>
              <a:cs typeface="David" pitchFamily="34" charset="-79"/>
            </a:endParaRPr>
          </a:p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2060"/>
                </a:solidFill>
                <a:cs typeface="David" pitchFamily="34" charset="-79"/>
              </a:rPr>
              <a:t>Credit </a:t>
            </a:r>
            <a:r>
              <a:rPr lang="en-US" altLang="en-US" sz="1200" dirty="0" smtClean="0">
                <a:solidFill>
                  <a:srgbClr val="002060"/>
                </a:solidFill>
                <a:cs typeface="David" pitchFamily="34" charset="-79"/>
              </a:rPr>
              <a:t>Risk Management</a:t>
            </a:r>
            <a:endParaRPr lang="en-US" altLang="en-US" sz="1200" dirty="0">
              <a:solidFill>
                <a:srgbClr val="002060"/>
              </a:solidFill>
              <a:cs typeface="David" pitchFamily="34" charset="-79"/>
            </a:endParaRPr>
          </a:p>
          <a:p>
            <a:pPr algn="l" rtl="0" eaLnBrk="1" hangingPunct="1">
              <a:spcBef>
                <a:spcPct val="0"/>
              </a:spcBef>
              <a:buFontTx/>
              <a:buNone/>
            </a:pPr>
            <a:endParaRPr lang="en-US" altLang="en-US" sz="600" dirty="0">
              <a:solidFill>
                <a:srgbClr val="002060"/>
              </a:solidFill>
              <a:cs typeface="David" pitchFamily="34" charset="-79"/>
            </a:endParaRPr>
          </a:p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2060"/>
                </a:solidFill>
                <a:cs typeface="David" pitchFamily="34" charset="-79"/>
              </a:rPr>
              <a:t>Market and Liquidity Risk Management</a:t>
            </a:r>
          </a:p>
          <a:p>
            <a:pPr algn="l" rtl="0" eaLnBrk="1" hangingPunct="1">
              <a:spcBef>
                <a:spcPct val="0"/>
              </a:spcBef>
              <a:buFontTx/>
              <a:buNone/>
            </a:pPr>
            <a:endParaRPr lang="en-US" altLang="en-US" sz="600" dirty="0">
              <a:solidFill>
                <a:srgbClr val="002060"/>
              </a:solidFill>
              <a:cs typeface="David" pitchFamily="34" charset="-79"/>
            </a:endParaRPr>
          </a:p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2060"/>
                </a:solidFill>
                <a:cs typeface="David" pitchFamily="34" charset="-79"/>
              </a:rPr>
              <a:t>Operational Risk Management</a:t>
            </a:r>
          </a:p>
          <a:p>
            <a:pPr algn="l" rtl="0" eaLnBrk="1" hangingPunct="1">
              <a:spcBef>
                <a:spcPct val="0"/>
              </a:spcBef>
              <a:buFontTx/>
              <a:buNone/>
            </a:pPr>
            <a:endParaRPr lang="en-US" altLang="en-US" sz="600" dirty="0">
              <a:solidFill>
                <a:srgbClr val="002060"/>
              </a:solidFill>
              <a:cs typeface="David" pitchFamily="34" charset="-79"/>
            </a:endParaRPr>
          </a:p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2060"/>
                </a:solidFill>
                <a:cs typeface="David" pitchFamily="34" charset="-79"/>
              </a:rPr>
              <a:t>Compliance Risk Management</a:t>
            </a:r>
          </a:p>
          <a:p>
            <a:pPr algn="l" rtl="0" eaLnBrk="1" hangingPunct="1">
              <a:spcBef>
                <a:spcPct val="0"/>
              </a:spcBef>
              <a:buFontTx/>
              <a:buNone/>
            </a:pPr>
            <a:endParaRPr lang="en-US" altLang="en-US" sz="600" dirty="0">
              <a:solidFill>
                <a:srgbClr val="002060"/>
              </a:solidFill>
              <a:cs typeface="David" pitchFamily="34" charset="-79"/>
            </a:endParaRPr>
          </a:p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2060"/>
                </a:solidFill>
                <a:cs typeface="David" pitchFamily="34" charset="-79"/>
              </a:rPr>
              <a:t>Corporate Governance Risk Management</a:t>
            </a:r>
          </a:p>
        </p:txBody>
      </p:sp>
      <p:sp>
        <p:nvSpPr>
          <p:cNvPr id="17419" name="Rectangle 13"/>
          <p:cNvSpPr>
            <a:spLocks noChangeArrowheads="1"/>
          </p:cNvSpPr>
          <p:nvPr/>
        </p:nvSpPr>
        <p:spPr bwMode="auto">
          <a:xfrm>
            <a:off x="3922713" y="3149600"/>
            <a:ext cx="1584325" cy="2799680"/>
          </a:xfrm>
          <a:prstGeom prst="rect">
            <a:avLst/>
          </a:prstGeom>
          <a:solidFill>
            <a:schemeClr val="bg1">
              <a:alpha val="74901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200" u="sng" dirty="0">
                <a:solidFill>
                  <a:srgbClr val="002060"/>
                </a:solidFill>
                <a:cs typeface="David" pitchFamily="34" charset="-79"/>
              </a:rPr>
              <a:t>Institutional Evaluation Units:</a:t>
            </a:r>
          </a:p>
          <a:p>
            <a:pPr algn="l" rtl="0" eaLnBrk="1" hangingPunct="1">
              <a:spcBef>
                <a:spcPct val="0"/>
              </a:spcBef>
              <a:buFontTx/>
              <a:buNone/>
            </a:pPr>
            <a:endParaRPr lang="en-US" altLang="en-US" sz="1200" u="sng" dirty="0">
              <a:solidFill>
                <a:srgbClr val="002060"/>
              </a:solidFill>
              <a:cs typeface="David" pitchFamily="34" charset="-79"/>
            </a:endParaRPr>
          </a:p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err="1">
                <a:solidFill>
                  <a:srgbClr val="002060"/>
                </a:solidFill>
                <a:cs typeface="David" pitchFamily="34" charset="-79"/>
              </a:rPr>
              <a:t>Hapoalim</a:t>
            </a:r>
            <a:r>
              <a:rPr lang="en-US" altLang="en-US" sz="1200" dirty="0">
                <a:solidFill>
                  <a:srgbClr val="002060"/>
                </a:solidFill>
                <a:cs typeface="David" pitchFamily="34" charset="-79"/>
              </a:rPr>
              <a:t> Group</a:t>
            </a:r>
          </a:p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err="1">
                <a:solidFill>
                  <a:srgbClr val="002060"/>
                </a:solidFill>
                <a:cs typeface="David" pitchFamily="34" charset="-79"/>
              </a:rPr>
              <a:t>Leumi</a:t>
            </a:r>
            <a:r>
              <a:rPr lang="en-US" altLang="en-US" sz="1200" dirty="0">
                <a:solidFill>
                  <a:srgbClr val="002060"/>
                </a:solidFill>
                <a:cs typeface="David" pitchFamily="34" charset="-79"/>
              </a:rPr>
              <a:t> Group</a:t>
            </a:r>
          </a:p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2060"/>
                </a:solidFill>
                <a:cs typeface="David" pitchFamily="34" charset="-79"/>
              </a:rPr>
              <a:t>Discount Group</a:t>
            </a:r>
          </a:p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2060"/>
                </a:solidFill>
                <a:cs typeface="David" pitchFamily="34" charset="-79"/>
              </a:rPr>
              <a:t>First International Group</a:t>
            </a:r>
          </a:p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2060"/>
                </a:solidFill>
                <a:cs typeface="David" pitchFamily="34" charset="-79"/>
              </a:rPr>
              <a:t>Mizrahi-</a:t>
            </a:r>
            <a:r>
              <a:rPr lang="en-US" altLang="en-US" sz="1200" dirty="0" err="1">
                <a:solidFill>
                  <a:srgbClr val="002060"/>
                </a:solidFill>
                <a:cs typeface="David" pitchFamily="34" charset="-79"/>
              </a:rPr>
              <a:t>Tefahot</a:t>
            </a:r>
            <a:r>
              <a:rPr lang="en-US" altLang="en-US" sz="1200" dirty="0">
                <a:solidFill>
                  <a:srgbClr val="002060"/>
                </a:solidFill>
                <a:cs typeface="David" pitchFamily="34" charset="-79"/>
              </a:rPr>
              <a:t> Group</a:t>
            </a:r>
          </a:p>
          <a:p>
            <a:pPr algn="l" rtl="0" eaLnBrk="1" hangingPunct="1">
              <a:spcBef>
                <a:spcPct val="0"/>
              </a:spcBef>
              <a:buFontTx/>
              <a:buNone/>
            </a:pPr>
            <a:endParaRPr lang="en-US" altLang="en-US" sz="200" dirty="0">
              <a:solidFill>
                <a:srgbClr val="002060"/>
              </a:solidFill>
              <a:cs typeface="David" pitchFamily="34" charset="-79"/>
            </a:endParaRPr>
          </a:p>
          <a:p>
            <a:pPr algn="l" rtl="0" eaLnBrk="1" hangingPunct="1">
              <a:spcBef>
                <a:spcPct val="0"/>
              </a:spcBef>
              <a:buFontTx/>
              <a:buNone/>
            </a:pPr>
            <a:endParaRPr lang="en-US" altLang="en-US" sz="600" dirty="0">
              <a:solidFill>
                <a:srgbClr val="002060"/>
              </a:solidFill>
              <a:cs typeface="David" pitchFamily="34" charset="-79"/>
            </a:endParaRPr>
          </a:p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solidFill>
                  <a:srgbClr val="002060"/>
                </a:solidFill>
                <a:cs typeface="David" pitchFamily="34" charset="-79"/>
              </a:rPr>
              <a:t>Business Continuity</a:t>
            </a:r>
            <a:endParaRPr lang="en-US" altLang="en-US" sz="1200" dirty="0">
              <a:solidFill>
                <a:srgbClr val="002060"/>
              </a:solidFill>
              <a:cs typeface="David" pitchFamily="34" charset="-79"/>
            </a:endParaRPr>
          </a:p>
        </p:txBody>
      </p:sp>
      <p:sp>
        <p:nvSpPr>
          <p:cNvPr id="17420" name="Rectangle 14"/>
          <p:cNvSpPr>
            <a:spLocks noChangeArrowheads="1"/>
          </p:cNvSpPr>
          <p:nvPr/>
        </p:nvSpPr>
        <p:spPr bwMode="auto">
          <a:xfrm>
            <a:off x="7378700" y="3151188"/>
            <a:ext cx="1587500" cy="2798092"/>
          </a:xfrm>
          <a:prstGeom prst="rect">
            <a:avLst/>
          </a:prstGeom>
          <a:solidFill>
            <a:schemeClr val="bg1">
              <a:alpha val="74901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72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200" u="sng">
                <a:solidFill>
                  <a:srgbClr val="002060"/>
                </a:solidFill>
                <a:cs typeface="David" pitchFamily="34" charset="-79"/>
              </a:rPr>
              <a:t>Bank-Customer Units:</a:t>
            </a:r>
          </a:p>
          <a:p>
            <a:pPr algn="l" rtl="0" eaLnBrk="1" hangingPunct="1">
              <a:spcBef>
                <a:spcPct val="0"/>
              </a:spcBef>
              <a:buFontTx/>
              <a:buNone/>
            </a:pPr>
            <a:endParaRPr lang="en-US" altLang="en-US" sz="1200" u="sng">
              <a:solidFill>
                <a:srgbClr val="002060"/>
              </a:solidFill>
              <a:cs typeface="David" pitchFamily="34" charset="-79"/>
            </a:endParaRPr>
          </a:p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2060"/>
                </a:solidFill>
                <a:cs typeface="David" pitchFamily="34" charset="-79"/>
              </a:rPr>
              <a:t>Public Enquiries Unit</a:t>
            </a:r>
          </a:p>
          <a:p>
            <a:pPr algn="l" rtl="0" eaLnBrk="1" hangingPunct="1">
              <a:spcBef>
                <a:spcPct val="0"/>
              </a:spcBef>
              <a:buFontTx/>
              <a:buNone/>
            </a:pPr>
            <a:endParaRPr lang="en-US" altLang="en-US" sz="600">
              <a:solidFill>
                <a:srgbClr val="002060"/>
              </a:solidFill>
              <a:cs typeface="David" pitchFamily="34" charset="-79"/>
            </a:endParaRPr>
          </a:p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2060"/>
                </a:solidFill>
                <a:cs typeface="David" pitchFamily="34" charset="-79"/>
              </a:rPr>
              <a:t>Regulation (Bank-Customer) Unit</a:t>
            </a:r>
          </a:p>
          <a:p>
            <a:pPr algn="l" rtl="0" eaLnBrk="1" hangingPunct="1">
              <a:spcBef>
                <a:spcPct val="0"/>
              </a:spcBef>
              <a:buFontTx/>
              <a:buNone/>
            </a:pPr>
            <a:endParaRPr lang="en-US" altLang="en-US" sz="600">
              <a:solidFill>
                <a:srgbClr val="002060"/>
              </a:solidFill>
              <a:cs typeface="David" pitchFamily="34" charset="-79"/>
            </a:endParaRPr>
          </a:p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2060"/>
                </a:solidFill>
                <a:cs typeface="David" pitchFamily="34" charset="-79"/>
              </a:rPr>
              <a:t>Restricted Accounts and Customers Section</a:t>
            </a:r>
          </a:p>
        </p:txBody>
      </p:sp>
      <p:sp>
        <p:nvSpPr>
          <p:cNvPr id="273424" name="Line 16"/>
          <p:cNvSpPr>
            <a:spLocks noChangeShapeType="1"/>
          </p:cNvSpPr>
          <p:nvPr/>
        </p:nvSpPr>
        <p:spPr bwMode="auto">
          <a:xfrm>
            <a:off x="4499992" y="1539875"/>
            <a:ext cx="1588" cy="3222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rtl="0">
              <a:defRPr/>
            </a:pPr>
            <a:endParaRPr lang="he-IL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David" pitchFamily="2" charset="-79"/>
            </a:endParaRPr>
          </a:p>
        </p:txBody>
      </p:sp>
      <p:sp>
        <p:nvSpPr>
          <p:cNvPr id="273426" name="Line 18"/>
          <p:cNvSpPr>
            <a:spLocks noChangeShapeType="1"/>
          </p:cNvSpPr>
          <p:nvPr/>
        </p:nvSpPr>
        <p:spPr bwMode="auto">
          <a:xfrm flipV="1">
            <a:off x="179388" y="1862138"/>
            <a:ext cx="802163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 algn="l" rtl="0">
              <a:defRPr/>
            </a:pPr>
            <a:endParaRPr lang="he-IL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David" pitchFamily="2" charset="-79"/>
            </a:endParaRPr>
          </a:p>
        </p:txBody>
      </p:sp>
      <p:sp>
        <p:nvSpPr>
          <p:cNvPr id="273427" name="Line 19"/>
          <p:cNvSpPr>
            <a:spLocks noChangeShapeType="1"/>
          </p:cNvSpPr>
          <p:nvPr/>
        </p:nvSpPr>
        <p:spPr bwMode="auto">
          <a:xfrm>
            <a:off x="2987675" y="1862138"/>
            <a:ext cx="1588" cy="252412"/>
          </a:xfrm>
          <a:prstGeom prst="line">
            <a:avLst/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 algn="l" rtl="0">
              <a:defRPr/>
            </a:pPr>
            <a:endParaRPr lang="he-IL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David" pitchFamily="2" charset="-79"/>
            </a:endParaRPr>
          </a:p>
        </p:txBody>
      </p:sp>
      <p:sp>
        <p:nvSpPr>
          <p:cNvPr id="273428" name="Line 20"/>
          <p:cNvSpPr>
            <a:spLocks noChangeShapeType="1"/>
          </p:cNvSpPr>
          <p:nvPr/>
        </p:nvSpPr>
        <p:spPr bwMode="auto">
          <a:xfrm>
            <a:off x="4718050" y="1862138"/>
            <a:ext cx="0" cy="252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 rtl="0">
              <a:defRPr/>
            </a:pPr>
            <a:endParaRPr lang="he-IL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David" pitchFamily="2" charset="-79"/>
            </a:endParaRPr>
          </a:p>
        </p:txBody>
      </p:sp>
      <p:sp>
        <p:nvSpPr>
          <p:cNvPr id="273429" name="Line 21"/>
          <p:cNvSpPr>
            <a:spLocks noChangeShapeType="1"/>
          </p:cNvSpPr>
          <p:nvPr/>
        </p:nvSpPr>
        <p:spPr bwMode="auto">
          <a:xfrm>
            <a:off x="6434138" y="1862138"/>
            <a:ext cx="0" cy="252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 rtl="0">
              <a:defRPr/>
            </a:pPr>
            <a:endParaRPr lang="he-IL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David" pitchFamily="2" charset="-79"/>
            </a:endParaRPr>
          </a:p>
        </p:txBody>
      </p:sp>
      <p:sp>
        <p:nvSpPr>
          <p:cNvPr id="273430" name="Line 22"/>
          <p:cNvSpPr>
            <a:spLocks noChangeShapeType="1"/>
          </p:cNvSpPr>
          <p:nvPr/>
        </p:nvSpPr>
        <p:spPr bwMode="auto">
          <a:xfrm>
            <a:off x="8201025" y="1862138"/>
            <a:ext cx="0" cy="252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 rtl="0">
              <a:defRPr/>
            </a:pPr>
            <a:endParaRPr lang="he-IL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David" pitchFamily="2" charset="-79"/>
            </a:endParaRPr>
          </a:p>
        </p:txBody>
      </p:sp>
      <p:sp>
        <p:nvSpPr>
          <p:cNvPr id="273431" name="Line 23"/>
          <p:cNvSpPr>
            <a:spLocks noChangeShapeType="1"/>
          </p:cNvSpPr>
          <p:nvPr/>
        </p:nvSpPr>
        <p:spPr bwMode="auto">
          <a:xfrm>
            <a:off x="6434138" y="2909888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 rtl="0">
              <a:defRPr/>
            </a:pPr>
            <a:endParaRPr lang="he-IL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David" pitchFamily="2" charset="-79"/>
            </a:endParaRPr>
          </a:p>
        </p:txBody>
      </p:sp>
      <p:sp>
        <p:nvSpPr>
          <p:cNvPr id="273433" name="Line 25"/>
          <p:cNvSpPr>
            <a:spLocks noChangeShapeType="1"/>
          </p:cNvSpPr>
          <p:nvPr/>
        </p:nvSpPr>
        <p:spPr bwMode="auto">
          <a:xfrm>
            <a:off x="8177213" y="2901950"/>
            <a:ext cx="0" cy="24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 rtl="0">
              <a:defRPr/>
            </a:pPr>
            <a:endParaRPr lang="he-IL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David" pitchFamily="2" charset="-79"/>
            </a:endParaRPr>
          </a:p>
        </p:txBody>
      </p:sp>
      <p:sp>
        <p:nvSpPr>
          <p:cNvPr id="273434" name="Line 26"/>
          <p:cNvSpPr>
            <a:spLocks noChangeShapeType="1"/>
          </p:cNvSpPr>
          <p:nvPr/>
        </p:nvSpPr>
        <p:spPr bwMode="auto">
          <a:xfrm>
            <a:off x="4718050" y="2901950"/>
            <a:ext cx="0" cy="230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 rtl="0">
              <a:defRPr/>
            </a:pPr>
            <a:endParaRPr lang="he-IL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David" pitchFamily="2" charset="-79"/>
            </a:endParaRPr>
          </a:p>
        </p:txBody>
      </p:sp>
      <p:sp>
        <p:nvSpPr>
          <p:cNvPr id="273435" name="Line 27"/>
          <p:cNvSpPr>
            <a:spLocks noChangeShapeType="1"/>
          </p:cNvSpPr>
          <p:nvPr/>
        </p:nvSpPr>
        <p:spPr bwMode="auto">
          <a:xfrm>
            <a:off x="2989263" y="2928938"/>
            <a:ext cx="0" cy="220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 rtl="0">
              <a:defRPr/>
            </a:pPr>
            <a:endParaRPr lang="he-IL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David" pitchFamily="2" charset="-79"/>
            </a:endParaRPr>
          </a:p>
        </p:txBody>
      </p:sp>
      <p:sp>
        <p:nvSpPr>
          <p:cNvPr id="17432" name="Rectangle 4"/>
          <p:cNvSpPr>
            <a:spLocks noChangeArrowheads="1"/>
          </p:cNvSpPr>
          <p:nvPr/>
        </p:nvSpPr>
        <p:spPr bwMode="auto">
          <a:xfrm>
            <a:off x="323850" y="2119313"/>
            <a:ext cx="1671638" cy="588962"/>
          </a:xfrm>
          <a:prstGeom prst="rect">
            <a:avLst/>
          </a:prstGeom>
          <a:solidFill>
            <a:schemeClr val="bg1">
              <a:alpha val="74901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100">
                <a:solidFill>
                  <a:srgbClr val="002060"/>
                </a:solidFill>
                <a:cs typeface="David" pitchFamily="34" charset="-79"/>
              </a:rPr>
              <a:t>Advisor to the Supervisor</a:t>
            </a: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100">
                <a:solidFill>
                  <a:srgbClr val="002060"/>
                </a:solidFill>
                <a:cs typeface="David" pitchFamily="34" charset="-79"/>
              </a:rPr>
              <a:t>International Relations </a:t>
            </a: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100">
                <a:solidFill>
                  <a:srgbClr val="002060"/>
                </a:solidFill>
                <a:cs typeface="David" pitchFamily="34" charset="-79"/>
              </a:rPr>
              <a:t>Unit</a:t>
            </a:r>
            <a:endParaRPr lang="he-IL" altLang="en-US" sz="1100">
              <a:solidFill>
                <a:srgbClr val="002060"/>
              </a:solidFill>
              <a:cs typeface="David" pitchFamily="34" charset="-79"/>
            </a:endParaRPr>
          </a:p>
        </p:txBody>
      </p:sp>
      <p:sp>
        <p:nvSpPr>
          <p:cNvPr id="17433" name="Rectangle 4"/>
          <p:cNvSpPr>
            <a:spLocks noChangeArrowheads="1"/>
          </p:cNvSpPr>
          <p:nvPr/>
        </p:nvSpPr>
        <p:spPr bwMode="auto">
          <a:xfrm>
            <a:off x="323850" y="3130550"/>
            <a:ext cx="1673225" cy="525463"/>
          </a:xfrm>
          <a:prstGeom prst="rect">
            <a:avLst/>
          </a:prstGeom>
          <a:solidFill>
            <a:schemeClr val="bg1">
              <a:alpha val="74901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endParaRPr lang="he-IL" altLang="en-US" sz="1200" b="1" dirty="0">
              <a:solidFill>
                <a:srgbClr val="002060"/>
              </a:solidFill>
              <a:cs typeface="David" pitchFamily="34" charset="-79"/>
            </a:endParaRPr>
          </a:p>
          <a:p>
            <a:pPr algn="ctr" rtl="0"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cs typeface="David" pitchFamily="34" charset="-79"/>
              </a:rPr>
              <a:t>Licensing Unit</a:t>
            </a:r>
            <a:endParaRPr lang="he-IL" altLang="en-US" sz="1600" dirty="0">
              <a:solidFill>
                <a:srgbClr val="002060"/>
              </a:solidFill>
              <a:cs typeface="David" pitchFamily="34" charset="-79"/>
            </a:endParaRP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endParaRPr lang="he-IL" altLang="en-US" sz="1200" b="1" dirty="0">
              <a:solidFill>
                <a:srgbClr val="002060"/>
              </a:solidFill>
              <a:cs typeface="David" pitchFamily="34" charset="-79"/>
            </a:endParaRPr>
          </a:p>
        </p:txBody>
      </p:sp>
      <p:sp>
        <p:nvSpPr>
          <p:cNvPr id="17434" name="Rectangle 4"/>
          <p:cNvSpPr>
            <a:spLocks noChangeArrowheads="1"/>
          </p:cNvSpPr>
          <p:nvPr/>
        </p:nvSpPr>
        <p:spPr bwMode="auto">
          <a:xfrm>
            <a:off x="323850" y="4913313"/>
            <a:ext cx="1671638" cy="527050"/>
          </a:xfrm>
          <a:prstGeom prst="rect">
            <a:avLst/>
          </a:prstGeom>
          <a:solidFill>
            <a:schemeClr val="bg1">
              <a:alpha val="74901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endParaRPr lang="he-IL" altLang="en-US" sz="1200" b="1" dirty="0">
              <a:solidFill>
                <a:srgbClr val="002060"/>
              </a:solidFill>
              <a:cs typeface="David" pitchFamily="34" charset="-79"/>
            </a:endParaRPr>
          </a:p>
          <a:p>
            <a:pPr algn="ctr" rtl="0"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cs typeface="David" pitchFamily="34" charset="-79"/>
              </a:rPr>
              <a:t>Central </a:t>
            </a:r>
            <a:r>
              <a:rPr lang="en-US" altLang="en-US" sz="1600" dirty="0" smtClean="0">
                <a:solidFill>
                  <a:srgbClr val="002060"/>
                </a:solidFill>
                <a:cs typeface="David" pitchFamily="34" charset="-79"/>
              </a:rPr>
              <a:t>Services</a:t>
            </a:r>
            <a:endParaRPr lang="he-IL" altLang="en-US" sz="2000" dirty="0">
              <a:solidFill>
                <a:srgbClr val="002060"/>
              </a:solidFill>
              <a:cs typeface="David" pitchFamily="34" charset="-79"/>
            </a:endParaRP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endParaRPr lang="he-IL" altLang="en-US" sz="1200" b="1" dirty="0">
              <a:solidFill>
                <a:srgbClr val="002060"/>
              </a:solidFill>
              <a:cs typeface="David" pitchFamily="34" charset="-79"/>
            </a:endParaRPr>
          </a:p>
        </p:txBody>
      </p:sp>
      <p:cxnSp>
        <p:nvCxnSpPr>
          <p:cNvPr id="4" name="Straight Connector 3"/>
          <p:cNvCxnSpPr>
            <a:stCxn id="273426" idx="0"/>
          </p:cNvCxnSpPr>
          <p:nvPr/>
        </p:nvCxnSpPr>
        <p:spPr>
          <a:xfrm>
            <a:off x="179388" y="1862138"/>
            <a:ext cx="0" cy="33147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endCxn id="17434" idx="1"/>
          </p:cNvCxnSpPr>
          <p:nvPr/>
        </p:nvCxnSpPr>
        <p:spPr>
          <a:xfrm>
            <a:off x="179388" y="5176838"/>
            <a:ext cx="14446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17412" idx="1"/>
          </p:cNvCxnSpPr>
          <p:nvPr/>
        </p:nvCxnSpPr>
        <p:spPr>
          <a:xfrm>
            <a:off x="179388" y="4281488"/>
            <a:ext cx="14446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17433" idx="1"/>
          </p:cNvCxnSpPr>
          <p:nvPr/>
        </p:nvCxnSpPr>
        <p:spPr>
          <a:xfrm>
            <a:off x="179388" y="3392488"/>
            <a:ext cx="144462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17432" idx="1"/>
          </p:cNvCxnSpPr>
          <p:nvPr/>
        </p:nvCxnSpPr>
        <p:spPr>
          <a:xfrm flipV="1">
            <a:off x="179388" y="2414588"/>
            <a:ext cx="14446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יצוב ברירת מחדל">
  <a:themeElements>
    <a:clrScheme name="עיצוב ברירת מחדל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עיצוב ברירת מחדל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עיצוב ברירת מחדל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יצוב מותאם אישית">
  <a:themeElements>
    <a:clrScheme name="עיצוב מותאם אישית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עיצוב מותאם אישית">
      <a:majorFont>
        <a:latin typeface="Calibri"/>
        <a:ea typeface=""/>
        <a:cs typeface="Arial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עיצוב מותאם אישית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מותאם אישית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מותאם אישית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מותאם אישית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מותאם אישית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מותאם אישית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מותאם אישית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מותאם אישית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מותאם אישית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מותאם אישית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מותאם אישית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מותאם אישית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20CC34F50F004BA2B18C3A11C4936B" ma:contentTypeVersion="2" ma:contentTypeDescription="Create a new document." ma:contentTypeScope="" ma:versionID="85bf0598dcd592b7392d3e4281fd21da">
  <xsd:schema xmlns:xsd="http://www.w3.org/2001/XMLSchema" xmlns:xs="http://www.w3.org/2001/XMLSchema" xmlns:p="http://schemas.microsoft.com/office/2006/metadata/properties" xmlns:ns1="http://schemas.microsoft.com/sharepoint/v3" xmlns:ns2="b1332ff9-5fb3-4386-8c06-626949c125f5" targetNamespace="http://schemas.microsoft.com/office/2006/metadata/properties" ma:root="true" ma:fieldsID="b3a59f033d6413dbee8cdff92267b98c" ns1:_="" ns2:_="">
    <xsd:import namespace="http://schemas.microsoft.com/sharepoint/v3"/>
    <xsd:import namespace="b1332ff9-5fb3-4386-8c06-626949c125f5"/>
    <xsd:element name="properties">
      <xsd:complexType>
        <xsd:sequence>
          <xsd:element name="documentManagement">
            <xsd:complexType>
              <xsd:all>
                <xsd:element ref="ns1:eWaveListOrderValue" minOccurs="0"/>
                <xsd:element ref="ns2:gd25165b16d64b3c97c8455b9e8a493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eWaveListOrderValue" ma:index="8" nillable="true" ma:displayName="סידור" ma:decimals="2" ma:internalName="eWaveListOrderValue" ma:readOnly="false" ma:percentage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332ff9-5fb3-4386-8c06-626949c125f5" elementFormDefault="qualified">
    <xsd:import namespace="http://schemas.microsoft.com/office/2006/documentManagement/types"/>
    <xsd:import namespace="http://schemas.microsoft.com/office/infopath/2007/PartnerControls"/>
    <xsd:element name="gd25165b16d64b3c97c8455b9e8a493f" ma:index="10" nillable="true" ma:displayName="Tags_0" ma:hidden="true" ma:internalName="gd25165b16d64b3c97c8455b9e8a493f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d25165b16d64b3c97c8455b9e8a493f xmlns="b1332ff9-5fb3-4386-8c06-626949c125f5" xsi:nil="true"/>
    <eWaveListOrderValu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D14DD8F-FD5E-496B-ADCB-3C64F36CA120}"/>
</file>

<file path=customXml/itemProps2.xml><?xml version="1.0" encoding="utf-8"?>
<ds:datastoreItem xmlns:ds="http://schemas.openxmlformats.org/officeDocument/2006/customXml" ds:itemID="{2B3D0667-999C-4F10-83C2-2377DDE93DD5}"/>
</file>

<file path=customXml/itemProps3.xml><?xml version="1.0" encoding="utf-8"?>
<ds:datastoreItem xmlns:ds="http://schemas.openxmlformats.org/officeDocument/2006/customXml" ds:itemID="{AE5E353F-B8E4-408E-A739-F6AB15647E1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6053</TotalTime>
  <Words>107</Words>
  <Application>Microsoft Office PowerPoint</Application>
  <PresentationFormat>‫הצגה על המסך (4:3)</PresentationFormat>
  <Paragraphs>59</Paragraphs>
  <Slides>1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2</vt:i4>
      </vt:variant>
      <vt:variant>
        <vt:lpstr>כותרות שקופיות</vt:lpstr>
      </vt:variant>
      <vt:variant>
        <vt:i4>1</vt:i4>
      </vt:variant>
    </vt:vector>
  </HeadingPairs>
  <TitlesOfParts>
    <vt:vector size="3" baseType="lpstr">
      <vt:lpstr>עיצוב ברירת מחדל</vt:lpstr>
      <vt:lpstr>עיצוב מותאם אישית</vt:lpstr>
      <vt:lpstr>The Bank of Israel’s Banking Supervision Department</vt:lpstr>
    </vt:vector>
  </TitlesOfParts>
  <Company>BOI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BOI</dc:creator>
  <cp:lastModifiedBy>דן משולם</cp:lastModifiedBy>
  <cp:revision>431</cp:revision>
  <cp:lastPrinted>2014-05-14T05:57:03Z</cp:lastPrinted>
  <dcterms:created xsi:type="dcterms:W3CDTF">2011-02-01T14:29:22Z</dcterms:created>
  <dcterms:modified xsi:type="dcterms:W3CDTF">2015-08-24T12:14:17Z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0x0101007720CC34F50F004BA2B18C3A11C4936B</vt:lpwstr>
  </property>
</Properties>
</file>